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tags/tag1.xml" ContentType="application/vnd.openxmlformats-officedocument.presentationml.tags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tags/tag2.xml" ContentType="application/vnd.openxmlformats-officedocument.presentationml.tags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66" r:id="rId3"/>
    <p:sldId id="313" r:id="rId4"/>
    <p:sldId id="284" r:id="rId5"/>
    <p:sldId id="257" r:id="rId6"/>
    <p:sldId id="286" r:id="rId7"/>
    <p:sldId id="285" r:id="rId8"/>
    <p:sldId id="258" r:id="rId9"/>
    <p:sldId id="314" r:id="rId10"/>
    <p:sldId id="259" r:id="rId11"/>
    <p:sldId id="315" r:id="rId12"/>
    <p:sldId id="260" r:id="rId13"/>
    <p:sldId id="316" r:id="rId14"/>
    <p:sldId id="261" r:id="rId15"/>
    <p:sldId id="262" r:id="rId16"/>
    <p:sldId id="317" r:id="rId17"/>
    <p:sldId id="264" r:id="rId18"/>
    <p:sldId id="318" r:id="rId19"/>
    <p:sldId id="265" r:id="rId20"/>
    <p:sldId id="319" r:id="rId21"/>
    <p:sldId id="266" r:id="rId22"/>
    <p:sldId id="320" r:id="rId23"/>
    <p:sldId id="267" r:id="rId24"/>
    <p:sldId id="365" r:id="rId25"/>
    <p:sldId id="321" r:id="rId26"/>
    <p:sldId id="268" r:id="rId27"/>
    <p:sldId id="322" r:id="rId28"/>
    <p:sldId id="426" r:id="rId29"/>
    <p:sldId id="269" r:id="rId30"/>
    <p:sldId id="270" r:id="rId31"/>
    <p:sldId id="324" r:id="rId32"/>
    <p:sldId id="373" r:id="rId33"/>
    <p:sldId id="427" r:id="rId34"/>
    <p:sldId id="371" r:id="rId35"/>
    <p:sldId id="367" r:id="rId36"/>
    <p:sldId id="370" r:id="rId37"/>
    <p:sldId id="369" r:id="rId38"/>
    <p:sldId id="368" r:id="rId39"/>
    <p:sldId id="271" r:id="rId40"/>
    <p:sldId id="325" r:id="rId41"/>
    <p:sldId id="272" r:id="rId42"/>
    <p:sldId id="326" r:id="rId43"/>
    <p:sldId id="273" r:id="rId44"/>
    <p:sldId id="327" r:id="rId45"/>
    <p:sldId id="274" r:id="rId46"/>
    <p:sldId id="328" r:id="rId47"/>
    <p:sldId id="275" r:id="rId48"/>
    <p:sldId id="329" r:id="rId49"/>
    <p:sldId id="276" r:id="rId50"/>
    <p:sldId id="429" r:id="rId51"/>
    <p:sldId id="330" r:id="rId52"/>
    <p:sldId id="277" r:id="rId53"/>
    <p:sldId id="331" r:id="rId54"/>
    <p:sldId id="278" r:id="rId55"/>
    <p:sldId id="335" r:id="rId56"/>
    <p:sldId id="279" r:id="rId57"/>
    <p:sldId id="334" r:id="rId58"/>
    <p:sldId id="280" r:id="rId59"/>
    <p:sldId id="333" r:id="rId60"/>
    <p:sldId id="281" r:id="rId61"/>
    <p:sldId id="332" r:id="rId62"/>
    <p:sldId id="282" r:id="rId63"/>
    <p:sldId id="283" r:id="rId6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 showGuides="1">
      <p:cViewPr varScale="1">
        <p:scale>
          <a:sx n="51" d="100"/>
          <a:sy n="51" d="100"/>
        </p:scale>
        <p:origin x="108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16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58482 47561 490,'-8'-13'6,"2"8"9,1 7 11,0 6 10,-1 6 4,-2 3-5,-3 5-5,-3 3-3,-3 4-6,0 1-7,-1 2-7,-1 3-6,1-3-4,2-6 0,4-5-1,3-6 0,2-4-1,0 1-1,2 0-1,1 0-1,1-1 3,3-1 6,4 0 7,2-2 7,2 0 2,-2 0 0,-1 0-2,0-1 0,-1 2-1,0 2 3,0 2 1,0 1 2,-1 3 0,-1 3-1,0 4-1,-1 2-2,-1 1 0,0 2-3,0 1-1,0 1-1,0 0-3,0 1-3,0-1-4,0 1-2,-1-3-4,-1-2 0,0-3-3,-1-3-1,-1-2-4,2-2-5,0-3-5,2-1-5,0-6-7,2-10-8,0-10-9,2-9-9,-1-4-1,2 3 6,-2 2 7,1 5 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74603 48531 441,'-7'-7'3,"0"1"3,2 0 4,1 2 5,-1 0 2,-2 2 2,-2 0 1,-2 2 1,-1 0-1,1 2-3,-1 0-3,0 2-4,0 1-1,-1 3 1,-2 4-1,0 2 0,-1 4 1,-1 3 1,-1 5 1,-1 3 0,0 2 1,1 1-1,0-1 0,2 0 0,2-1-1,3-1 1,2-3-1,4-1 0,2-3-2,2-1-4,2-3-2,2-1-4,2-3-1,2-2-1,1-4 0,3-3 0,3-3-1,2-4-2,3-3-3,3-5-1,2-4-2,1-2 2,1-3 0,1-3 2,0-1-1,1 1 0,-1 1-2,1 1 0,-2 1-1,-2 3 0,-1 1 0,-2 2 0,-4 5 6,-3 6 14,-4 8 13,-4 6 14,-3 5 4,-1 3-2,0 3-4,-1 3-2,-1 1-4,0-1-4,0-1-3,0-1-3,0-1-2,3-3 0,2-1 0,2-2 0,2-3-3,2-3-7,1-3-5,3-2-8,1-4-3,0-4-1,-1-4-2,1-4-1,0-3 0,1-1 1,1-3 2,1-2 1,0-1 1,-2-1-1,-3-1-1,-1-1 0,-1-1 1,0-3 2,-1-1 2,1-2 3,-2-2 1,-2 1 2,-4 0 1,-2-1 3,-3 2 0,-1 3 0,0 3 0,-1 3 0,-2 3 0,-2 3 0,-2 3 1,-1 3 1,-3 2-1,0 2 0,-1 2-1,-1 2 0,-2 2-4,0 2-7,-1 2-8,-1 2-7,-1 1-4,1 3-1,-1 2 0,1 2-2,1-1 0,2-1 0,4-2-1,3-2-1,1-2 0,0 1 0,0 0-2,1 0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96975 45675 333,'157'63'167,"51"46"-1,49 47 1,51 47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26"/>
    </inkml:context>
    <inkml:brush xml:id="br0">
      <inkml:brushProperty name="width" value="0.04383" units="cm"/>
      <inkml:brushProperty name="height" value="0.04383" units="cm"/>
      <inkml:brushProperty name="color" value="#00BFF3"/>
    </inkml:brush>
  </inkml:definitions>
  <inkml:trace contextRef="#ctx0" brushRef="#br0">85376 22290 501,'0'-15'2,"0"2"1,0 2 4,0 2 1,0 6 11,0 8 19,0 9 18,0 10 19,-1 3 3,0 1-14,-2-2-14,0 1-13,-2 1-10,0 1-8,-1 1-8,-2 1-6,0 0-9,-1 1-7,-1-1-9,-1 0-6,0-2-5,3-4-1,1-3-1,2-4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26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87450 22013 603,'1'-15'4,"4"2"9,2 2 8,4 3 8,0 1 5,-1 2 0,-1 2-1,-1 2-1,1 1 1,3 0 0,4 0 0,2 0 0,1 1-4,-1 4-9,-1 2-8,-1 4-9,-2 1-7,-1 3-9,-2 0-7,-2 4-9,-3 2-1,-3 1 2,-2 3 4,-4 1 3,-1-1-5,1-4-12,-1-3-11,0-4-12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26"/>
    </inkml:context>
    <inkml:brush xml:id="br0">
      <inkml:brushProperty name="width" value="0.04044" units="cm"/>
      <inkml:brushProperty name="height" value="0.04044" units="cm"/>
      <inkml:brushProperty name="color" value="#00BFF3"/>
    </inkml:brush>
  </inkml:definitions>
  <inkml:trace contextRef="#ctx0" brushRef="#br0">87409 22940 544,'-15'-8'7,"4"2"15,3 0 14,3 2 14,2 1 7,3 2-2,4 2-2,2 2-2,3 2-6,2 2-10,2 1-11,1 3-9,2 1-9,0 0-9,-1-1-8,0 0-8,1 1-9,-1 0-12,1-1-10,0 1-11,-1-1-4,-1-2 5,-1-2 5,0-2 4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27"/>
    </inkml:context>
    <inkml:brush xml:id="br0">
      <inkml:brushProperty name="width" value="0.05869" units="cm"/>
      <inkml:brushProperty name="height" value="0.05869" units="cm"/>
      <inkml:brushProperty name="color" value="#00BFF3"/>
    </inkml:brush>
  </inkml:definitions>
  <inkml:trace contextRef="#ctx0" brushRef="#br0">89696 21504 374,'1'-22'4,"0"5"9,2 3 7,0 4 9,1 6 13,-1 8 15,1 8 17,0 7 17,-1 8-2,-1 5-21,0 6-19,-1 6-20,-2 7-12,-1 6-1,0 6-2,-1 8-3,-2 6-9,0 5-17,-1 5-19,-1 4-17,0 0-10,0-7 1,2-9 0,1-4 0,0-10 1,-1-9 2,-2-10 3,0-9 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37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71956 27878 476,'-8'-21'5,"2"5"9,1 5 9,0 5 11,2 5 5,0 7 3,2 7 2,1 8 4,-1 3-3,-1 3-8,0 1-7,-1 2-7,-1 2-4,0-1 1,0 0 0,0 1 0,0 0-1,0 4-5,0 3-3,0 2-4,0 4-3,-3 2-1,-1 3-1,-3 3-2,0 1-1,2-2-2,2-2-3,3-2-2,-1-3-1,2-4 0,-1-4 0,0-4-1,0-3 0,2-3 1,0-3 1,2-3-1,0-9-1,2-16-5,0-16-5,2-15-4,1-7-1,3 0 3,4 1 4,2 2 2,3-1 3,2-1 0,4 0 2,3-2 0,0 4 3,-3 6 3,-2 7 3,-4 7 4,-2 5 3,0 6 6,1 5 6,0 4 5,-2 4 2,-3 2 0,-3 2 0,-2 2 0,-3 2-3,-1 3-3,0 3-4,-1 3-5,-3 2-1,-2-1-3,-4 1-1,-2-1-2,-3 2 0,-1 1 0,-3 2 1,-1 3 0,-1-1-2,-1 0-3,0-1-5,1-1-4,-1-2-3,1-3-3,-1-3-2,0-3-2,3-3-6,0-4-8,2-5-8,3-2-9,1-5-2,4 0 3,2-3 3,4-2 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37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73352 28884 543,'22'-7'62,"-2"2"-10,-1 2-11,-2 2-10,-2 1-8,-1 0-4,-1 0-5,0 0-4,-2 0-5,-1 2-4,-1 0-4,0 2-4,-3-2-9,-1-2-14,-2-4-13,-2-2-14,-2-3-1,-2 0 12,-2-1 12,-1-1 13,-2-1 8,0 2 7,0 1 5,0 1 7,1 0 2,-1 2 0,0 0 0,0 2-1,0 1 7,-2 2 11,0 2 11,-1 2 12,-1 4 3,0 6-8,1 5-8,0 7-7,-1 1-4,0-1-3,1-3-1,-1-1-1,1-1-3,2 1 0,2 0-2,3 2-1,0-1-1,2-1-2,0-3-2,2-1-2,1-2-1,3 0 0,4-2 1,2-1 1,3-1-4,2-2-6,1-2-7,3-2-6,-1-2-5,2 1-3,0 0-1,-1 0-3,-1 1 0,-2 2 2,-4 2 1,-3 2 3,-2 1 3,0 1 3,-2 1 5,0 2 5,-3-1 1,-4 1 1,-4 0 0,-4-1 0,-3 0 2,-2-1-1,-1-1 1,-3-1 1,-1 0 0,-1 0 0,-1-1-1,0 1 0,-1-1 0,-1-1-2,1 0 1,-1-2-2,0 0 2,-1 0 1,-1 0 3,-1 0 1,1-1 4,3 1 2,3 0 4,3 0 2,2-1 4,2-1 2,3 0 3,1-2 2,4-1 2,6-4 2,6-2 1,6-3 3,5-2-3,5 0-6,5 0-5,5 0-7,3 1-5,2 1-6,2 0-4,2 2-6,1 0-6,-1 2-6,1 0-6,1 2-7,-3 1-5,-2 2-6,-3 2-5,-3 2-5,-5 0 0,-4-1 6,-5-1 5,-4 0 6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38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80711 28890 520,'-8'-5'12,"2"8"23,1 6 23,0 7 24,0 4 3,-4-1-17,-2 1-16,-2-1-17,-3 2-12,1 3-6,-1 3-8,0 3-5,0 1-6,-1 2-3,-2 1-3,2 0-3,-1-1-4,4-5-4,4-5-5,5-5-4,2-6-7,3-8-9,4-8-9,2-8-9,2-3 2,0 1 12,0 0 11,0 2 12,0 0 6,-1-1 1,0-2-1,1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39"/>
    </inkml:context>
    <inkml:brush xml:id="br0">
      <inkml:brushProperty name="width" value="0.04536" units="cm"/>
      <inkml:brushProperty name="height" value="0.04536" units="cm"/>
      <inkml:brushProperty name="color" value="#00BFF3"/>
    </inkml:brush>
  </inkml:definitions>
  <inkml:trace contextRef="#ctx0" brushRef="#br0">81050 29001 485,'14'-21'5,"-1"6"13,-2 7 11,-2 5 13,-1 5 5,0 6 0,0 4 0,-1 5 1,1 2-4,-2 1-7,-1 0-6,0-1-6,-1 1-5,-1 1-3,1 1-2,0 2-4,-1-3-1,-1 1-2,0-1-2,-1 0-1,0-5-2,5-7-6,4-6-3,4-8-5,2-5-1,-1-5 3,1-5 2,0-5 2,-1-3 2,1 0 1,0-2 0,-1-1 1,1 0-1,0 0-1,-1-1-1,0 1-1,0 2-3,-2 4-1,-3 3-3,-1 5-2,-1 4-10,0 8-15,0 7-17,0 6-15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39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82445 28969 434,'7'-15'67,"-1"2"-13,0 2-14,-2 3-15,-1-1-7,-2 0 0,-2-2-2,-2 0-1,-2 2-1,-3 1-4,-4 4-2,-2 3-3,-2 2-1,-1 3 2,-1 4 0,-1 1 1,-2 4 2,0 2 2,-1 1 0,-1 3 3,0 1 0,1 1-1,1 1 1,1 1-1,1 1-1,3-1 0,1 1-2,3-1-1,1-1-1,4-2 2,2-1-1,4-2 2,2-3-4,4-1-5,2-2-5,4-2-7,2-4-3,3-2-3,3-6-1,3-2-3,2-5-2,-1-2-2,1-3-3,-1-3-2,-1-1 0,-1 3 3,-2 1 2,-2 2 4,-3 3 3,-3 0 3,-3 0 4,-2 2 3,-3 2 10,-1 6 12,0 4 14,-1 6 13,0 1 4,3-1-8,4-1-6,2-1-8,2-1-7,0-2-8,-1-3-7,1 0-8,0-3-6,2 0-5,0-2-4,1 0-4,2-3-2,1-2 0,2-2 0,2-4 1,1-3 0,-3 0 0,-1-1 2,-2-1-1,-2-2 3,1-1 2,0-3 3,-1-1 4,0-2 2,-2 1 4,-3 1 3,-1-2 3,-1 3 2,-2 3-3,-1 4 0,0 5-2,-2 5 13,0 8 27,-2 8 25,0 8 28,-2 3 2,0 1-18,-2-1-19,0 1-19,-1 0-12,0 0-5,0 2-5,0 1-6,0 1-3,0 1 0,0 1 0,1 1 0,-1 0-4,0-1-5,0-1-8,0-2-5,1-1-3,0-3 1,1-3 1,2-2 2,0-6-8,0-7-16,0-6-16,0-7-15,0-5-2,2 0 13,1-1 14,0-1 13,1 1 9,0 0 8,0 1 5,0 1 7,0 0 6,3 2 6,2 1 8,2 1 5,0 1 5,-1 2 0,0 2 2,-2 2 1,2 2-2,4 0-7,3 2-7,5 1-6,0 0-4,-3 0-2,-3 0-1,-3 0-2,-1 0-5,0 0-10,0 0-11,0 0-9,-2-1-3,1-1 5,-2 0 5,0-1 5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0"/>
    </inkml:context>
    <inkml:brush xml:id="br0">
      <inkml:brushProperty name="width" value="0.05019" units="cm"/>
      <inkml:brushProperty name="height" value="0.05019" units="cm"/>
      <inkml:brushProperty name="color" value="#00BFF3"/>
    </inkml:brush>
  </inkml:definitions>
  <inkml:trace contextRef="#ctx0" brushRef="#br0">85161 28386 438,'0'-15'1,"2"1"3,0 1 1,2 1 4,-1 0 2,-1 2 6,0 1 4,-1 0 5,-1 6 7,0 8 11,0 9 10,0 10 10,-1 3 1,-1 2-11,0 1-11,-1 1-9,-2 1-9,0 1-4,-1 0-5,-1 2-6,-1 2-5,0 2-7,1 3-6,0 4-6,0-1-10,2 0-14,2-3-13,2-2-14,1-4-5,0-6 1,0-5 2,0-6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6"/>
    </inkml:context>
    <inkml:brush xml:id="br0">
      <inkml:brushProperty name="width" value="0.03352" units="cm"/>
      <inkml:brushProperty name="height" value="0.03352" units="cm"/>
      <inkml:brushProperty name="color" value="#00BFF3"/>
    </inkml:brush>
  </inkml:definitions>
  <inkml:trace contextRef="#ctx0" brushRef="#br0">95700 44650 656,'-41'6'91,"19"13"-12,19 12-12,19 13-13,13 7-17,10 4-21,10 3-23,9 3-21,-1-5-16,-8-12-10,-10-13-9,-9-12-10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0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85554 29163 562,'-6'-8'2,"4"0"6,4 0 5,4 0 5,1 1 6,0 1 7,1 0 5,0 2 7,1 0 0,2 2-4,1 0-6,3 2-5,0 1-5,-2 4-3,-3 2-4,-1 4-4,-2 0-1,-2 1-1,-3 0-1,-1 0 0,-3 0-2,-1 3-4,-5 1-5,-2 3-2,-2 1-4,-3-1 0,-2 0-2,-1 0 0,-1 0-1,0-1 1,3 0 1,0-2 1,1-2 0,3-1 3,1-2 2,2-2 2,5-2-1,8-1-3,8 0-3,7-2-3,4-1-3,-2-4-5,0-2-3,0-3-4,-2-2-4,1 2-5,-1 1-6,1 0-5,-3 1 1,-4 0 9,-3 0 9,-4 0 8,-1 0 4,0 1 1,1-1 1,2 0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0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86931 28202 522,'8'-8'0,"-2"1"0,-1-1 0,0 0 0,-1 0 3,2 0 3,0 0 6,1 1 3,2-1 4,0 2 1,1 0 1,1 2 1,0 1 0,1 2 2,0 2 1,0 2 0,-1 3 1,-1 4-1,0 3 0,-2 5-1,-1 1-1,-2 1-2,-3 0-3,0-1-1,-4 1-2,0 1 0,-3 1-2,-2 1 0,-2 0-1,-2 0-4,-2 1-2,-1-1-4,-1 0-3,0-1-8,2-1-7,2-1-6,-1-1-7,0-2-5,1-3-6,-1-1-4,1-4-6,0-6-2,2-6-2,1-6-4,1-2 5,2 0 10,2 2 11,2 1 11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1"/>
    </inkml:context>
    <inkml:brush xml:id="br0">
      <inkml:brushProperty name="width" value="0.0454" units="cm"/>
      <inkml:brushProperty name="height" value="0.0454" units="cm"/>
      <inkml:brushProperty name="color" value="#00BFF3"/>
    </inkml:brush>
  </inkml:definitions>
  <inkml:trace contextRef="#ctx0" brushRef="#br0">86796 28854 484,'0'-16'1,"0"2"0,0 1 2,0 1 1,0 3 11,2 6 19,0 6 19,2 6 21,-1 4 2,-1 3-12,0 3-13,-1 3-12,-2 2-10,-1 1-4,0 0-5,-1 2-5,-2 2-6,0 3-6,-1 3-7,-1 2-7,0 3-5,1-1-7,0 0-5,2-1-6,0-1-4,2-6-2,0-4-2,2-4-1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1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88044 28405 426,'0'-15'0,"0"2"0,0 3 0,0 1 0,0 3 9,2 4 18,1 4 18,0 4 18,0 3 4,-2 5-10,-2 4-11,-2 3-10,-2 3-6,-2 1-3,-2 1-2,-1 1-4,-2 0 0,0 0-2,0 0-1,1 1-1,0-2-2,4-1-2,2-3-3,4-1-3,3-3-7,4-3-8,4-2-11,3-4-9,3-5-5,2-8-1,0-8 0,1-7-2,0-6 2,-2-2 2,0-1 4,0-2 3,-2-2 2,-1-1 3,-1-1 4,-1 1 1,-1-2 4,-2 3 3,-2 1 3,-2 3 3,-2 3 2,-1 3 3,0 4 3,-1 5 2,-3 2 1,-2 2-2,-4 2-1,-2 3-2,-2 2-1,-2 5-1,0 6-1,-1 4-1,1 3-4,1 1-8,2 1-6,2 2-7,3-2-4,-1-1-1,2-3-1,1-1-2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1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89109 28950 425,'-1'14'71,"-2"-1"-15,-2-2-16,-2-2-16,-1-1-4,2 1 5,-2 2 7,0 0 6,-1 2 1,0 1-1,-1 3-2,-1 2-3,0-2-3,4 2-5,2-2-5,4-1-5,3 0-3,4 1-3,4 1-2,3 2-3,4-4-8,2-3-15,0-6-16,4-4-16,1-4-6,-1-1 1,1 0 1,-1-1 2,-1-2 2,-1 0 2,-3-1 2,-1-2 2,-3 1 5,-3-1 8,-3 0 7,-2 0 8,-2 1 6,0 0 1,0 2 3,0 1 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2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89551 29090 435,'-8'-8'2,"0"2"6,0 0 5,0 2 5,0 1 10,1 2 15,-1 2 15,1 2 15,-1 3 1,2 6-13,1 4-12,0 5-14,1 4-8,0 5-2,0 3-4,1 4-2,-3 6-8,-2 9-15,-3 9-13,-4 10-13,0 1-14,2-2-14,0-2-14,0-5-14,2-7 1,3-13 14,1-11 15,2-14 13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3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72577 36068 450,'0'-16'5,"0"2"11,0 1 12,0 1 10,0 1 3,0 0-5,0 2-4,0 1-6,0-2-2,0-2-3,0-3-3,0-3-1,-1 0-3,-2 2-1,-2 4-2,-1 3-2,-4 1 0,-4 1 0,-4-1 2,-3 0 0,-1 2-1,3 4 0,3 4-1,2 4-2,2 3 0,-2 3 0,-3 3 0,-1 4 1,-2 1-1,1 3 0,-1 1 0,0 3-1,1 0 1,-1 0-1,1 1 1,-1-1-1,1 1 1,3-1-1,1-1 0,2 2 0,2-1 0,3-1-2,1-1-1,2-1-1,2-1 0,2-1-2,2-1 0,2-1-1,3-2-1,4-1 1,3-2-1,5-2 0,3-3-2,5-1-4,3-2-5,5-2-4,2-2-5,0-2-4,2-2-6,0-2-4,1-2-1,2-2 3,1-2 3,0-1 4,-2-2-3,-7 2-10,-7 1-8,-7 0-10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6"/>
    </inkml:context>
    <inkml:brush xml:id="br0">
      <inkml:brushProperty name="width" value="0.02516" units="cm"/>
      <inkml:brushProperty name="height" value="0.02516" units="cm"/>
      <inkml:brushProperty name="color" value="#00BFF3"/>
    </inkml:brush>
  </inkml:definitions>
  <inkml:trace contextRef="#ctx0" brushRef="#br0">76700 36650 874,'8'6'77,"-1"1"-35,1-3-35,-1 1-37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47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76583 37050 761,'-6'7'-7,"4"-1"19,4 0 18,4-2 18,2 0 5,0-1-11,-1 1-10,0 0-11,1 0-13,0 0-17,0 0-16,0 0-16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3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82114 35409 619,'8'-14'3,"-2"3"8,-1 3 6,0 2 7,-2 4 5,-1 4 3,0 4 1,-1 4 3,-3 2-1,0 3-6,-3 2-5,-2 2-5,-1 1-3,-2 1-2,0 0 0,-1 2-2,-1 1-1,0 1-2,0 1-2,1 1-3,-1-1-2,1 0-6,-1-1-5,1 0-4,-1-4-2,0 0 1,0-3 2,1-1 1,0-2-1,2-1-1,2-1-1,3 0-2,1-5-9,3-8-12,4-8-15,2-8-14,2-2 0,-2 3 16,-1 2 13,0 4 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2"/>
    </inkml:context>
    <inkml:brush xml:id="br0">
      <inkml:brushProperty name="width" value="0.03482" units="cm"/>
      <inkml:brushProperty name="height" value="0.03482" units="cm"/>
      <inkml:brushProperty name="color" value="#00BFF3"/>
    </inkml:brush>
  </inkml:definitions>
  <inkml:trace contextRef="#ctx0" brushRef="#br0">59450 44400 631,'-27'25'110,"-3"0"-26,-3 0-26,-2 0-25,-5 3-15,-2 6-1,-3 7-2,-3 6-2,-4 1-3,-3-3-3,-3-3-4,-2-2-3,-1-1-4,3 3-4,3 3-4,4 4-5,4-3-3,6-5-2,7-7-3,6-5-3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4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82400 35469 538,'7'-14'-13,"-2"1"4,-3 2 4,0 2 4,-2 2 4,2 1 6,0 0 6,2 2 5,0 1 6,1 2 5,2 2 4,0 2 7,0 2-2,0 1-5,-2 3-5,0 2-7,-2 1-3,1 2-3,0 0 0,0 1-3,-1 1 0,0 1-1,-1 0-1,-2 2 0,0 1-1,2 0-3,1-1-1,0 1-1,0-1-2,-1-1 1,-1-1 1,0-1 0,0 0-1,2 0-2,2-1-2,2 1-3,1-3-2,3-5-2,2-4-2,2-6-2,0-3 0,-1-3 1,-1-4 0,0-2 1,-2-4 1,1-3 1,0-5-1,0-3 2,-1-1 0,1 3 0,0 3 2,-1 3 1,0 0 0,1-2 0,0-4-1,0-2 1,-1-2-1,-1 1-1,0 1-1,-2 1-1,-1 2-2,-2 3-2,-3 3-3,0 3-2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5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83917 35383 467,'21'-1'35,"-5"-4"-5,-5-2-5,-4-3-5,-3-2-4,2 0 0,0 0-2,2 2-1,-2-2-2,-1 0-2,-2 0-3,-2 1-2,-1-1-1,0 0-1,0 0 0,0 1-1,0 0 0,-2 0-2,0 2 0,-2 1-2,-1 0 1,-3 2 3,-4 1 2,-2 0 3,-2 3 1,1 4 1,-1 4 0,0 4 0,2 3 1,-2 3 1,0 3 0,1 3 1,-1 2-1,0 1-1,1 0-1,-1 2-1,1 0-1,0-1 0,2-1 1,1-1 0,1-1 0,0-1-1,2-1 1,1-1-2,2-2 1,4-3-1,4-3 0,4-2-1,3-5-2,1-2-5,3-6-5,2-2-4,1-5-5,1-2-2,1-3-4,1-3-2,0-1-1,-2 3 3,-3 1 3,-1 2 3,-2 2 1,0 1 3,-3 0 0,0 2 3,0 0 3,-2-2 4,-1 0 7,0-1 4,-2 2 7,0 4 10,-2 6 9,0 4 9,-1 4 1,0 2-5,0 2-6,0 1-6,0 2-5,2 0-3,0-1-4,2 1-4,1-1 0,5-1 1,4-1 2,4 0 1,1-3-7,-1-3-17,-1-2-15,-1-4-16,0-2-6,0-2 3,-1-2 3,1-1 4,0-4 2,-1 0 0,1-3 0,0-1 0,-1-3 1,-1 0 2,-1-1 3,0-1 2,-2-2 2,1-1 2,0-3 2,0-1 2,-2-1 2,-1 0 2,-2 0 3,-2-1 3,-2 2 1,3 1 3,0 3 0,2 2 2,-2 1 2,-1 2 4,-2 2 3,-2 3 3,0 1 4,0 0 3,2 2 5,0 1 2,1 3 10,0 8 13,0 6 14,0 7 14,-1 4 0,-2-1-14,-2 1-13,-2 0-14,-1 0-10,2 2-4,0 3-6,2 1-4,-1 1-5,0-1-3,-2-1-4,0-2-3,0 0-1,0-3 1,2-1 1,0-2 2,1-6-14,-2-7-27,0-8-27,-2-7-27,1-5-2,1 0 23,0 1 23,2-1 23,0 1 17,2 2 8,0 3 10,1 2 8,1-1 7,0 0 2,0-1 2,0-1 4,1 0-1,2 2 0,2 2-2,2 2-2,0 1-2,1 1-3,0-1-4,0 0-3,-1 0-4,1 0-6,0 0-5,0 0-6,-1 1-5,1 0-6,0 2-5,0 0-5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5"/>
    </inkml:context>
    <inkml:brush xml:id="br0">
      <inkml:brushProperty name="width" value="0.04927" units="cm"/>
      <inkml:brushProperty name="height" value="0.04927" units="cm"/>
      <inkml:brushProperty name="color" value="#00BFF3"/>
    </inkml:brush>
  </inkml:definitions>
  <inkml:trace contextRef="#ctx0" brushRef="#br0">86562 34530 446,'1'-27'19,"2"9"12,1 8 11,3 10 13,0 6 1,-2 4-10,-3 3-9,0 5-10,-4 2-3,0 1 2,-3 1 2,-2 1 3,0 2-2,1 5-4,1 3-6,0 4-5,1 3-2,-2 2-2,0 2 0,-1 2-1,0 0-6,1-1-7,0 0-9,2-1-8,0-3-7,2-4-3,0-4-4,2-3-4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6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86950 35497 513,'22'-21'87,"-3"7"-18,-3 5-18,-3 6-19,-2 3-9,1 0-2,0 0-2,0 0-3,-1 1-1,-1 2 0,0 2 0,-2 2-1,-1 1 0,-2 3-2,-2 2-3,-2 2-1,-1 0 0,0 1 0,0 0 0,0-1 1,-2 1-1,-4 1 0,-4 1-2,-3 1 0,-3-1-2,2-1-2,1-3-3,0-1-2,2-2-6,-1 0-7,1-2-8,-1-1-9,5 0 2,8-2 9,10-1 9,7 0 10,4-2 2,-1-1-7,-2 0-5,-2-1-6,-3-2-6,-1-1-7,-2 0-7,-3-1-7,0-1-1,-1 0 3,1 0 5,0 0 4,-1-1 5,0-2 6,-2-1 7,0-3 5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7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88178 34571 487,'1'-15'20,"2"4"-1,2 3-2,2 3-2,2 1 1,1 0 2,3 0 3,1 0 3,1 1 0,-1 2 0,-1 2-1,0 2-1,-2 2-2,-1 2-2,0 1-2,-2 3-2,-1 2-1,-2 0-1,-3 1-2,0 1 0,-3 2-1,-1 1-1,0 3 0,-1 2 0,-3 0-2,-2 2-2,-3 1-2,-3 1-3,-2 0-4,0-3-4,1-1-6,-1-4-5,2-1-5,1-2-3,3-4-4,1-3-3,1-2-2,0-2 1,1-2 2,-1-2 1,0-3 2,2-4 2,1-4 2,0-3 3,2-5 2,0-2 4,2-2 3,0-4 3,1 0 3,0 1 4,0 3 3,0 1 3,0 3 2,0 3 1,0 3 0,0 3 2,0 1 2,0 0 7,0 0 7,0 0 5,1 3 8,0 6 8,2 6 10,0 6 7,0 4 2,0 1-7,-2 3-7,0 1-8,-2 3-5,0 1-6,-2 2-6,0 3-5,-1 0-5,0 5-5,0 3-5,1 3-4,-2-1-3,2-4 2,-1-4 3,0-3 1,0-4-8,2-2-16,0-1-18,2-2-16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7"/>
    </inkml:context>
    <inkml:brush xml:id="br0">
      <inkml:brushProperty name="width" value="0.04875" units="cm"/>
      <inkml:brushProperty name="height" value="0.04875" units="cm"/>
      <inkml:brushProperty name="color" value="#00BFF3"/>
    </inkml:brush>
  </inkml:definitions>
  <inkml:trace contextRef="#ctx0" brushRef="#br0">89161 34741 451,'8'-14'2,"-2"2"6,-1 4 6,0 3 4,-2 4 9,0 8 12,-2 6 12,0 7 12,-3 4 1,-2 2-10,-4 2-11,-2 3-11,-1 1-6,3 2-4,1 3-5,2 1-3,1-1-2,0-4 0,0-4 0,0-4 0,3-3-5,6-7-10,6-3-10,6-6-9,2-5-6,1-8-1,-2-6-1,2-7-2,-1-6 1,1-3 3,0-4 2,-1-3 4,0-4 1,-1-1 0,0-1 2,-3 0 0,-1 1 2,-1 4 2,-2 4 1,-2 4 2,-2 3 4,-2 5 6,-3 3 6,0 5 5,-4 2 4,0 4-2,-3 2-1,-2 4 0,-1 2-3,-2 4-3,0 2-4,-1 4-4,-1 1-3,1 3-5,-1 1-3,1 3-6,0 0-3,2-1-5,2 0-3,2-3-5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7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90247 35450 471,'-7'16'127,"0"-1"-27,2 1-27,1 0-28,-1 0-14,2 1-3,-1 1-2,0 1-4,0 0-2,2 0-3,0 1-3,2-1-2,1 0-3,4-3-5,2-1-4,4-2-3,1-2-6,3-1-7,1 0-6,3-2-7,1-1-5,1-2-5,1-3-3,0 0-4,1-2-2,-3 0 2,-1 0 2,-2 0 0,-2-1 3,-1-1 5,-1 0 3,0-1 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57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90528 35383 512,'-16'-1'4,"2"0"9,1-2 8,1 0 9,0 3 8,0 10 8,1 8 8,0 9 8,-1 5-2,0 4-10,0 3-10,1 3-11,-1 1-8,0 3-8,0 2-7,0 2-6,0 2-9,-3 2-9,-2 1-10,0 3-9,-1-3-6,4-7-2,4-6-1,5-7-3,0-6 1,0-4-1,-2-3 1,0-4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2"/>
    </inkml:context>
    <inkml:brush xml:id="br0">
      <inkml:brushProperty name="width" value="0.0434" units="cm"/>
      <inkml:brushProperty name="height" value="0.0434" units="cm"/>
      <inkml:brushProperty name="color" value="#00BFF3"/>
    </inkml:brush>
  </inkml:definitions>
  <inkml:trace contextRef="#ctx0" brushRef="#br0">92300 35482 506,'8'-21'52,"2"2"-10,0 3-11,1 3-10,1 1-5,2 2-2,0 1-2,1 0 0,1 2-2,1 0 1,2-1 0,0 0 0,-1 1 0,1 0 0,-2 2 2,-1 1 0,1 1 2,1 3 3,3 4 3,2 2 4,-1 3 0,-3 2-3,-3 2-3,-3 0-3,-1 3-2,2-2-3,0-1-3,0-1-3,3 0-2,1 0-2,3-1-3,1 1-2,2-2-4,-1-1-3,1-2-5,-1-2-5,0-2-1,-1-2 1,-1-2 2,0-2 0,-2-1-3,1 0-7,-1 0-7,1 0-7,-1 0-1,-1-2 5,-1 0 7,0-1 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2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95959 34650 517,'-9'10'164,"0"4"-40,-2 3-40,0 5-40,-1 2-21,-3 4-5,-1 2-5,-2 4-4,-2 1-5,0-1-6,1-1-4,-1-1-6,1-2-4,1-2-4,1-2-4,1-2-3,2-2-3,3-3 0,3-3 0,2-2 0,4-6-4,4-8-8,4-8-8,4-8-7,1-3 2,-3 3 11,-1 1 12,-2 2 11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2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59450 44300 498,'46'3'54,"-5"6"-9,-7 7-10,-5 6-11,-3 1-5,4-3-2,3-3 0,3-2-2,3-1 0,3 3-2,3 3 1,4 4-2,2 1 0,4 0-1,3 0-1,3 0 0,3 0-2,3 0-2,3 0-2,4 0-2,1-2-1,0-3 2,0-3 2,0-2 0,-2-1-1,-3 3-6,-3 3-6,-2 4-5,-8 1-2,-8 0 2,-10 0 1,-9 0 2,-9 1 4,-5 4 6,-7 3 7,-5 3 7,-8 3 3,-5 3 3,-7 3 2,-5 4 1,-1-1 1,6-3-4,7-3-3,6-2-3,1-1-3,-3 3-1,-3 3-2,-2 4-1,-1 4-3,3 6-2,3 7-4,4 6-2,1 4-3,0 4-2,0 3-1,0 3-3,-2 3-1,-3 3-2,-3 3-2,-2 4-1,-1-1-4,3-3-5,3-3-5,4-2-6,4-9-3,6-12 0,7-13-1,6-12-1,1-9 2,-3-2 4,-3-3 6,-2-3 4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2"/>
    </inkml:context>
    <inkml:brush xml:id="br0">
      <inkml:brushProperty name="width" value="0.04913" units="cm"/>
      <inkml:brushProperty name="height" value="0.04913" units="cm"/>
      <inkml:brushProperty name="color" value="#00BFF3"/>
    </inkml:brush>
  </inkml:definitions>
  <inkml:trace contextRef="#ctx0" brushRef="#br0">96300 34425 447,'14'-28'5,"-3"5"0,-2 7 3,-4 5 1,0 4 6,0 4 12,1 3 11,2 2 11,-1 3 4,-1 4-5,0 2-5,-2 3-6,-1 3-4,0 1-2,-2 3-4,0 2-4,-1 0-2,2 1-2,0-1-3,2 1-1,-1-2-4,0 0-2,-2-1-2,0-1-4,1-2-3,4-3-7,3-2-6,5-4-6,1-4-1,-1-4 1,-1-6 4,0-4 2,-1-5 2,1-3 1,1-5 3,1-3 1,1-3 0,1 0 2,1-2-1,1-1 1,0 0-1,-2-1-1,-3 1-2,-1 0-1,-2 1 0,0 4-1,-2 2 1,-1 3 0,0 2-2,-2 2-2,-1 2-3,0 3-2,-2 3-8,-2 6-12,-2 6-12,-2 6-12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3"/>
    </inkml:context>
    <inkml:brush xml:id="br0">
      <inkml:brushProperty name="width" value="0.04754" units="cm"/>
      <inkml:brushProperty name="height" value="0.04754" units="cm"/>
      <inkml:brushProperty name="color" value="#00BFF3"/>
    </inkml:brush>
  </inkml:definitions>
  <inkml:trace contextRef="#ctx0" brushRef="#br0">97996 34677 462,'14'-9'1,"-3"1"2,-2-3 2,-4 0 2,-1-1 3,0-1 5,0-1 3,0-1 5,-1-1 0,-1 2-4,0 1-2,-1 1-4,-2 0-3,-1 2-1,0 1-2,-1 1-1,-2 0 0,-2 2 0,-2 0 2,-2 2 1,0 1 1,-1 2 1,0 2 0,0 2 2,0 2 0,-1 4 2,-1 2 1,-1 3 1,-1 2 0,0 1-1,1 2-2,0 0-1,-1 0-1,2 1 0,1-1 0,1 1 0,1-2-2,2-2-2,2-1-3,3-2-3,1-2-4,3 1-4,4 0-3,2 0-5,3-2-4,2-3-5,2-2-5,1-4-5,2-2-1,2-4 3,0-2 3,0-3 3,1-2 3,-3 0 2,-1 0 4,-2 1 4,-2-1 1,-1 2-1,-1 1 1,0 1 0,-2 0 3,-1 0 5,0 1 5,-2-1 7,1 3 10,0 6 18,1 6 16,2 5 17,0 4 2,0-1-13,0 1-13,-1 0-12,1-1-9,0-1-7,0-1-7,-1-1-6,2 0-7,1 0-8,3-1-10,2 1-8,0-1-13,-1-2-19,-1-2-17,0-2-19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4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99158 34781 545,'-6'-7'5,"6"1"8,4 0 9,6 2 10,2 0 4,3 2 1,2 0 0,1 2 2,1 1-2,-3 2-2,-1 2-2,-2 2-3,-3 1-3,-2 3-6,-4 2-3,-2 2-6,-4 0-3,-1 4-3,-2 2-2,-1 1-3,-4 1-1,-4-1-2,-3-1-1,-5-1-1,0-2-2,1-1-4,2-3-3,3-1-3,1-3 0,0-2 1,2-4 4,1-2 1,4-4 4,6-2 4,7-4 5,8-2 3,3-1 3,3 2-1,2 2-1,1 3 0,1 0-4,-1 0-5,-1 0-6,-1 0-5,0 0-5,1 1-5,0-1-4,3 0-4,-2 0-2,0-2 0,-1 0 0,0-1 0,-3-1 1,-1 0 1,-2 0 2,-3 1 1,-1-1 2,-2 0 3,-2 0 2,-2 0 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4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100647 34030 477,'0'-15'6,"0"2"11,0 3 12,0 1 11,0 3 5,0 4-2,0 4-1,0 4-3,0 3-2,0 1-3,0 3-3,0 2-3,0 1-2,0 1-2,0 1-2,0 1-2,-1 1-3,0 1-5,-2 0-4,0 2-6,-1 0-3,0-3-7,0-1-4,1-2-6,-2-2-4,2-1-5,-1-1-4,0-1-4,0-4-8,2-10-11,0-8-11,2-9-11,0-3 3,2 5 19,0 3 17,2 4 18,0 2 14,2-1 8,0-2 8,1 0 9,1 0 5,0 2 4,0 3 3,0 1 3,0 1 0,1 2-4,2 0-2,0 2-5,0 0-2,0 0-5,1 0-3,0 0-4,0 0-7,1 0-11,1 0-11,2 0-12,-2-1-7,-1 0-5,-2-1-4,-2-1-4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4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101410 33840 517,'0'-19'46,"0"10"4,0 10 5,0 10 6,0 6-2,0 1-9,0 3-8,0 1-9,-2 3-7,0 3-3,-3 2-6,-2 4-3,0 2-7,-1 0-9,0 2-9,0 1-8,1-1-6,1 0-3,1-2-2,1 0-3,0-4-7,0-4-11,0-4-10,0-6-12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5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102244 33375 449,'-6'-29'3,"2"4"7,4 3 6,2 4 7,4 5 4,4 3 5,3 4 3,5 4 4,2 4-1,-1 4-5,0 4-5,1 3-6,-2 3-3,-1 2-4,-2 0-2,-2 1-2,-3 1-3,-1 3 0,-2 1-2,-2 3-1,-2-1-1,-2-1-1,-2-3-1,-2-1-1,-3-2-1,-4 1-3,-4-1-2,-3 1-3,-3-2-2,1 0-3,-1-1-2,0 0-3,1-4-2,2-3-3,0-4-2,1-4-3,1-4-3,4-4-3,3-4-5,3-3-3,1-5 2,4-2 6,0-2 7,4-3 7,-1-1 6,1 2 6,0 4 4,0 3 6,0 2 2,0 1-2,0 1 0,0 1-2,-1 4 13,-2 10 25,-2 8 27,-2 9 26,-1 5 4,0 1-19,0 1-18,0 1-19,0 0-10,0 0-3,0 0-1,1 1-4,-2-1-4,-2 2-10,-2 1-8,-2 1-8,0-1-9,2-1-5,3-3-7,1-1-6,1-2-6,2 1-3,0-1-5,2 1-4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5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103274 33653 425,'7'-22'0,"0"6"0,-2 5 0,0 5 0,-2 4 9,-1 6 19,0 4 19,-1 5 18,-3 4 4,-2 2-11,-4 5-11,-2 2-11,-2 1-7,0 1-1,1-1-2,-1 0-3,1 1-1,0-1-2,2 1-2,1-1-2,0-1-2,2-2-4,1-1-4,0-3-3,4-2-2,6-4-4,6-5-3,6-3-2,2-5-4,1-8-4,-1-6-5,1-7-4,0-5-2,1-1 1,1-2 1,0-2 1,0-2 2,-1-1 1,-2 0 2,-2-2 2,-2 0 2,-1 1 2,-1 1 3,-1 3 3,-1 0 0,-2 5 0,-2 3-2,-2 5-1,-3 2 0,-4 4 0,-4 3 0,-4 3-1,-2 2 7,-2 3 13,0 4 13,-1 2 14,0 3 1,-1 2-10,0 2-9,1 1-11,0 2-6,2 0-3,2-1-4,4 1-4,0 0-7,2-2-9,2 2-9,2 0-9,1-2-4,2-1 2,0-2 2,2-2 3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6"/>
    </inkml:context>
    <inkml:brush xml:id="br0">
      <inkml:brushProperty name="width" value="0.05578" units="cm"/>
      <inkml:brushProperty name="height" value="0.05578" units="cm"/>
      <inkml:brushProperty name="color" value="#00BFF3"/>
    </inkml:brush>
  </inkml:definitions>
  <inkml:trace contextRef="#ctx0" brushRef="#br0">104475 34477 394,'-8'-6'61,"-2"2"1,0 4 0,-1 3 0,-1 1-4,1 3-7,-1 2-7,0 2-8,1 1-5,2 1-4,3 1-4,1 2-5,1 0-2,2 1-2,0 1-1,2 1-1,1-1-3,2 0-3,2-1-5,2 0-5,1-2-5,3-1-7,2-1-8,2 0-7,1-3-6,3-1-1,1-2-4,3-2-1,0-2-1,0-2 1,1-2 2,-1-2 1,-2-1 4,-3 0 7,-4 0 6,-4 0 7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6"/>
    </inkml:context>
    <inkml:brush xml:id="br0">
      <inkml:brushProperty name="width" value="0.04546" units="cm"/>
      <inkml:brushProperty name="height" value="0.04546" units="cm"/>
      <inkml:brushProperty name="color" value="#00BFF3"/>
    </inkml:brush>
  </inkml:definitions>
  <inkml:trace contextRef="#ctx0" brushRef="#br0">104783 34324 483,'-15'-14'4,"4"3"5,3 2 7,2 4 7,2 1 4,-2 0 5,0 0 5,-1 1 4,-1 0-1,2 3-3,1 4-5,0 2-4,1 4-1,1 6 1,-1 4 1,0 5 3,-1 5-3,-2 6-7,-2 6-7,-1 6-7,-2 6-8,-1 4-9,-1 5-10,-1 4-11,0 2-5,2-3-4,2-3-4,3-2-2,1-9 1,2-10 8,2-13 7,2-11 7,0-7 1,0 1-9,-2 0-8,0 0-7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7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93296 38642 464,'-7'-3'12,"3"8"24,1 9 25,2 10 24,1 3 3,0 0-16,0 0-17,0 0-16,-1 1-12,-2-1-4,-2 0-5,-2 1-5,1-1-7,1-1-9,2-1-10,2-2-9,1-1-8,0-3-5,0-3-5,0-2-6,0-4-2,2 1 2,0-2 0,2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3"/>
    </inkml:context>
    <inkml:brush xml:id="br0">
      <inkml:brushProperty name="width" value="0.04799" units="cm"/>
      <inkml:brushProperty name="height" value="0.04799" units="cm"/>
      <inkml:brushProperty name="color" value="#00BFF3"/>
    </inkml:brush>
  </inkml:definitions>
  <inkml:trace contextRef="#ctx0" brushRef="#br0">58350 45700 458,'-47'0'0,"6"0"0,7 0 0,6 0 0,4-2 4,4-3 8,3-3 7,3-2 8,4 2 5,7 9 0,6 10 1,7 10 1,4 8-2,3 10-3,3 10-3,4 9-3,-1 7-3,-3 7-3,-3 6-4,-2 7-2,-5 4-3,-2 3-2,-3 3-3,-3 4-2,-2 2-2,0 4-2,0 3-1,0 3-2,-2-1-1,-3-2-2,-3-3-2,-2-3-1,-3-7-2,1-9 1,-1-10-1,1-8 0,-1-11 2,1-8 3,-1-10 3,1-9 5,4-12 5,9-11 7,10-14 7,10-11 9,8-4 2,10 6-2,10 7 0,9 6-2,2 4-3,-2 4-2,-3 3-2,-3 3-4,-2 4-2,0 7-1,0 6-2,0 7-1,0 2-2,0 1-2,0-1-2,0 1-1,0-1-1,0 1-2,0-1-2,0 1-1,0-3-1,0-2 2,0-3 0,0-3 2,0-4 1,0-3-1,0-3 0,0-2-1,-2-3 0,-3 1-1,-3-1-1,-2 1 0,0-6 0,7-8 1,6-10 1,7-9 1,-1-7 0,-6-3 0,-6-3 1,-6-2-1,-2-5 1,3-2 3,3-3 3,4-3 3,-1-2 0,-3 0-4,-3 0-4,-2 0-3,-3 1-3,1 4-2,-1 3-3,1 3-3,-6-1-4,-8-2-9,-10-3-7,-9-3-7,-5-1-1,0 4 7,0 3 8,0 3 7,0 3-2,0 3-9,0 3-11,0 4-10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7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94450 38678 568,'22'-21'0,"-3"3"0,-3 4 0,-3 5 0,-1 2 7,1 2 14,1 2 13,2 2 14,-2 1 5,-1 0-4,-2 0-5,-2 0-3,-2 1-5,1 2-6,-1 2-4,1 2-5,-1 1-6,0 3-8,-2 2-9,0 2-7,-2 1-3,-1 1 3,0 0 3,-1 2 2,-2 0-7,-1-3-19,0-1-18,-1-2-18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7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94450 39450 522,'-22'0'26,"4"2"2,5 0 2,3 2 1,4 0 4,6 2 5,4 0 6,6 0 5,2 2-2,3-2-7,2-1-7,2 0-8,-1-1-8,2 2-6,-1 0-7,1 1-8,-1 1-7,1-3-8,0 0-9,-1 0-8,0-1-8,3 0-5,-1 0-6,3 0-5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07"/>
    </inkml:context>
    <inkml:brush xml:id="br0">
      <inkml:brushProperty name="width" value="0.05481" units="cm"/>
      <inkml:brushProperty name="height" value="0.05481" units="cm"/>
      <inkml:brushProperty name="color" value="#00BFF3"/>
    </inkml:brush>
  </inkml:definitions>
  <inkml:trace contextRef="#ctx0" brushRef="#br0">96780 37649 401,'0'-23'3,"0"4"5,0 3 6,0 3 5,0 2 9,0 1 11,0 0 12,0 2 11,0 3 2,0 6-9,0 6-10,0 6-8,-1 4-7,-1 5-3,0 3-5,0 5-3,-2 3-2,2 4-3,0 4-1,2 4-2,0 3-2,0 5-3,0 4-2,0 4-2,-1 3-6,0 5-8,-2 3-7,1 5-8,-2 0-9,2-1-6,0-4-9,2 0-8,0-8-3,0-11-2,0-12 1,0-11-1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0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73371 42881 444,'0'-43'57,"0"7"-8,0 9-7,0 7-7,0 5-6,0-1-4,0 0-5,0 1-3,-2-1-4,0 0-3,-3 1-3,-2-1-4,-2 2-1,-2 5 3,-2 3 2,0 4 2,-3 5 2,-2 5-1,0 7 2,-1 6-1,0 4 1,-1 7-1,1 3 0,-1 6-1,1 1 0,3-2-1,1-2 0,2-1-2,2-4 1,3-1-1,1-2 2,2-1-1,2-4-1,2-3-2,2-4-2,2-5-3,3-3-2,6-2 0,4-4-1,5-2-1,2-5-1,-1-4-4,-1-5-4,-1-5-2,0-5-2,-1-1-1,1-4 0,-1-3 0,1-4-1,-1-2 0,0-5-2,1-4-1,-2-2 1,-1 2 3,-2 1 1,-3 0 3,-1 1 2,0 2-1,-2 0 1,0 1 0,-1 4 3,-1 1 3,1 3 4,0 3 4,-1 4 4,-1 3 4,0 4 4,-1 5 3,-3 6 6,-3 10 5,-2 10 6,-3 9 5,-2 5 0,2-1-4,1-1-4,0-1-5,1 1-4,0 3-5,0 2-3,1 4-5,-1 2-2,2 4-1,0 2 1,2 4-1,0 0-2,2-2-4,0-2-5,2-2-5,0-1-7,1-2-11,1-1-11,2 0-10,0-3-4,0-7 1,0-5 3,-1-7 1,1-3 2,0-2 0,0-2 1,0-2 1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1"/>
    </inkml:context>
    <inkml:brush xml:id="br0">
      <inkml:brushProperty name="width" value="0.02719" units="cm"/>
      <inkml:brushProperty name="height" value="0.02719" units="cm"/>
      <inkml:brushProperty name="color" value="#00BFF3"/>
    </inkml:brush>
  </inkml:definitions>
  <inkml:trace contextRef="#ctx0" brushRef="#br0">79050 43850 809,'15'8'103,"-2"0"-39,1-1-40,-2 1-41,-2-1-18,-3 1 2,-3 0 4,-2 0 3,-2-2 0,2 1-4,0-2-4,2 0-4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1"/>
    </inkml:context>
    <inkml:brush xml:id="br0">
      <inkml:brushProperty name="width" value="0.02861" units="cm"/>
      <inkml:brushProperty name="height" value="0.02861" units="cm"/>
      <inkml:brushProperty name="color" value="#00BFF3"/>
    </inkml:brush>
  </inkml:definitions>
  <inkml:trace contextRef="#ctx0" brushRef="#br0">78995 44450 768,'-13'1'31,"4"4"-1,6 2 1,5 3-1,3 1-1,5 0-3,4-3-3,3 1-4,1-2-7,-1-1-12,-2-1-13,-3 0-12,-2-1-11,1 0-8,-2 0-7,0 0-8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2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82620 43243 538,'-15'-7'4,"2"0"7,2 2 8,3 1 7,0 1 4,2 3 0,0 4 1,2 2 0,1 4 1,-1 4 1,0 3 0,0 5 1,0 3-2,-2 1-5,0 1-6,-1 4-4,-3 1-4,-2 2-3,-3 3-2,-3 1-2,-1 0-1,0-2-2,3-2 0,0-2-1,1-3-6,3-3-12,1-5-13,2-3-13,4-6-8,6-6-8,6-8-6,6-6-6,2-4 2,-1 0 14,-1 1 12,-1-1 14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2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83150 43410 500,'14'-27'23,"-1"9"5,-2 8 6,-2 10 6,-2 6 1,0 5-2,-2 5-1,0 6-2,-2 2-2,1 4-2,0 3-4,0 2-2,-1 1-4,0-3-3,-2-3-3,0-3-4,-1-3-3,2-1-1,0-3-1,2-1-3,2-6-1,4-8-2,3-10-3,5-8-2,1-7-1,0-7-1,1-5 0,-1-6-2,0-2 1,-1 3 1,0 0 2,-2 3 0,-2 3-1,-3 4-5,-2 3-3,-4 5-5,0 5-11,0 8-19,1 8-20,2 8-20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3"/>
    </inkml:context>
    <inkml:brush xml:id="br0">
      <inkml:brushProperty name="width" value="0.0453" units="cm"/>
      <inkml:brushProperty name="height" value="0.0453" units="cm"/>
      <inkml:brushProperty name="color" value="#00BFF3"/>
    </inkml:brush>
  </inkml:definitions>
  <inkml:trace contextRef="#ctx0" brushRef="#br0">84272 43650 485,'22'-15'-2,"-5"0"5,-4 2 5,-3 1 6,-2 0 2,0 0 0,0 1 0,-1-1-1,1-1 1,-2 0 1,-1-1 0,0 0 1,-2-1 0,-1 2-1,0 3 0,-1 1 0,-3 1-1,0 0 1,-3 1-1,-2-1 0,-1 1-1,-2 2-1,0 2-2,-1 2-1,-1 2-1,0 4 0,0 2 1,2 4 0,-3 2 1,-2 3 0,-1 3 1,-3 3 0,0 1 0,1 2-1,1 1-1,1 1-1,1-1-2,2-1 0,2-3-1,3-1 0,1-3-2,2-2-3,2-1-3,2-2-3,3-3-6,6-3-11,4-2-11,5-4-11,2-3-2,-3-4 6,-1-4 6,-2-3 6,-2-2 5,1 0 4,0 3 5,0 0 4,-1 2 6,-1 4 8,0 4 6,-2 4 8,-2 4 6,-1 2 4,-3 3 6,0 3 4,-2 1-1,2-1-4,0-1-7,2-1-5,1-1-8,5-2-13,4-2-13,4-2-11,0-2-8,-1-1-3,-3 0-4,-1-1-2,-2-2-2,-1-1-1,0 0-1,-2-1-2,0-1 2,0 0 2,0 0 4,0 0 3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3"/>
    </inkml:context>
    <inkml:brush xml:id="br0">
      <inkml:brushProperty name="width" value="0.04387" units="cm"/>
      <inkml:brushProperty name="height" value="0.04387" units="cm"/>
      <inkml:brushProperty name="color" value="#00BFF3"/>
    </inkml:brush>
  </inkml:definitions>
  <inkml:trace contextRef="#ctx0" brushRef="#br0">85726 43000 501,'-7'42'160,"2"-8"-37,2-9-38,2-8-38,0-5-22,0 6-5,-2 3-5,0 5-5,-1 0-4,0-1-1,0-3-3,1-1-1,-2-1-4,0 1-5,-1 1-4,-1 1-4,0-1-6,0-2-5,2-1-5,1-2-6,0-3-3,0-1 0,0-2-1,0-2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3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59550 45300 665,'-29'-15'10,"-5"23"22,-7 22 21,-5 22 20,-6 16 1,-3 14-22,-3 11-21,-2 14-21,-1 8-17,3 7-10,3 6-10,4 7-11,5-7-6,10-19-2,10-18-2,9-19-1,4-15 3,1-8 5,-1-10 7,1-9 7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3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85750 43867 657,'2'-23'5,"4"4"8,4 4 9,3 2 9,3 2 5,-1 3 4,1 1 3,-1 2 3,2 2-4,1 2-10,3 2-11,2 2-9,-3 0-18,-2-2-23,-4-2-22,-4-2-24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4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86492 42733 434,'-7'-6'12,"4"4"25,2 4 25,4 4 23,0 4 5,-2 3-17,-2 5-16,-2 4-17,-1 2-11,0 4-5,0 3-5,0 3-4,-1 2-5,0 3-3,-1 4-3,-1 3-3,-2 0-4,1 0-6,-3-2-5,0 0-6,1-3-4,2-5-2,4-2-2,3-5-2,1-3-3,0-5-5,0-3-5,0-5-4,-1-2-3,0 0 0,-2-2 0,0 0-2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4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84997 44143 550,'-21'-8'5,"7"1"10,5 0 10,6-1 9,3 0 5,2 0-4,0 0-2,2 0-2,2 1-3,5 1-2,5 0-2,6 2-2,1 0-1,-2 2 0,-1 0-1,1 2-1,-3 1-2,-3 4-4,-3 2-5,-2 4-4,-5 1-2,-2 3 1,-6 2-1,-2 0 0,-5 3-1,-2 2-3,-3-1-3,-3 3-2,-2-2-1,2-3-1,-2-4 0,1-2 0,0-2 0,2 0 2,2-2 1,3 0 1,5-3-1,10-3-2,10-2-4,9-4-2,5-1-6,1-2-10,-1 0-8,0-1-9,-2 0-1,-5 2 7,-5 2 6,-5 2 8,-2 1 3,0 0 0,0 0-2,0 0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5"/>
    </inkml:context>
    <inkml:brush xml:id="br0">
      <inkml:brushProperty name="width" value="0.04576" units="cm"/>
      <inkml:brushProperty name="height" value="0.04576" units="cm"/>
      <inkml:brushProperty name="color" value="#00BFF3"/>
    </inkml:brush>
  </inkml:definitions>
  <inkml:trace contextRef="#ctx0" brushRef="#br0">87381 43031 480,'0'-12'17,"0"6"-14,0 8-15,0 7-14,0 0 2,-2-3 18,0-4 18,-1-4 18,1-2 10,5 0 2,6 0 2,4 1 3,2-2-2,-1 2-7,-1-1-7,0 0-6,-1 0-4,1 2-3,1 0-2,1 2-2,0 0-2,-1 2 0,-1 0 0,0 2 0,-2 0-2,-1 2-3,0 0-2,-2 1-3,-1 2-1,-2 2 0,-3 2-1,0 1 0,-4 3-1,0 2 0,-3 1-2,-2 3 0,-2 0-2,-2 0 0,-2 0-2,-1 1 0,-2-1-2,1-1-2,-1-1-2,0-1-3,2-2 0,2-3 1,1-2 0,2-4 2,1-3-6,0-4-12,1-4-11,-1-4-13,1-3-1,2-4 8,2-2 7,2-3 9,1-2 6,2 1 6,0-1 6,2 1 5,-1 0 4,0 4 5,-2 3 3,0 3 4,-2 6 15,0 10 26,-2 9 26,0 11 26,-1 5 4,0 0-22,0 2-19,0 1-21,0 0-14,-2-2-8,0 0-8,-1-1-9,0-2-7,2-2-9,2-2-8,2-1-8,1-3-5,0-1-3,0-2-1,0-3-3,1-1-4,2-4-6,2-3-7,2-2-5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6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88463 43050 440,'0'-15'7,"0"2"15,0 3 14,0 1 15,0 4 3,0 6-8,0 6-10,0 5-7,-1 5-6,0 2-1,-2 1-1,0 3-2,-2 2 0,0 2 0,-1 3 0,-2 4-1,1 0 0,1-3-2,0-3-1,2-3-1,0-3-2,2-1 1,0-3-1,2-1 0,2-3-6,6-2-8,4-4-9,5-3-10,2-3-5,-2-6-2,1-4-1,-2-5-2,0-4 1,-1-3 2,1-4 2,0-1 3,-2-3 1,-1-1 4,-2-1 4,-3-1 2,0-2 3,1-3 4,2-6 2,0-3 4,-1 2 2,-2 6 4,-4 7 2,-2 7 3,-4 5 1,0 3-1,-3 2 0,-2 4-1,-2 3 0,-2 2-2,-2 4 0,-1 3-1,-1 2-3,1 3-5,1 3-4,1 4-6,1 0-5,2-1-10,2-1-7,2 0-9,2-2-2,1-1 3,0-1 3,2 0 3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6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89547 43650 502,'0'15'63,"-2"-1"-6,-1-1-6,0 0-7,-1 0-5,-2 3-2,0 2-4,-1 4-3,0 2-3,2-1-4,2 1-4,2 0-4,1-2-3,2-2-2,0-1-1,2-2-3,1-3-1,1 0 0,3-1 0,2 0 1,2-2-5,2-1-7,0 0-7,4-2-9,0-1-8,-1-2-9,0-3-8,-2 0-10,0-3-3,-1-1 2,0 0 3,1-1 2,-2-1 6,-3 0 9,-3 0 9,-2 0 9,-2-1 7,0 0 2,0-1 4,0-1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26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89625 43740 500,'-15'-22'37,"2"5"0,2 3 2,3 4 1,0 4 1,0 2-1,0 4 0,0 3-1,0 3-2,2 7-5,-2 5-4,0 7-5,-1 5-4,0 5-3,-1 4-2,-1 6-4,-2 3-4,0 4-4,-1 2-7,-1 3-5,-2 5-5,-2 5-7,-2 6-7,0 6-6,0-3-1,3-15 2,4-13 4,4-13 3,3-9-4,-1-2-10,0-1-9,0-2-10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62459 22754 999,'-30'-12'-41,"19"5"11,19 6 14,18 6 11,4 1 3,-5-1-8,-7-3-9,-6 0-8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3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7150 15450 601,'0'24'104,"0"1"-23,0 1-24,0 1-23,0-1-13,0 0-2,0 0-2,0-2-3,0 2-3,0 6-1,0 6-3,0 7-2,0 1-2,0-1 1,0 0 0,0-1 0,0-1-1,0 2-2,0 0-3,0 2-1,0-1-1,2 0 0,0-2 0,2 0 0,0-1 0,0 0 0,-1 0 0,2 0-1,-2 1 0,1 2-1,0 2-2,0 2-1,-1 1 0,0-3 1,-2 1 2,0-2 1,-1-1 0,0-2 0,0-2 1,0-1-1,0-3 1,2 0-1,0-2 2,2 0-1,-1 0 0,1-1-1,-1 0-2,2 0 0,-2 1-1,1 1 1,0 0 0,0 2 2,-1 0-1,0 1 0,-2-1 0,0 0-1,-1 0 0,2-2-1,0 0-2,2-1 0,-1-2-2,-1-2 0,0-1-1,-1-3-1,-1-2 0,0-3-1,0-3-1,0-3-1,-2-4-2,0-6-4,-3-6-3,-2-6-4,-1-3 1,2 0 7,1 0 6,1 1 7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4"/>
    </inkml:context>
    <inkml:brush xml:id="br0">
      <inkml:brushProperty name="width" value="0.02651" units="cm"/>
      <inkml:brushProperty name="height" value="0.02651" units="cm"/>
      <inkml:brushProperty name="color" value="#F2395B"/>
    </inkml:brush>
  </inkml:definitions>
  <inkml:trace contextRef="#ctx0" brushRef="#br0">6609 15027 829,'-1'-14'0,"-1"2"0,0 4 0,-1 3 0,-1 1-1,0 0-4,0 0-3,0 0-3,-1 3 6,-2 6 15,-2 6 17,-1 6 15,-3 4 2,0 5-10,-1 3-10,-1 4-10,-1 2-9,-2-2-5,1-1-4,-2 0-7,0-2-2,3-1 0,1-3-1,3-1-1,0-3-2,2-3-6,1-3-4,0-3-6,3-3-1,2-4 2,4-4 3,3-4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3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58700 47450 704,'-35'1'9,"32"4"19,31 3 18,32 3 19,11 1-1,-5 1-17,-7-1-20,-5 1-18,-4-1-15,0 1-12,0-1-13,0 1-13,-2-3-3,-3-2 7,-3-3 4,-2-3 7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4"/>
    </inkml:context>
    <inkml:brush xml:id="br0">
      <inkml:brushProperty name="width" value="0.03199" units="cm"/>
      <inkml:brushProperty name="height" value="0.03199" units="cm"/>
      <inkml:brushProperty name="color" value="#F2395B"/>
    </inkml:brush>
  </inkml:definitions>
  <inkml:trace contextRef="#ctx0" brushRef="#br0">7150 15081 687,'1'-13'3,"2"3"5,2 4 7,2 4 4,1 3 5,3 4 1,2 2 3,2 4 1,1 1 0,2 3-5,3 1-4,1 3-5,1 1-1,-1-1 1,-1 1 1,0 0 0,-3 0-4,1 0-12,-2 1-9,-2 3-12,0-1-9,-1-2-10,0 0-9,-2 0-10,-2-3 0,-2-3 9,-4-3 8,-2-2 9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4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7600 22900 765,'0'14'40,"0"-1"-8,0-2-8,0-2-9,0 0-4,0 1 0,0 3 2,0 2 0,0 1-1,0-1 0,0 1-1,0 0-2,0 0 0,0 1-2,0 1-1,0 1-1,0 0-2,0 0-2,0 1-1,0 0-1,0-2-1,2 0-1,0 0 1,2-2-1,-2-2 0,0-1-3,0-2-3,-1-2-2,-1-1-4,0 0-4,0 0-4,0-1-4,0 1-4,0 0-2,0 0-2,0 0-2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5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7355 24173 623,'-13'0'-5,"6"0"11,6 0 12,6 0 11,4 0 3,1 0-4,3 0-5,2 0-4,1-1-3,-1-1 0,1 0 0,0-1-1,0-1 0,3 0-1,2 0 0,1 0-1,2-1 0,1 0-2,1-1 0,1-1-2,1-1 1,3 2-1,1 2-1,3-1 1,-1 1-1,-2 0-2,-2 0 0,-1 0-2,1 0-3,5 1-3,4-1-3,6 0-4,0 0 0,-4 0 1,-4 0 2,-3 0 2,-3 1 0,0 0 1,1 2 1,-1 0 0,0 1 1,-1 0 1,-1 0-1,-1 0 2,-1 0 0,0 0 1,0 0 0,1 0 2,-1 1 0,2 0 0,1 2 0,1 0-1,1 0 1,-1 0-2,0-2 0,1 0-1,-2-1 0,0 0 0,-1 0-1,-1 0 0,-1-1-1,-1 0-1,-1-2 0,-1 0 0,0 0-1,1 0 2,1 2 2,1 0 1,0 1 1,1 0 0,-1 0 1,1 0-1,-1 0 1,1-2-1,-1 0-1,1-2 1,-1 0-2,2 1 1,1-1-1,1 0 0,1 0-1,1 0 0,1 0 0,0 0 0,2 1 0,-1 0-1,0 2-1,1 0 1,-2 1-1,0 0 0,-1 0 0,-1 0 0,-1 0 0,1 0 0,-1 0 0,0 0 1,1 0-1,-1 0 1,0 0-1,1 0 0,-2 0 0,0-2 0,-1 0 0,-1-2-1,0 0 1,-1 1 0,0-1 0,1 0 1,0 1-1,1 1 2,1 0-1,1 2 1,0 0 0,0 0 0,1 0-1,-1 0 0,0 0 0,1 0 0,-1 0 0,1 0-1,-3 0-1,1 0 1,-1 0 0,-1 0-1,0 0 0,1 0-1,1 0 0,1 0-2,0-1 0,0 0 1,1-2-1,-1 0 1,1-2 0,-1 0 0,0-1 0,1-1 1,-1 0-1,0 2 1,1 2-1,-1 2 1,0 0-1,1 0 0,-1-2 0,1 0 0,-2 0-1,-2 2 1,-1 2 0,-3 2-1,-1 1 1,-1 0 0,-1 0 0,0 0 0,-2-1-1,1-1 0,-1 0-2,1-1-2,-2-1 0,-3 0-3,-3 0-1,-2 0-2,-2 0-1,-1 0-1,1 0-1,0 0 0,-1-1-2,0-1-1,-2 0-2,0-1-2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6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20769 22850 566,'22'15'69,"-3"-1"-13,-3-1-13,-2 0-13,-2-2-8,1-1-1,1-1-3,2 0-1,-1-1-3,-1 0-2,-2-1-2,0 1-4,0 0 0,0 0 0,0 0 0,0 0 0,-1-1 0,-1 1-1,-1 0 1,0 0-1,-2 0 0,-1 1 2,0 2 2,-2 0 0,-2 2 2,-6 1-2,-4 3-1,-5 2 0,-5-1-4,-3 2-6,-5-1-6,-3 1-6,-5 1-2,-6 5 1,-6 3 1,-6 5 1,1-2 2,11-6 1,7-5 2,9-6 2,5-4-10,0-1-21,2-1-21,1 0-20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8"/>
    </inkml:context>
    <inkml:brush xml:id="br0">
      <inkml:brushProperty name="width" value="0.02609" units="cm"/>
      <inkml:brushProperty name="height" value="0.02609" units="cm"/>
      <inkml:brushProperty name="color" value="#F2395B"/>
    </inkml:brush>
  </inkml:definitions>
  <inkml:trace contextRef="#ctx0" brushRef="#br0">7750 21250 843,'29'0'30,"-3"0"-5,-5 0-6,-3 0-6,-3 0-3,-1 2 0,-1 0 0,0 2 0,0 1-1,5 1-3,4 3-1,3 2-4,1 1 0,-2 0-1,-1-1 0,-3 1-1,1 1 1,0 1-1,1 3 1,1 2-1,0 0 1,1-1 0,-1-1-1,1-1 1,-1 1-1,-1 2 1,-1 0-1,-1 4 0,-1 0 1,-1 1-1,-1-1 1,0 1 0,-2-1 0,1-1 1,0-1 0,-1-1 0,1 0 0,0 1 1,-2 1-1,2 1-1,0 0 1,-1-1 0,1-1-1,0-1 0,-1 0 1,-1 0-1,-1-1 1,0 1 0,-2 0 0,1 3 0,0 1-1,0 2 1,-2 0-1,-1-1-1,-2-3-1,-2-1-2,-1-2-1,0-1-2,0-1-1,0-1-1,-1 0-4,-1-2-4,0-1-4,-1-1-6,-2-1-3,-1-2-2,0-2-2,-1-2-3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49"/>
    </inkml:context>
    <inkml:brush xml:id="br0">
      <inkml:brushProperty name="width" value="0.02925" units="cm"/>
      <inkml:brushProperty name="height" value="0.02925" units="cm"/>
      <inkml:brushProperty name="color" value="#F2395B"/>
    </inkml:brush>
  </inkml:definitions>
  <inkml:trace contextRef="#ctx0" brushRef="#br0">7731 21802 752,'-13'5'0,"3"-5"4,4-4 4,4-5 5,3-3 0,2 0 0,2 0-1,2 1 0,1-1-1,1 0-1,2 0 0,0 1 0,0-2-2,1 0-4,0-1-2,0-1-4,0-1-2,-1-2 0,1 0-1,0-1-1,-1 0 1,-1 1 0,0 1 3,-2 1 0,1-2 2,3-3 1,4-5 0,2-2 0,1-2 1,-3 3 0,-1 3 0,-2 3 1,-1 0-1,3-3 1,2-3 0,1-3 1,1 0-1,-2 3 0,-3 3 0,-1 3-1,-1 3-1,0 1 1,-1 2 0,1 3 1,0 1-1,0 0-1,-1 2 0,1 1-1,0 0 0,0 0-1,-1 0 1,1 0-1,0 0 1,0 1 0,-1-1 1,1 0 1,1 0 0,0 2 0,1 1-1,1 0 0,1 1 1,0-2-1,-1 0 2,1-1-1,1-1 1,1 0-1,3 0 0,1 1-1,1-1-1,-1 0 1,-1 0 0,0 0 1,-3 1-1,1 1 0,-2 0 0,-1 2 0,0 0-1,0 2 1,-2 0 0,2 2 1,-2 0-1,-1 0 1,-2 0 1,-2 0-1,-1 1 1,2 2 1,0 2 0,1 2 0,0 0 1,-1-1-1,0-1 1,-2 0-1,0 0 1,2 0-2,0 1 0,2 2-2,-1-1 1,1 1-2,0 0 1,0 0-1,-1-1 1,1-1-1,0 0 1,0-2-1,0 0 1,1 0-1,1 0 0,2 0-1,-2 1 1,-1 0-1,-3 1 1,0 2-1,-2 0 1,1 1-1,1 2 0,2 0 1,-1 0 0,-1-1-1,-1 0 1,0-2 0,-1 0 0,0 0-1,-1-1 1,1 1 0,0 0 0,0 2 0,0 0 0,0 1 0,0 1 0,-1 0 0,1 0 0,0-1 0,0 2 0,0 0 1,0 1 0,-1 1 0,1 1 1,0 1-1,0 2 1,0 0-1,0 0 0,1 1 0,2-1 0,0 1 0,0 0-1,-1-1 0,0 0 1,-2 0-1,0 1 1,0 0-1,0-1 1,0 1 0,0-1-1,1-1 1,1-1-1,2-1 1,-1 0-2,1 1 1,0 2-1,0 0-1,-1 0 0,1-1 0,0-1-1,0-1-1,-1 0 0,1 1 0,0 2-1,0 0 0,-1 0 0,1 1-1,0-1 0,0 1 0,-1-1-1,-3-1-2,-1-1-3,-2 0-2,-1-3 0,0-1 1,0-3 2,0 0 2,-1-2-2,-2 1-5,-2 1-4,-2 2-5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1"/>
    </inkml:context>
    <inkml:brush xml:id="br0">
      <inkml:brushProperty name="width" value="0.02969" units="cm"/>
      <inkml:brushProperty name="height" value="0.02969" units="cm"/>
      <inkml:brushProperty name="color" value="#F2395B"/>
    </inkml:brush>
  </inkml:definitions>
  <inkml:trace contextRef="#ctx0" brushRef="#br0">11145 21724 740,'-13'-9'0,"4"-2"4,6-2 3,5-1 4,2-2 1,1 2-3,2 1-3,0 1-2,1 1-2,2 0-2,0 2 0,1 1-2,2-2-1,3-4 0,4-4 0,2-3-1,2-3 0,1-1-3,1-1-1,1-1-2,1-2 0,1-3 2,0-2 1,2-4 3,1-2 2,-1-2 2,0-2 1,0-1 3,0-1 1,2 2 1,1 2 0,1 2 0,1 1 1,1 3 3,0 2 1,2 2 3,0 1-1,-2 1-1,0 1-1,-1 1-2,-1 2-2,1 5 1,-1 3-2,0 5 0,0 2 0,-2 0 0,0 2 1,-1 1-1,-1 1 1,-3 2 2,-2 2 1,-1 2 1,-2 1 0,-1 0-1,-1 0 0,-1 0-2,0 0 0,1 0-2,0 0-2,3 0 0,-1 0-2,1 0 1,-1 0 0,1 0 0,-1 0-1,-1 0-1,-1 0 0,-1 0-3,-1 1 1,1 2-1,0 2 0,-1 2 0,0 0 0,-3 1-1,-1 0 0,-2 0-2,-1-1 0,0-1 0,-1 0-1,1-2 0,-1 0-2,-1 0-4,0 0-3,-2 0-4,0 0-2,0 0 2,0 0 0,0 0 1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1"/>
    </inkml:context>
    <inkml:brush xml:id="br0">
      <inkml:brushProperty name="width" value="0.02665" units="cm"/>
      <inkml:brushProperty name="height" value="0.02665" units="cm"/>
      <inkml:brushProperty name="color" value="#F2395B"/>
    </inkml:brush>
  </inkml:definitions>
  <inkml:trace contextRef="#ctx0" brushRef="#br0">16900 20600 825,'21'0'-13,"-3"2"8,-4 0 8,-4 2 6,-1 1 7,5 3 3,4 4 4,3 2 3,2 2 0,-1 1-5,-1 1-4,-1 2-4,0 0-4,1 1-3,1 1-2,1 0-3,1 1-2,-1 1-1,1-1 0,-1 1-1,0-1 0,-1-1-1,-1-1 0,-1-1-1,1 1 0,1 5 0,3 3 1,1 5 1,1 0-1,-4-2-1,0-1-1,-2-4-2,-3-1 1,1-3 0,-2-3 2,-1-3 1,-1-1-3,-3-2-8,-1-1-7,-2-1-8,-2-1-2,0-2 5,-2-2 2,0-2 4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3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16183 21680 699,'-6'-16'45,"4"0"-11,4 1-10,4-1-10,2-1-6,0-1-2,-1-3-2,1-1-2,1-2-2,2-1 1,1-1-1,3-1 0,1-2-1,0-1 1,-1-2-1,1-2 0,1-2 1,1 1 0,3 0 1,1 0 2,2 1 0,1 2 1,1 2 2,1 1 2,1 2 0,3 0 2,1-1 1,3 1 1,1-1 0,2 1 0,2-1-1,2 1 1,1 0-2,0 1 1,0 1-2,0 1 0,-1 3-1,-2 3-4,-2 4-3,-1 5-2,-4 1-1,-2 2 0,-3 1 1,-3 0 1,-2 1 0,-1 0 0,-1 0-2,-1 0 0,-1 1 1,-1 1 0,0 0 1,-2 2 1,-2 0 0,-1 0 0,-2 0-1,-2 0 0,-1-1 0,0-1 0,-1 0 1,1-1 0,0-1-7,0 2-14,0 0-12,0 2-15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18075 21525 333,'49'20'167,"16"14"-1,15 14 1,17 16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4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60450 45900 549,'0'73'134,"0"-3"-31,0-3-32,0-2-31,-2 3-18,-3 14-3,-3 11-4,-2 14-3,-1 2-3,3-6 0,3-6-1,4-6 0,1-10-7,0-12-15,0-13-13,0-12-14,0-7-11,0 1-9,0-1-7,0 1-9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7"/>
    </inkml:context>
    <inkml:brush xml:id="br0">
      <inkml:brushProperty name="width" value="0.03103" units="cm"/>
      <inkml:brushProperty name="height" value="0.03103" units="cm"/>
    </inkml:brush>
  </inkml:definitions>
  <inkml:trace contextRef="#ctx0" brushRef="#br0">8850 21676 708,'0'-15'-20,"2"0"3,0 3 5,2 0 4,-1 1 5,-1 0 8,-1 2 8,0 1 6,-1 2 9,2 4 10,0 4 8,2 4 9,-1 2-1,0 1-13,-2 2-12,0 0-13,-1 2-9,0 2-6,0 4-8,0 4-6,0-1-8,2-1-11,0-3-9,1-1-11,0-2-2,-1 2 6,0 2 6,-1 0 6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5:58"/>
    </inkml:context>
    <inkml:brush xml:id="br0">
      <inkml:brushProperty name="width" value="0.03064" units="cm"/>
      <inkml:brushProperty name="height" value="0.03064" units="cm"/>
    </inkml:brush>
  </inkml:definitions>
  <inkml:trace contextRef="#ctx0" brushRef="#br0">8862 21793 718,'-21'-8'-2,"5"2"-1,5 1-3,5 1-1,2 1 3,2 3 12,0 4 11,2 2 11,0 3 5,2 4-3,0 2-3,2 3-2,-1 3-3,0 3-3,-2 3-2,0 3-4,-1 1-2,2 0-3,0 0-3,1 1-3,0-1-2,-1 0 1,0 1-1,-1-1 1,-1 0-3,1-2-2,2 0-4,0 0-3,1-3-3,0 0 0,0-1-1,0-2-1,-1-1 0,0-3-1,-2-3 1,0-2-1,-1-2 0,0-1-1,0 1-1,0 0-2,0-1 0,2-1-3,-1 0-1,3-2-2,0-1 1,0 0 3,0-2 2,0 0 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00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12800 22200 689,'0'22'77,"2"-3"-17,0-3-16,2-2-17,-1-3-8,0 1 0,-2 0 0,0 0-1,-1 0-6,2 3-13,0 1-11,2 2-13,-1 2-8,-1-1-2,0 1-3,-2 0-2,0-2-1,0-1 2,0-3 2,0-1 3,0-2 3,0 0 7,0-2 5,0-1 7,0 0 5,0 0 1,0 0 4,0 0 2,0 0 3,0-1 4,0 1 4,0 0 3,0 0 5,0 2 4,0 0 4,0 1 5,0 1 3,0 0 3,0-1 1,0 1 3,0-2-2,0 1-6,0-2-6,0-1-7,0 1-4,0 0-5,0 1-5,0 2-5,1-1-7,0-1-11,2-1-10,-1 0-12,2-1-4,0 0 2,0-1 0,0 1 2,0-1 2,0 0 1,0-2 1,0 0 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01"/>
    </inkml:context>
    <inkml:brush xml:id="br0">
      <inkml:brushProperty name="width" value="0.02779" units="cm"/>
      <inkml:brushProperty name="height" value="0.02779" units="cm"/>
    </inkml:brush>
  </inkml:definitions>
  <inkml:trace contextRef="#ctx0" brushRef="#br0">18127 21750 791,'-6'16'68,"2"-1"-15,4 1-14,2 0-15,2-1-10,0 1-6,-1 0-5,1-2-8,-1 4-5,0 6-6,-2 3-6,0 6-6,-1 2-5,0-3-4,0-2-5,0-2-3,0-3 1,0-5 9,0-5 9,0-5 8,0-2 6,0 0 3,0 0 2,0 0 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01"/>
    </inkml:context>
    <inkml:brush xml:id="br0">
      <inkml:brushProperty name="width" value="0.02642" units="cm"/>
      <inkml:brushProperty name="height" value="0.02642" units="cm"/>
    </inkml:brush>
  </inkml:definitions>
  <inkml:trace contextRef="#ctx0" brushRef="#br0">18200 23650 832,'0'14'29,"0"-2"4,0-1 4,0-2 4,1-1-14,2-1-31,1 1-34,3 0-31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0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46825 36100 333,'49'20'167,"16"14"-1,15 14 1,17 16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1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63957 27413 999,'-33'-14'-66,"12"3"13,11 3 14,12 3 13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22"/>
    </inkml:context>
    <inkml:brush xml:id="br0">
      <inkml:brushProperty name="width" value="0.04272" units="cm"/>
      <inkml:brushProperty name="height" value="0.04272" units="cm"/>
      <inkml:brushProperty name="color" value="#FED406"/>
    </inkml:brush>
  </inkml:definitions>
  <inkml:trace contextRef="#ctx0" brushRef="#br0">32089 24050 514,'-22'0'1,"1"2"0,2 0 0,3 2 1,3 0 6,8 0 11,7-1 11,6 2 11,4-2 3,0 1-4,-1 0-6,1 0-5,-1 1-3,-1 0-4,0 1-3,-2 2-3,1 0-3,4 1-2,2 2-2,3 0-2,1 0-1,-3-1-1,-1 0-2,-2-2 0,-2-1 0,1-1-1,0 0 1,0-1-1,-1-1 0,1 1 1,0 1 0,0 2 1,0 0-1,-1 0 1,1 0 0,0-1 1,0 1-1,-1 0 1,1 0 0,0 0 0,0 0 0,-1-1-1,1 1-1,0 0 0,0-1-1,1-1 1,2 0 0,0-1 1,1-1-1,-1 1-2,1 2 0,0 0-3,-1 0 1,1 0-1,0-2 1,-1 0 0,0-2 0,-1 1 0,0 0 1,-2 0 0,0 1 0,0 0 1,-1 1 0,1 2 1,0 0 0,0 1 0,-1 2 0,1 0 0,0 0 0,2-1-1,0 0 0,1-2-2,0-1 0,-1 0 0,-1-2-2,0 0 1,-1-2-1,0-1 0,-1 0 1,1-2 0,0 1 0,0 0 0,-1 2 0,1 0 0,1 2 1,1 2 0,3 2 1,2 2 0,-1-1 1,-1-1-1,-2-2 0,-3-2 0,0-1 0,0 0-2,0-1 0,0 2 0,-1-2-1,1-1-1,0 0 1,0-2-1,-1 1-1,1 0 1,0 2-1,0 0 0,-1 2 0,1 0 0,0 1 1,0 2 0,-1-1 0,1-1 1,0 0 1,0-2 1,-1 0 1,1 0-1,0 0 0,0 0 0,-1 0-1,1 0 0,0-1-1,0 2-1,-1-2 1,1 1-1,0 0 1,0 0 0,-1 1 0,1 0 1,0 1-1,0 2 1,0 0 0,1-1-1,1 1 1,2 0 0,-1-1 0,-1 0-1,-1-2-1,0 0-1,-2-2 0,1 0 0,0 1-1,0 0 0,-1 0-1,1 0 0,0 0-2,0 0-1,-1-1 0,1 0-1,0-2-1,0 0-1,-1-1 1,1 2 0,0 0 0,-1 2 2,0 0 0,-1 1 4,-1 2 2,0 0 3,-2 1 1,-1 0-1,0 0-1,-2-1-2,1 1-1,0 0-1,1 0-2,2 0-1,0 0-2,1 1-3,2 2-3,0 0-3,0 0 1,-2-1 4,-3 0 4,-1-2 4,0-1 3,0 0 0,1-2 3,2 0 0,0-1 1,0 1 0,-1 2 1,1 0-1,0 1 1,0 2-1,0 0 0,0 1-1,0 0 0,-1 0 1,1-2-1,0-1 0,0 0 0,2 0-1,0 0-1,1 0 0,1 0 0,0-1-1,-1 1 1,1 0 0,-1 0-1,0 2 2,-2 0 0,-1 1 1,1 1 0,0 0 0,1-1 1,2 1 0,-2 0 0,-1 0 0,-2-1-1,-2 1 0,-1-1 1,2 0 1,0-2 2,2-1 1,-1 0 0,-1-2 0,-1-1-2,0 0 1,-1-1-2,2 0 1,0 0 1,2 0-1,-1 0 1,-1 1 2,-1 2 0,0 0 2,-1 1 0,2 0 0,0 0-1,2-1-1,-1 1 0,1 0-1,0 0-1,0 0-1,0 0 0,0-1-1,-1 1 0,1 0 0,0 0 0,0 0-1,0 0 1,0-1 0,0 1 0,1 0 1,2 0 0,0 0 0,0 0 1,-1-1-1,0 1-1,-2 0 0,0 0-1,0 0 0,0 0-1,-1-1 1,1 2-1,0 0 0,0 1 0,0 2-1,0-1 2,-1-1 0,1-1 0,0 0 2,0-1 0,0 1 0,0 2 0,-1 0 1,1 0-1,0-1 1,0 0-1,0-2 0,0-1 0,-1 0-1,1-2 0,0 0-1,-1-1 1,0 1-1,-2 2 0,0 0 0,-1 0 0,1 0 0,2-2 0,0 0 0,0-1 1,0 1-1,-2 2 2,0 0 0,-1 1 0,1 0 0,2 0 1,0-1-1,0 1 1,0 0-1,-2 0 0,0 0-1,-1 0 1,1-1-1,2 1 0,0 0 0,1-1 0,0 0-1,0-2 0,0 0 0,-1-1 0,1 1-1,0 2 1,0 0-1,0 1 0,0 0 2,-1 0 0,1 0 1,0-1 0,-2 1 1,-1 0 1,0 0 0,-1 0 1,2 1 0,0 2-1,1 0 0,1 0 0,0-1-1,0 0-1,0-2-1,0 0 1,1 0 0,2 0 0,0 0 1,0-1-1,-3 1-2,-1 0-1,-2 0-2,0-1 0,0-1 0,1 0 1,2-2 0,-1 1 0,-1 0 2,0 1 0,-2 2 2,-1 0 0,0 0 2,-1-1-1,-2 1 2,1 0-1,2 0 0,2 0 0,2 0-2,1-1 0,-1 0 0,1 1-1,0 0-1,-1 0 0,0 0 1,-2-1 0,0 1 0,-2 0 0,2 0 1,-2 0 0,1 0 0,1-1 0,0 1 2,1 0-1,2 0 2,-1 0 0,-1 0-1,0-1 1,-2 1-1,0 0 1,0 2-1,0 0 0,0 1 1,0 0-2,2 0 0,0-2 0,2 0-1,-1-2 0,1 1 0,0 0 1,0 0 0,-1 0 1,-1 0-2,0-1 0,-2 1 0,0 0-1,0 0 0,0 0-1,0 0 1,0-1 0,0 1 0,0 0 0,0 0 1,0 0 1,0 1-1,-1 2 0,2 0 0,-2 1-1,1 0 0,0-1 0,0 1-1,0 0 0,0 0 1,0-1-1,0 1 1,0 1 0,0 1 0,-1 3 0,2 2 0,-2 0 1,1-1 1,0-1 1,0-1 1,1-1 0,0-1-3,1 0 0,2-2-3,-1 0-1,-1 0-1,0-1 0,-2 1-2,0 0 1,0 0 1,0-1 1,0 1 1,-1-3-9,-2-6-17,-2-6-17,-2-6-19,-1-3-3,0 1 10,0-1 11,0 0 9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2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42700 32000 999,'0'13'-12,"2"-1"7,0-5 7,1-1 7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27"/>
    </inkml:context>
    <inkml:brush xml:id="br0">
      <inkml:brushProperty name="width" value="0.03653" units="cm"/>
      <inkml:brushProperty name="height" value="0.03653" units="cm"/>
      <inkml:brushProperty name="color" value="#FED406"/>
    </inkml:brush>
  </inkml:definitions>
  <inkml:trace contextRef="#ctx0" brushRef="#br0">42010 30826 602,'7'7'-29,"-1"-1"9,-1 0 9,0-2 10,-1 1 5,0 0 2,0 1 1,0 2 3,0-1-1,0-1-1,-1 0 0,1-2-2,0 1 1,0 0 1,0 1 0,0 2 2,0 0 1,0 0-2,0-1-1,0 1-1,0 0 0,0 2 0,-1 0-1,1 1 1,0 1-1,0 0 1,0 0-1,0-1 0,0 1 0,0 0-1,0 0 0,0-1 0,0 1 0,0 0-1,-1 0 0,2 0 0,-2-1-1,1 1 1,0 0 0,0 0 0,-1-2 1,0 1-1,-2-2 0,0 0 1,-1-1-1,2-1 1,0 1-1,2 0 1,0 0 0,0 0-1,-1 0-1,2-1 0,-2 1 0,-1-1 0,0 1 0,-2 0-1,1 0 1,0-1 1,2 1-1,0 0 0,1 0 1,0 0 0,0 0-1,0-1 0,-1 2 1,0 0 0,-2 1 0,0 2 1,-1-1 0,2-1-1,0-1 0,2 0 0,-1 0-1,-1 1 0,0 3-1,-2 2 0,1 0-1,0-1 1,2-1 0,0 0 1,0-2 0,0 1-2,-2 0 1,0 0-2,-1-1 0,2-1 0,0-1-1,2 0 1,-1-4-4,-2-2-8,-2-6-6,-2-2-6,-1-4-3,2 0 4,0-1 5,2-1 2,-1-1 4,0 2 0,-2 1 2,0 0 2,0 2 0,0-1-1,2 0 1,0 0-1,1 0 2,-2 0 3,0 1 3,-1-1 4,-2-1 1,2 0-1,-1-1 1,0-1-1,0-1 0,2 2 0,0 1-1,2 0-1,-1 2 0,0-1-2,-2 0-1,0 0-2,0 0 0,0 0 0,2 1 0,0-1 1,1 0 0,0 0 0,0 0 0,0 0 0,0 1 0,-2-1 1,0 0 0,-1 0 0,-2 1 1,2-1 1,-1 1 1,0-1 1,0 0 0,2 0 0,0 0-1,2 0 0,0 1-1,0-1 1,0 0-1,0 0 1,-1 0-1,0-2 1,-2 0-1,0-1 1,-1-1-1,0 0 1,0 0 1,1 1 0,-2 0 0,2 0 0,-1 2-1,0 1 0,0 0 0,0 0-1,0 0 1,0 0 0,1 0 0,0 1-1,2-1 1,0 0 0,1 0 0,0 0 0,0 0 0,0 1 0,0-1 0,-2 0 1,0 0 1,-2 0 0,0 0 1,-2-2 1,0 0 0,-1-1 0,-1 0 0,2 0 0,1 2-1,0 1 0,1 0-1,1 0 0,-1 0 0,0 1-1,0-1 0,0 0 0,0 0 0,0 0-1,0 0 1,0 1 0,0-1 0,0 0 1,0 0-1,1 0 1,-1 0-1,0 1 1,-1-1 0,0 0-1,-2 0 1,0 0 0,0 0 0,1 1 0,1-1 1,1 0 0,-1 0 1,0 0 1,-2 0 1,0 0 2,0 0-1,0-1-1,2-2-2,1 0-2,-1 0 0,0 1-1,-2 0 0,0 2 0,0 0 0,0 1 0,2 0 0,1-1 0,-1 0 1,0 0-1,-2 0 0,0 0 0,0 1 0,0-1-1,2 0-1,1 0 0,0 0 0,0 0 0,0 1 0,0-1 2,0 0-1,0 0 2,0 0 0,0 0 1,0 1 0,-2-1 1,0 0 1,-1 0 0,-1 0-1,2 0 0,1 1-2,0-1-1,1 0 1,0 0 1,0 0 1,1 0 2,-2 0 0,0-1-1,-2-2 1,0 0-1,0-1-1,0 1-1,2-1-1,1 0-2,-1 1-5,-1 1-12,0 0-11,-1 2-12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4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61350 45250 531,'-43'-4'32,"17"-5"8,15-7 7,16-5 8,12-3-1,9 4-8,10 3-7,10 3-8,5 1-5,4 1-3,3-1-3,3 1-3,3-1-4,3 1-2,3-1-3,4 1-3,-1-3-3,-3-2-5,-3-3-3,-2-3-4,-6 1-1,-6 6 0,-6 7 1,-6 6 1,-4 1-2,1-3-5,-1-3-5,1-2-4,-3-3-6,-2 1-8,-3-1-6,-3 1-8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0"/>
    </inkml:context>
    <inkml:brush xml:id="br0">
      <inkml:brushProperty name="width" value="0.03043" units="cm"/>
      <inkml:brushProperty name="height" value="0.03043" units="cm"/>
      <inkml:brushProperty name="color" value="#FED406"/>
    </inkml:brush>
  </inkml:definitions>
  <inkml:trace contextRef="#ctx0" brushRef="#br0">25487 21200 722,'-6'24'73,"6"1"-14,4 1-14,6 1-15,0 0-8,-1 2-5,-2 1-3,-2 1-5,-1-1-3,0 0-3,-1-1-4,1-1-2,-1-1-6,2-2-6,-2 0-8,1-1-7,0-3-2,0-3 3,0-4 2,0-4 2,0-5-1,0-2-5,0-6-4,0-2-5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1"/>
    </inkml:context>
    <inkml:brush xml:id="br0">
      <inkml:brushProperty name="width" value="0.02841" units="cm"/>
      <inkml:brushProperty name="height" value="0.02841" units="cm"/>
      <inkml:brushProperty name="color" value="#FED406"/>
    </inkml:brush>
  </inkml:definitions>
  <inkml:trace contextRef="#ctx0" brushRef="#br0">25750 21918 774,'0'-22'-9,"0"4"6,0 5 7,0 4 5,1 0 7,4 0 6,2-1 6,4-1 6,1 0 1,1 2-7,1 2-4,1 2-7,0 1-5,-3 0-5,-2 0-6,-1 1-4,-1-1-4,2 2 0,0 0-1,2 2 0,-2-2-8,-1-2-16,-2-3-17,-2-3-16,-2-1 0,-1 1 14,0 0 15,-1 2 14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1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26281 20952 503,'-7'-21'-1,"1"3"4,0 4 4,2 5 2,0 4 8,2 8 14,0 6 13,2 7 14,0 4 1,2-1-9,0 1-8,2 0-9,-1 0-7,-1 1-2,0 1-4,-1 1-3,0 1-2,1 2-2,3 2-2,2 2-2,1 3-3,0 1-3,0 2-2,0 2-4,-1-1 0,-1-3 1,-1-5 1,0-3 2,-1-3-2,0-1-6,0-1-5,-1-1-4,1 1-7,1 5-6,2 2-5,0 6-7,1-1-3,2-2 1,0-3 0,1-3 0,0-3 3,-2-3 5,-2-3 5,-2-2 5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2"/>
    </inkml:context>
    <inkml:brush xml:id="br0">
      <inkml:brushProperty name="width" value="0.0328" units="cm"/>
      <inkml:brushProperty name="height" value="0.0328" units="cm"/>
      <inkml:brushProperty name="color" value="#FED406"/>
    </inkml:brush>
  </inkml:definitions>
  <inkml:trace contextRef="#ctx0" brushRef="#br0">26700 21816 670,'22'-7'85,"-3"2"-17,-4 2-16,-1 2-16,-4 2-13,-1 2-8,-2 2-9,-2 2-9,-2 1-4,0 3-3,-2 2-3,0 2-1,-3 1-1,-2 1-1,-3 1 1,-4 1 0,0 0 1,1-3 3,0-1 2,3-2 2,-1-2 2,0-1 0,1-1-1,-1-1 1,3-2 4,8-2 11,6-4 9,7-2 10,2-2 2,0 0-4,0 1-5,-2-1-5,-1 1-3,-1 0-2,-1 2-1,-1 0-2,-2 3-2,-2 6-2,-4 3-3,-2 6-2,-3 3 0,-1-1-1,0 1 0,-1 0 0,-2-2-1,-2 1-2,-2-2-2,-2-1-2,1-2-3,0-1-1,0-2-2,2-2-3,0-2-1,0-2-3,0-3-1,1 0-1,-1-5-4,2-4-3,0-6-5,2-3-3,1-3 0,0 2 4,2 2 4,1 3 4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2"/>
    </inkml:context>
    <inkml:brush xml:id="br0">
      <inkml:brushProperty name="width" value="0.04321" units="cm"/>
      <inkml:brushProperty name="height" value="0.04321" units="cm"/>
      <inkml:brushProperty name="color" value="#FED406"/>
    </inkml:brush>
  </inkml:definitions>
  <inkml:trace contextRef="#ctx0" brushRef="#br0">27200 20744 509,'8'-29'-6,"2"7"12,0 5 11,1 7 11,1 3 5,2 2-5,0 2-3,1 2-4,0 2-2,-1 2 1,-2 2 1,1 2 0,-1 1 0,0 1-1,-1 2-1,1 0-2,-1 1-1,-1 1-2,0 1-1,-2 2-2,0-1-2,-2-1-2,-1-1-1,0-1-3,-2 2-1,-1 2-1,0 3-2,-1 3-2,-1 1-2,0-1-3,0-1-3,0-1-3,-2 0-1,0 1 1,-3 1 1,-2 1 1,-1-1-2,-2-5-6,0-3-4,-1-5-6,-1-3-2,2-2-1,1-4 1,1-2-1,0-5 1,0-3 1,0-6 2,0-5 1,1-3 4,0 1 4,-1-1 7,0 1 5,1 0 3,2 3 1,2 1 1,2 3 2,0 1 1,0 2 5,-2 2 4,0 3 4,0 3 11,0 6 17,2 5 18,0 7 16,2 5 4,0 5-15,2 5-12,0 5-13,2 5-9,0 4-5,1 6-5,2 3-5,0 3-4,0-4 0,-1-3-2,0-2-1,0-5-1,0-7-1,-2-7-1,0-7-2,-2-4-6,2-1-16,-2-1-13,1-1-15,1-1-7,0 0 0,1-2 0,2 0 0,0-3 1,0-3 6,-1-2 3,1-4 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3"/>
    </inkml:context>
    <inkml:brush xml:id="br0">
      <inkml:brushProperty name="width" value="0.04442" units="cm"/>
      <inkml:brushProperty name="height" value="0.04442" units="cm"/>
      <inkml:brushProperty name="color" value="#FED406"/>
    </inkml:brush>
  </inkml:definitions>
  <inkml:trace contextRef="#ctx0" brushRef="#br0">28550 20572 495,'7'-21'4,"-2"3"10,-3 4 9,0 5 9,-2 3 2,0 4-3,0 4-5,0 4-3,0 3-2,0 5-3,0 4-2,0 3-1,0 3 0,0-1 3,0 1 2,0-1 3,0 0 0,0 2-1,0 1-3,0 1-1,0 0-3,0-1-2,0-1-2,0-1-3,0-2 0,2-3 0,0-3-1,2-3 1,1-2-2,3-2-2,3-2-3,4-2-2,0-4-3,1-6-3,0-6-3,-1-6-2,0-4-2,-1-5 1,-1-3 1,-1-4 1,-1-2 1,-2 1 2,-2 1 1,-2 2 1,-2 0 2,-1 0 1,0 0 2,-1-1 2,-3 2 1,0 3 1,-3 3 1,-2 3 1,-1 3 0,0 3 1,0 3-1,1 3 0,-2 2 0,0 2-2,-2 2-2,0 2-1,-1 1-3,2 2-3,-2 0-2,0 2-3,0 1-5,1 3-5,-1 4-6,0 2-6,2 2-3,2-1 0,4 1-1,3 0 0,1-1 1,2-1 0,0-1 2,2-1 0,1-1 4,3-4 4,3-3 5,4-2 5,-1-3 3,-1 0 3,-2-2 3,-2 0 3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6:53"/>
    </inkml:context>
    <inkml:brush xml:id="br0">
      <inkml:brushProperty name="width" value="0.05237" units="cm"/>
      <inkml:brushProperty name="height" value="0.05237" units="cm"/>
      <inkml:brushProperty name="color" value="#FED406"/>
    </inkml:brush>
  </inkml:definitions>
  <inkml:trace contextRef="#ctx0" brushRef="#br0">29250 20824 420,'28'0'-30,"-5"0"14,-7 0 12,-5 0 15,-3 0 6,-2 2 1,-1 0 1,0 2 1,-2 0 1,-1 1 1,0 2 1,-1 0 1,-1 2-1,0 2-2,0 2-2,0 1-2,-1 3-1,-1 3 1,0 3 1,-1 3 0,-1 1 0,0-3-1,0-1 0,0-3-1,1-1 0,0 1-2,2-1 0,0 1-2,2-2-1,2-1-2,2-2-2,2-3-1,1-1-1,2-2-1,0-2-1,1-2 0,2-3-4,3-4-8,3-4-7,3-4-8,1-3-5,-2-1 0,0-3-2,0-2-2,-3 1 1,-1 1 1,-2 2 2,-2 3 1,-3 0 1,-1 1 0,-2-1 0,-2 1-1,-2-1 2,-1 0 2,0 0 2,-1 1 2,-3-1 4,-2 0 3,-4 0 3,-2 1 5,-2-1 2,1 0 0,-1 0 1,0 1 1,1-1 0,1 0 1,0 0-1,2 1 1,0-1 2,0 2 5,1 1 3,-1 1 5,0 0 6,2 2 6,1 0 8,0 2 6,0 1 5,0 2 2,-1 2 3,-1 2 2,0 3-2,3 6-7,1 4-7,2 5-6,1 3-5,0 3-2,0 1-3,0 3-2,1 3-1,2 6-2,1 5-2,3 7-1,1 6-4,1 7-6,2 7-7,0 7-7,0 3-9,1 1-12,0-1-13,0-1-13,-1-6-7,-1-15-4,0-14-3,-2-15-3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1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64835 14800 999,'-28'21'0,"7"-3"0,8-6 0,6-2 0,4-2-3,2 0-7,2 0-7,2 0-7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25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36945 31632 486,'-13'-2'7,"4"0"14,6-3 14,5-2 15,2-1 1,3-2-7,2 0-8,2-1-9,1 0-5,1 0-3,1 2-3,2 1-4,-1 0-3,1 0-4,0 0-5,0 0-4,-1 1 0,1-1 1,0 0 2,-1 0 2,0 0 2,-3 0 2,-1 1 1,-2-1 3,-1 0 1,0 0 0,0 0 0,0 0 0,0 1-1,3-1-1,2 0-2,1 0-2,1 0 0,1-1 2,0-1 0,-1-1 3,0 0-1,-2 0 1,-3 2-1,-1 1-1,0 0 0,0 2-1,1 1-1,2 0-1,-1 0-3,1-2-1,0-2-3,0-1-2,-1-1-2,-1 0-3,-1 2-4,0 1-2,-1 0 0,1 0-1,2 0 2,0 0 0,0 0-1,-1-2-4,0 0-3,-2-1-4,-1 0-3,0 1-4,-2 0-3,0 2-4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25"/>
    </inkml:context>
    <inkml:brush xml:id="br0">
      <inkml:brushProperty name="width" value="0.02458" units="cm"/>
      <inkml:brushProperty name="height" value="0.02458" units="cm"/>
      <inkml:brushProperty name="color" value="#00BFF3"/>
    </inkml:brush>
  </inkml:definitions>
  <inkml:trace contextRef="#ctx0" brushRef="#br0">39200 30554 894,'7'-22'2,"-1"6"1,0 6 2,-2 4 1,1 2 2,0 0 0,1 0 1,2 0 1,-1-1-1,-1 0 0,0-1-1,-2-2 0,0 1-1,1-1-1,1 0-2,2 0 0,0 0-7,0 1-11,-1-1-11,1 1-10,-1-1-4,0 2 1,-2 0 2,0 2 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5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63900 43950 567,'-47'-43'68,"6"17"-16,7 15-16,6 16-16,-1 10-7,-5 7 0,-7 6 2,-5 7 0,-3 0 1,4-2 0,3-3 0,3-3 0,3-2-1,3 0-1,3 0-1,4 0-1,-1 3-1,-3 6 1,-3 7-1,-2 6 0,2 4 0,9 4-2,10 3-3,10 3-1,2-2-1,-3-6-2,-3-6-1,-2-6-2,5-4 0,16 1-1,15-1 0,17 1 1,10-6-2,6-8-2,7-10-1,6-9-2,1-5-4,-3 0-5,-3 0-5,-2 0-6,-3 0-7,1 0-7,-1 0-7,1 0-7,-4 0 0,-6 0 7,-6 0 6,-6 0 7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4T21:57:30"/>
    </inkml:context>
    <inkml:brush xml:id="br0">
      <inkml:brushProperty name="width" value="0.08333" units="cm"/>
      <inkml:brushProperty name="height" value="0.08333" units="cm"/>
      <inkml:brushProperty name="color" value="#00BFF3"/>
    </inkml:brush>
  </inkml:definitions>
  <inkml:trace contextRef="#ctx0" brushRef="#br0">40050 27564,'18'-27,"-1"0,1 1,0-1,-1 0,1 1,-1-1,1 1,0-1,-1 1,1-1,0 1,-1-1,1 1,-1-1,1 0,0 1,-1-1,1 0,-1 1,0-1,1 1,0-1,-1 0,1 1,0-1,-1 0,1 1,0-1,-1 1,1-1,0 1,-1-1,1 1,-1-1,1 0,0 1,-1-1,1 1,0-1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30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41137 19768 583,'-7'-8'0,"2"0"0,2 0 0,2 0 0,0 1-1,0 1-3,-2 0-2,0 2-2,0-1 0,0 0 1,2-1 3,0-2 0,1 1 2,-2-1 2,0 0 0,-2 0 2,1 0 0,0 0 0,2 1 1,1-1 1,0 0-1,0 0 1,0 0 0,0 0 0,0 1 0,0-1 0,0 0 1,0 0 0,-1 0 1,-1 0 2,0 1 1,-1-1 3,-1 2 4,0 4 7,0 4 6,0 4 8,1 2 1,2-1-4,2 1-5,2 0-3,1 0-3,2 0-4,0 0-2,2-1-3,-1 2-2,1 0-3,0 1-2,0 2-2,0-1-1,0-1 1,-1-1-1,1 0 1,0-1 0,0 1 0,0 2-1,0 0 0,0 1-2,-1 1 0,1 1-1,0 2-1,0-2 0,0-1-1,0-2 0,-1-2 0,1-1 0,-2 1 1,-1 2 0,0 0 2,-1 1-1,2-1 0,0 1-1,1 0-1,0 0 1,1-1 0,0 1 0,0 0 1,0-1-1,-1-1-1,1 0-1,0-2-2,0 0-1,0 2 0,0 0 0,0 0-1,-1 2 1,-1 0 1,-1-1 0,0 1 1,-1 0 1,0 0-1,0-1 1,0 1-1,-1 0 0,2 0 2,-2-1 0,1 1 1,0 0 0,0 0 0,0-1 0,0 1-1,0 0 1,0 0-1,0-1 0,0 1 0,0 0 0,0 0 1,-1-1-1,1 1 2,0 0-1,-2 0 0,0-1 0,-2 1-1,1 0 1,0 0 0,2-1 0,0 1-1,1 0 1,0 0-2,0-1 0,0 1-1,0-1-1,0 0 0,-1-2-2,1-1 0,-1 0-2,-4-2-5,-2-1-5,-3 0-3,-2-2-4,0-2-1,0-2-2,0-2-3,1-2 1,0 0 3,2-1 2,1-2 2,0 1 3,2-1 1,0 0 2,2 0 1,-1 0 2,0 0 2,-2 1 0,0-1 2,-1-1 1,0-2-1,0-2 1,0-1-2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30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41248 19602 490,'-14'-7'-7,"4"0"1,2 2 3,2 1 1,2 0 1,0 0 0,0 0 0,1 0-1,-2 0 1,2 0 1,-1 0 1,0 0 2,0 0 0,0 0 0,0 0 1,0 1 0,0-2 0,0 0 0,0-2 0,0 0 0,0-1 1,1 0 0,-1 1 0,0-1 2,0 0-1,2 0 1,0 0 0,2 0 0,0 1 0,0-1 1,0 0 1,0 0 0,-1 0 1,0 0 3,-2 1 2,0-1 2,0 2 1,2 4 1,2 4 1,2 4 0,1 2-1,0 1-2,0 2-2,0 0-3,0 1-1,0 1-1,-1 1-2,1 2 0,1-1-1,0-1 1,1-1 0,2 0 1,0-1 0,0 1 0,0 1-1,-1 1-1,1 1 0,-2 0 0,-1-1-1,0 1-1,-1 0 0,1-1 1,1 1-1,1 0 1,1-1 0,-2 1-1,-1 0 0,0-1 0,-1 1 0,2 0 0,0-1 1,2 1-1,-1-1 1,-1-1 0,-1-1-1,0 0 1,-1-1-1,2-1-3,0 1 0,2 0-3,-1 0-1,-1-1-1,-1 1 1,0 0-1,0 0 0,0-1-1,1 1 0,2 0 0,-1 0 0,-1-1 1,0 1 1,-2 0 1,1 0-1,0 1 1,1 1 0,2 2 0,-1-1 0,-1-1 0,0-1 1,-2 0 1,0-3 0,0 2-2,0 0-1,-1 0-1,1-1 0,0 1 1,0 0 0,0 0 1,-1-1 1,2 1-1,-2 0 1,1 0 0,0-1 1,-2 1 0,0 0 0,-2 0 0,1-1 1,0 1-1,2 0 0,0 0 0,1-1 0,0 1-1,0 0 0,0 0 0,-1-1 0,-1 1 0,0 0 0,-1 0 0,-1-1 1,1 1-1,2 0 0,0 0 1,1-1-1,0 1-1,0 0 0,0 0-1,-1-1-1,0 1 1,-2 0-1,0 0 1,-1-1-1,2 1 0,0 0-1,2 0 0,-1-1 1,-1 1-1,0 0 1,-1 0 1,-1-1 0,0 1-1,0 0 1,0 0 0,-1-1 0,-1 1-1,0 0-1,-1 0-1,-1-1 1,2 1 0,0 0 0,2 0 2,-1-1-1,0 1 1,-2 0-1,0 0 1,-1-1-3,0 1-3,0 0-3,0 0-5,0-2-4,-2 1-7,0-2-7,-1 0-6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32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38767 25500 622,'0'29'16,"0"-5"-2,0-5-2,0-5-2,-1-2-1,-1 2-2,0 0 0,-1 1-2,-1 1-1,0 1 1,0 1 0,0 2 1,-1 0-1,0 1 0,-1 1 0,-1 1 0,-1-1-1,2-1 0,1-3-2,0-1 0,0-1-2,0-1 0,-1 1 0,-1 0-2,-1 0 1,0 1 0,0 1 1,0 1 0,0 0 1,-2-1 1,0 0 0,-1-2 1,0 0 0,0 1 1,2 0 0,1 2 1,-1 1 0,0-1 0,-1 1 1,-1 0-1,-1-1 0,2 1 0,1-1-1,0 1-1,2-1 0,-1-1-2,0-1 0,0 0-1,1-2-1,0-1 1,2-1 1,1-1 0,-1 1 1,0 0 0,-2 1 1,0 1 0,-1 0 0,-2-1 0,0 0 0,-1-2-1,0 0 1,0 0 0,2-1 1,1 1 1,0 0 0,0 0-1,0-1 0,0 1-2,1-1 1,1-1-1,0 0 0,2-2 0,-1 0 0,0 2-1,-1 0 1,-2 1-1,0 0 0,-2 0 0,0-2 0,-1 0 0,0-1 0,0 1-1,2 2 0,1 0-1,-1 0-1,0-1 0,-1 0 1,-1-2-1,-1 0 0,2 0 0,1-1 1,1 1 0,-1 0 1,0 2-1,-2 0 1,0 2-1,-1 0 1,1 1 0,-1 1 1,0 1 0,0 1 0,1 0-1,-1-1 1,0 1-1,0 0 0,-1-1 1,-2 1-1,0 0 1,1-1 0,2-1 0,1-1 0,2 0 0,1-2 0,-2 1 0,0 0 0,-1 0-1,-1-1 1,1 1 0,-1 0 0,0 0 1,1-1 1,0-1-1,2-1 0,1 0 0,-1-1 1,0 1-1,-1 2 1,-1 0-1,-1 1 1,0 1-1,0 1 0,1 1-1,-1-1 0,0-1 0,0-2 0,1-2-1,-1-1 0,0 1 0,0 2 0,1 0 0,-1 1-1,0-1 1,0 1 0,1 0 0,-1-1 0,2-1-1,1 0 1,0-2 0,1 0-1,-2 0 1,0 0 0,-1-1-1,-1 1 1,1 0 0,-1 0 0,0 0 0,0 0 0,1 0 0,-1-1 1,0 1-1,0 0 1,1 2 0,-1 0 1,0 1 1,0 1-1,1 0 1,-1-1 0,0 1 0,0 1 0,0 0 0,1 1 0,-1 1-1,0 1 0,0 0 0,1-1 1,-1 1 0,1-2 0,0-1 0,2-2 0,1-2 0,0-1 1,0 1 0,0 2 1,0 0 0,1 1 1,-1 0-3,0-1 0,0 1-3,1-3-9,0-6-18,2-6-18,1-6-18,1-2-7,3 0 7,4 2 6,2 1 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57350 32150 333,'49'20'167,"16"14"-1,15 14 1,17 16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41448 33800 999,'-8'7'-76,"3"-1"17,-1-1 19,2 0 19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38246 24964 469,'-8'7'-23,"2"-1"29,1-1 31,0 0 30,0 0 7,-2 0-17,-2 1-17,-1 2-16,-3 1-10,-2 3-3,-1 3-2,-3 4-4,-1-1 0,1 1 1,-1-2 0,1-1 0,0-1 1,0-1-1,2-1-1,1 0 0,1-2 0,1-1 2,1 0 0,0-2 2,4-3 1,5-4 0,4-6 1,5-4 0,4-3-1,2 1-3,2-1-3,2 0-4,-1 0-1,-1 1 1,-3-1 0,0 0 1,-2 1 0,1 1 2,1 0 0,2 2 1,-1 0 2,1 0 3,0 1 4,0-1 2,-1 0-2,1 0-7,0 0-9,0 0-6,-1 1-4,1-1 1,0 0 2,0 0 1,0-2-2,3-6-4,2-4-5,2-4-6,-1-3 0,-1 2 3,-3 3 4,-1 2 2,-2 1 3,0 2 1,-2 2 2,-1 3 1,1-1 2,0 0 0,1-1 2,2-1 1,-2 0 1,-1 2 2,-2 3 2,-2 1 2,-1 1 2,2 0 2,0 1 1,1-1 1,1 0 1,0 0-1,0 0-1,0 0-2,0 0-1,1-2 0,2 0-3,0-1 0,0 0-1,-1 1 0,0 0-1,-2 2 1,0-1 0,0-2 1,0-2 2,0-1 1,-1-1 0,1 2 0,0 3 0,0 1 0,-1 1 0,-1-2 2,0 0 1,-2-1 3,1 0-2,0 0-2,1 2-2,2 1-3,-1-1-2,-1 0 0,0-2 1,-2 0-1,1 0 1,0-1-2,1 0 0,2 0-1,-1 0 0,-2-1 0,-3-1 1,0-1 0,-2-1 0,2 0 0,0 1-1,1-1 0,1 0 0,0 2 0,0-2 1,0 0 1,-1 1 0,0-1 1,-2 0 0,0 1 1,-1-1 0,0 2 0,0 1-1,0 1 0,0-1 1,2 0-1,0-1 1,2-1-1,-1-1 1,-1-2 0,0 0-1,-1-1 1,-1 0 0,0-1-1,0 1 1,0-1-1,0 0 0,0 1 1,0-1-1,0 1 0,0 0 0,0 2 0,0 3 0,0 1 0,0 1 1,0-2-1,0 0 1,0-1 1,0 0-1,0 1 0,0 1 0,0 0-1,0 1 0,0-1 0,0-1 1,0-1-1,0-1 1,0 0 1,0 1 1,0-1 1,0 1 0,0 0 0,0 2-1,0 1-1,0 0 0,0 1-1,0-1-2,0 0-1,0 0 0,0-2 1,0 0 1,0-1 2,0 0 0,0-1 0,0 0 0,0 1 1,0-1-1,0 2 0,0 1 0,0 1-1,0-2 1,0-2 0,0-3 0,0-3 1,0-1 0,0 1-1,0 1 1,0 1 0,0 1-1,0 3 0,0 1-1,0 2 0,-1 1-1,-1-3 1,0-2-1,-1-1 0,-1-1 1,2 0-1,0 2 1,2 1 0,-1 0 0,0-1-1,-2-1 1,0-1-1,0-1 0,0 1 0,2-1 0,0 0 0,1 1 0,-2 1-1,0 1 1,-2 1-1,0 0 0,1 1 0,-1-1 0,0 0 0,0 1 0,0 1 0,0 1 1,0 0 0,-1 1 1,0-3 0,-1-2 0,-1-1 0,-1-1 1,0 2 1,0 3 1,0 1 1,0 1-1,1 1 1,-1-1-2,0 0 1,-1 1-2,0 0 0,-1 2-2,-1 1 0,-1-1 0,0 0-1,0-1 1,1-1-1,-1-1 1,0 2 0,0 1 0,1 0 1,-1 1-1,0-1 1,0-2-1,1 0 0,-1-1 0,2 1 1,1-1-1,0 0 0,2 0 0,-1 1 0,0-1 0,0 0 0,0 1 0,0 1 0,1 0 0,-1 2 0,0 0 0,0 0 0,0 1 1,0-1-1,1-1 0,-1 1 0,0-2 1,0-1-1,0-1 0,-2 2 0,0 1 1,-1 0-1,0 1 0,0-1 0,2-2 0,1 0 0,0 0 0,0 1 0,0 0 0,0 2-1,0 0 1,1 0-1,-1 1 0,0-1-1,0-1 1,0 0-1,0-1 0,1-1-1,-1-1 1,0 2 0,0 1 1,0 0 0,0 2 0,-2-1 0,0 0 0,-1 0 0,0 0-1,0 0 0,2 1 0,1-1-1,0 0 1,0 0-1,0 0 0,1 0 0,-1 1 1,0-1 0,0 0 0,0 0 1,0 0 0,-2 0 1,0 1-1,-1-1 2,0-1-2,0 0 1,2-1-1,1-1 0,0-1 0,0 2-1,0 1 1,1 0 0,-1 2-1,-1-1 1,-2 0 0,0 0-1,-1-1 1,1-4 0,-1-2-1,0-3 1,1-1 0,1 1 0,0 1 0,2 1-1,0 1 1,0 2 0,1 3 0,-1 1 1,-1 1 0,-2 0-1,-2 0 1,-1 0-1,-2 1 1,2-1 0,1 0 0,1 0 0,0 0 0,0 0 0,0 1-1,1-1-1,-1 0 0,2 0 0,1 0 1,1 0-1,-2 0 1,-2-1-1,-3-2 1,-3 0 0,-2 0 0,0 1 1,1 0 0,-1 2 0,1 0 0,3 0 0,1 1 0,3-1-1,0 0 0,0 2-1,0 1 1,1 0-1,-1 1 0,2-2 0,1 0 0,0-1-1,1-1 0,-2 0 2,0 0 0,-1 0 1,-1 1 0,1 1 0,-1 0 0,0 2 1,0-1-1,1 0 0,-1-1 1,0-2-1,0 1 0,1 1-1,-1 0-1,0 2-1,0 0 0,1 0 0,-1 0 1,0 0-1,0 0 2,1 0 0,-1 0 1,0 1 1,1 1-7,2 5-13,2 6-16,3 4-13,0 1-6,0-1 3,0-2 3,0-2 4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5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33065 17183 535,'-7'-6'25,"3"4"8,1 4 7,2 4 8,1 3 2,0 3-5,0 3-6,0 4-4,0 1-4,2 1-4,0 1-2,2 1-3,-2 1-4,1 1-5,-2 0-5,0 2-4,-1-1-3,2 0-1,0-1 0,2-1 0,-2-1-4,0-3-8,0-1-9,-1-2-7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33050 17771 612,'1'-23'14,"4"4"13,2 4 13,4 2 14,0 2 0,1 0-9,-1 2-9,1 1-10,0 0-8,1 0-3,1 1-3,2-1-5,-1 1-1,-1 1 3,-1 0 1,-1 2 3,-1 0-11,1 2-25,0 0-24,0 2-25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33816 16395 445,'-7'-39'10,"2"16"20,2 15 20,2 16 21,1 9 4,0 5-10,0 3-10,0 5-10,0 1-8,0 2-6,0 1-5,0 1-7,0 1-4,2 0-3,0 2-4,2 1-3,0 0-5,0 2-9,-1 0-8,2 1-9,-1 2-2,1 0 4,1 2 2,1 0 4,0-1-6,-2-6-14,-2-4-15,-2-5-15,-1-5-2,2-5 9,0-5 10,2-4 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4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77250 49100 443,'14'7'27,"-1"-2"2,-2-3 2,-2 0 3,0-1 0,1 3-1,3 4-3,2 2-2,-1 1-2,-1-1-3,-2 0-4,-2-2-3,-2 1-2,-2 2-1,-3 2 0,0 1-1,-3 2-1,-1 0-2,0-1-3,-1 1-2,-3 0-3,-2 1-4,-3 1-3,-3 2-4,-2-1-2,0 1-2,1-1-2,-1 1-2,0-2 0,2-3 1,1-3 1,1-2 2,0-3 2,0-1 4,0-1 4,1 0 5,1-1 8,6 0 13,4 0 12,6 0 13,3-1 2,1-1-8,3 0-10,2-1-9,2-2-5,1-1-3,3 0-3,2-1-3,-1-1-4,-1 2-2,-3 0-5,-1 2-3,-1 0-3,-1 0-1,1 0-2,0 0 0,-1 0-15,-1 0-25,-1 0-26,0 0-26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7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61000 48000 517,'-41'3'7,"19"6"15,19 7 14,19 6 15,10 3 4,4 0-8,3 0-7,3 0-7,3 1-6,3 4-2,3 3-4,4 3-3,1-1-1,0-2-2,0-3 0,0-3-1,1-1-1,4 4-2,3 3-3,3 3-3,1 1-2,1 1-6,-1-1-4,1 1-4,-4-3-5,-6-2-4,-6-3-5,-6-3-3,-4-2-5,1 0-4,-1 0-4,1 0-4,-3-2-2,-2-3-1,-3-3-1,-3-2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34450 17497 555,'1'-14'85,"2"2"-19,2 4-17,2 3-19,1 1-8,3 2 1,2 0 1,2 2 0,0 2 1,-1 4-2,-1 4 0,-1 3 0,-2 3-6,-3 0-7,-2-1-9,-4 1-9,-2-1-4,-2-2-2,-2 0-2,-1 0-1,-2-2 0,1 1 2,-1 0 1,0 0 2,0-2 2,0-1 2,1-2 2,-1-2 1,3-2 4,6-1 5,6 0 4,5-1 4,4-3-1,-2 0-6,-2-3-7,0-2-7,0 0-6,0 0-7,0 2-7,-1 1-6,0 0-5,0 2-5,-2 0-4,0 2-4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8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35050 16063 523,'9'-22'7,"3"6"14,4 5 13,2 5 14,-1 2 3,-2 2-10,-2 0-8,-4 2-10,0 1-5,1 2 1,3 2-1,2 2 0,0 1-2,-4 3-1,0 2-1,-2 2-2,-2 1-2,0 1-1,-2 1-1,0 1-2,-2 2-1,-1 1 2,0 2 1,-1 2 1,-3 2-3,0 1-6,-3 1-7,-2 1-6,-2-1-5,0-3-2,-1-4-2,-1-1-2,0-5-3,1-3 0,1-4-2,0-4-2,1-6-2,-1-8-6,-2-8-4,0-7-6,0-4 3,2 1 7,2 1 8,3 1 8,0 1 6,2 1 3,0 1 4,2 1 3,0 1 3,0 4 1,0 3 0,0 3 2,0 4 14,0 6 26,0 6 28,0 5 28,0 4 3,2 2-19,0 0-18,2 1-19,0 2-13,1 5-3,2 3-6,0 5-4,1 0-5,-2 0-7,-1-1-5,0-1-5,-1-2-8,0 0-8,-1-2-9,2 1-7,-2-3-4,1-2 0,0-1 0,0-2 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8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36100 16010 457,'0'-12'58,"0"10"-4,0 8-4,0 9-4,0 6-5,0 1-4,0 3-4,0 1-4,0 3-4,0 1 0,0 1-2,0 4-1,0-2-2,0-2-3,0-3-4,0-3-2,0-2-2,0-3 0,0-1-1,0-2-1,1-3-3,4-1-2,2-2-5,4-2-3,0-3-4,1-3-2,-1-2-3,1-4-3,-1-3-2,1-5-1,0-5-1,0-5-1,-1-5-1,-1-3 2,-1-5 1,-1-3 1,-1-2 2,0 0 3,-2 1 3,0-1 3,-2 1 2,-1 3 0,0 3 0,-1 3 1,-3 3 3,0 3 4,-3 3 5,-2 3 5,-2 4 2,-4 3 1,-1 4 1,-4 4 0,0 4-3,2 4-7,4 4-6,3 3-7,1 4-2,2 1-1,2 3 1,-1 2-1,2-2-4,2-3-10,2-5-11,2-3-10,2-2-2,-1-2 6,2-1 6,2 0 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8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36800 16600 511,'13'8'12,"-2"0"3,-6 0 6,-3-1 3,-2 2 2,0 2-2,0 2-2,0 1-1,0 1 0,0 3 1,0 0 1,0 1 2,0 0 1,0 1 0,0 0 1,0-1 0,0 0-1,0-1-3,0-1-2,0-1-2,1-2-3,2-1-5,2-2-5,2-2-5,2-2-2,3-2 2,4-3 0,2 0 2,1-4-7,1 0-12,-2-3-13,2-2-13,-1-1-8,-1-2-2,-1 0-4,0-1-3,-3 0 2,-1 0 6,-2 2 5,-2 2 6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9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37377 16894 503,'-15'-8'1,"3"2"3,1 1 3,2 0 2,2 3 10,2 4 15,-1 4 15,2 4 15,0 4 3,2 5-12,0 5-11,2 5-11,0 3-8,0 2-5,0 3-5,0 1-5,0 2-1,0 2 0,0 1 2,0 3 0,0 1-11,2 0-24,0 0-24,2 0-24,0-5-10,0-10 7,0-9 5,-1-10 6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7:59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37116 14604 587,'-7'-22'0,"2"4"0,2 6 0,2 2 0,1 2 7,2 0 14,0 0 14,2 0 13,1 1 6,3-1-3,4 0-3,2 0-4,2 0-6,0 3-8,3 0-9,0 0-9,1 1-9,1 1-10,1-2-10,1 2-10,-2-1-13,-2 0-13,-3 0-14,-2 0-14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04"/>
    </inkml:context>
    <inkml:brush xml:id="br0">
      <inkml:brushProperty name="width" value="0.02863" units="cm"/>
      <inkml:brushProperty name="height" value="0.02863" units="cm"/>
      <inkml:brushProperty name="color" value="#6ADCAB"/>
    </inkml:brush>
  </inkml:definitions>
  <inkml:trace contextRef="#ctx0" brushRef="#br0">64956 16820 768,'-47'-41'10,"2"10"20,1 12 21,1 10 19,6 6-12,15 3-45,13 4-47,14 2-45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07"/>
    </inkml:context>
    <inkml:brush xml:id="br0">
      <inkml:brushProperty name="width" value="0.0324" units="cm"/>
      <inkml:brushProperty name="height" value="0.0324" units="cm"/>
      <inkml:brushProperty name="color" value="#6ADCAB"/>
    </inkml:brush>
  </inkml:definitions>
  <inkml:trace contextRef="#ctx0" brushRef="#br0">32450 21689 679,'16'-2'67,"-1"0"-17,1-3-18,0-2-18,-1-1-10,-1 0-3,-1 1-4,0-1-3,0-1-3,3 0-3,3-2-3,3 1-2,3-3-2,1 0 0,2-1-1,3-1 0,0-1 0,1 2 0,-1 1-1,0 1 1,-1-1 0,-1-2 2,-3-1 1,-1-3 2,-2 0 3,-1 1 4,-1 1 3,-1 1 5,-1 1 0,-1 2 0,0 2-2,-2 3-2,-2 0 3,-1 2 5,-2 1 5,-2 0 5,-1 1 4,0 0 0,-1 0 1,1 1 1,0-2 0,0 2-3,0-1-3,0 0-1,0-1-3,1 0 0,2-1 0,0-2-1,1 0-1,1-1-1,1-2-1,2 0-1,-1-1 0,-1 1-1,-1-1 0,0 0 0,-1 1-2,1 1-1,1 0-3,1 2-3,0 1 0,0 0 0,-2 2 1,-1 1 1,0 0-1,0 0-1,-1 0-1,1 0-1,0 0 0,0 0 1,-1 0 1,1 0 0,1 0 1,0-2-1,1 0 0,1-1-1,0-2 0,-1 0-1,0-1 0,-2-1 0,0-1 0,2 0 0,0 0 1,1 1-1,1-1 2,1 0 0,1 0 1,2 1 1,-2-1 0,1 0 0,-2 0 1,-1 1 0,0-1-1,-1 0 1,1 0-1,0 1-1,-1 0 1,-1 2 1,-1 2 1,0 2 1,-2 0 0,1-2 1,0-1 0,0-3 0,-1 0 0,-1 0 0,-1 2-1,0 1 0,-1 0 0,1 0 1,2 0 2,-1 0 1,1 1 1,-1 1 3,0 0 2,-2 2 2,0 0 1,-2 0 0,-1 0 1,0 0-1,-1 0 1,2-2-2,0 0-2,1-1 0,1-1-2,2 0-2,0 0-2,2 0-2,0-1-2,1-3-3,1-4-4,1-1-3,1-3-2,2 0-1,0 1-1,1-1 0,0 1 0,1 1 1,0 1 0,-1 1 1,1 0 1,0 0 0,-1 1 1,1-1 0,-2 1 1,-1 1 1,-2 1 3,-3 0 2,-1 2 2,0 1 0,-2 0 2,0 2 1,-2 0 3,1 0 2,0 1 3,0-1 3,0 0 1,2 0-2,0 0-1,1 1-2,1-1-1,0 0 0,-1 0-2,1 0 0,0 0 0,0-2-2,-1 0 0,1-1-1,1-1 0,0 1-2,1-1-1,1 1 0,1-2-2,0 0 0,-1-1 0,1-1-1,-2 0 0,-1-1 1,-2 0 0,-2 1 1,-1-1-1,0 2-3,-1 1-2,1 1-4,0 0 2,0 0 3,0 0 4,0 1 5,-1-1 2,1 0 0,0 0 1,0 1 1,0-1 2,0 0 2,-1 0 4,1 1 3,0-1 1,0 0-1,0 0-3,0 1 0,0-2-3,1 0-2,2-1-1,0-1-4,0-1 0,1 1 0,0-1-1,0 0 0,-1 1-1,-1-1 0,0 0-1,-2 1-1,0 0 0,0 2 0,0 2 0,-1 3 1,1-1 0,0 0 3,0-2 0,0 0 3,0 0-1,0 1 0,-1 0-1,1 2-1,0 0 0,2 1-2,0-1 0,1 0-2,0-1 0,0 0 0,-2-1-2,0-1 1,-2-1-2,-1 2 0,-1 1 0,0 1-2,-1-1 1,2 0 0,0-2 1,2 0 1,-1 0 0,-1 1 1,-1 0 0,0 2 1,0 0 0,0 1 0,1-1 0,2 0 0,-1-1 0,1 0 0,0-1 0,0-1 0,0-1 0,0 0 0,0 0 0,-1 1 0,1-2 0,0 0 0,0-1 0,0-1 1,0 0-1,-1 0 1,1 2 1,0 1-1,0 1 1,0 0 0,0 2 0,-1 1 0,1 0-1,-2 0 0,-1 0-1,0 1 0,-1-1 0,0 0-1,0 0 0,0 0 0,-1-1 0,-1-1 1,0-3 0,-2-2 0,0 1 1,0 1-1,0 2 0,0 2 0,1 1 0,0 1 0,2-1-1,0 0 1,0 0-1,0 0 0,-1 0 1,-2 1-1,0-1 0,0 0 0,0 0 0,0 0 0,0 0 1,2-2 0,1 0 1,0-1 1,0 0 0,0 1 0,-2 0 0,0 2-1,-1 0 0,2 0 1,0 0-1,2 1 0,-1-1 0,1 0-1,0 0-1,0 0 0,0 0 0,0-2 1,0 0 0,0-1 0,-1-1 1,0 1 1,-2-1 0,0 0 1,-1 1 0,2 1-1,0 0 0,2 2-2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08"/>
    </inkml:context>
    <inkml:brush xml:id="br0">
      <inkml:brushProperty name="width" value="0.02809" units="cm"/>
      <inkml:brushProperty name="height" value="0.02809" units="cm"/>
      <inkml:brushProperty name="color" value="#6ADCAB"/>
    </inkml:brush>
  </inkml:definitions>
  <inkml:trace contextRef="#ctx0" brushRef="#br0">42850 18223 783,'0'-16'-44,"0"2"11,0 1 11,0 1 12,0 0 5,2 0 1,0 0 2,2 1 0,0-2 2,0 0 1,-1-1 3,2-1 1,-2 0 1,1 1 1,0 0 0,0 2 0,0 0 0,0 1 0,-1-1-1,1 0-1,0 0 0,2 1 0,0-1-1,2 0 0,-1 1 1,-1 1 1,-1 0 1,0 3 2,-1-1 1,0-2 0,0 0 0,0-1 1,-1-1 0,0 0 0,-2 0 2,0 1 0,-1 0 0,2 0-3,0 2-1,2 1-3,-1 0 0,-1 0-1,0 0-1,-1 0 0,-1 0 0,0-2 0,3 0 0,0-1 0,1 0 1,0 1-2,0 0 0,0 2-1,-1 0 0,0 0 0,-2 1 1,0-1 1,-1 0 0,2 0 1,0 0 1,2 0 1,-1 1 0,-1-1-1,0 0 0,-1 0-1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1"/>
    </inkml:context>
    <inkml:brush xml:id="br0">
      <inkml:brushProperty name="width" value="0.03754" units="cm"/>
      <inkml:brushProperty name="height" value="0.03754" units="cm"/>
      <inkml:brushProperty name="color" value="#6ADCAB"/>
    </inkml:brush>
  </inkml:definitions>
  <inkml:trace contextRef="#ctx0" brushRef="#br0">41243 14757 586,'-7'-8'-1,"0"2"-1,2 1-1,1 0-1,1 0 5,3-2 11,4-1 10,2-3 11,3-2 4,4 0-5,2-1-3,3-1-4,2 1-3,1 2-2,1 4-2,1 3-2,-1 1-2,-2 2-1,-1 0-1,-2 2-2,-3 1-1,-1 2-1,-2 2-2,-2 2-2,-2 2 0,-2 3 1,-3 3-1,0 4 2,-2 0-2,2 1-1,0-1-1,1 1-2,0 0-2,-4 1-2,-2 1-3,-3 0-2,-3 1-1,0-1 0,-2-1 0,0-1 0,0-1-1,1-2-3,0-3-1,2-1-3,0-3-5,1-2-8,-1-4-9,0-2-9,0-4 0,2-2 7,1-4 7,0-2 7,1-2 6,1-2 4,-1 0 5,1-1 3,-2 0 4,0-1 4,-2 0 4,0 1 3,0 0 4,0 2 2,2 2 2,1 3 3,0 3 7,0 3 11,0 4 13,0 3 11,1 4 2,2 3-9,2 3-9,2 3-9,1 3-6,2 1-3,0 3-2,1 1-4,1 3-3,-2 1-2,-1 2-4,0 3-3,-1 1-3,2 2-6,0 2-5,1 2-4,0-1-7,1-4-11,0-4-10,0-3-9,1-6-5,1-5 3,3-6 3,2-7 2,-1-3 4,-3-4 6,-3-2 6,-2-3 6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4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62850 48950 999,'23'-24'-75,"-3"4"16,-3 3 19,-2 3 16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1"/>
    </inkml:context>
    <inkml:brush xml:id="br0">
      <inkml:brushProperty name="width" value="0.04204" units="cm"/>
      <inkml:brushProperty name="height" value="0.04204" units="cm"/>
      <inkml:brushProperty name="color" value="#6ADCAB"/>
    </inkml:brush>
  </inkml:definitions>
  <inkml:trace contextRef="#ctx0" brushRef="#br0">42531 14393 523,'0'-23'2,"0"1"3,0 1 4,0 1 4,0 4 7,-2 10 11,0 8 12,-1 10 11,-2 5 1,2 5-10,-1 3-8,0 5-10,0 1-5,2 1-3,0-1-2,2 0-2,0-1-2,0-2-1,0-2-2,0-1-1,0-3-2,2-1-1,0-3-2,2-1-3,2-4-2,4-6-5,3-6-4,4-6-5,2-6-2,-3-6 0,-1-5 0,-2-6-1,-1-5 1,0-3 2,-2-2 1,2-3 3,-2-2 1,-2 1 1,-4 2 3,-2 0 0,-3 2 3,-1 4 2,0 3 1,-1 2 2,-2 4 3,-2 5 1,-2 4 3,-2 6 3,0 4-1,0 2-2,-1 4-2,0 3-2,1 2-1,1 5 0,0 4 1,2 4 0,0 1-3,2 1-9,2-1-7,-1 1-8,2-2-8,2-2-7,2-1-8,2-2-8,2-3-1,1-3 7,3-2 6,2-4 7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1"/>
    </inkml:context>
    <inkml:brush xml:id="br0">
      <inkml:brushProperty name="width" value="0.03654" units="cm"/>
      <inkml:brushProperty name="height" value="0.03654" units="cm"/>
      <inkml:brushProperty name="color" value="#6ADCAB"/>
    </inkml:brush>
  </inkml:definitions>
  <inkml:trace contextRef="#ctx0" brushRef="#br0">43300 14750 602,'7'14'17,"-2"-1"3,-3-2 4,0-2 4,-2 0 0,0 1 0,0 2-1,0 3-1,0 1-1,0 0-1,0-1-2,0 1-1,0-1-2,2-1-2,0-1-1,2-1-1,0-1-3,1-1-1,2 0-3,0-2-1,2-1-5,2-2-4,1-3-5,2 0-4,2-2-6,0 0-5,-1 0-5,1 0-5,0-2-3,0-2 0,-1-4-1,0-2-1,-1-2 0,-1 1-1,-2-1 1,-2 1-1,-2 0 3,0 0 7,-2 2 7,0 1 6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1"/>
    </inkml:context>
    <inkml:brush xml:id="br0">
      <inkml:brushProperty name="width" value="0.04241" units="cm"/>
      <inkml:brushProperty name="height" value="0.04241" units="cm"/>
      <inkml:brushProperty name="color" value="#6ADCAB"/>
    </inkml:brush>
  </inkml:definitions>
  <inkml:trace contextRef="#ctx0" brushRef="#br0">43758 14697 518,'-9'-14'2,"1"2"3,-2 4 3,-1 3 3,-1 1 3,2 2 5,1 0 4,1 2 5,1 1 0,1 4 0,0 2-1,2 4 0,0 1-2,2 3 1,0 1 0,2 3 1,0 2-2,0 3-2,0 3-2,0 3-3,0 4-1,2 5-2,0 7-2,2 6-2,1 5-3,1 6-3,3 4-4,1 5-2,2-1-12,0-5-16,-1-7-17,1-5-18,-2-7-4,1-8 9,-2-8 7,0-7 9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2"/>
    </inkml:context>
    <inkml:brush xml:id="br0">
      <inkml:brushProperty name="width" value="0.0396" units="cm"/>
      <inkml:brushProperty name="height" value="0.0396" units="cm"/>
      <inkml:brushProperty name="color" value="#6ADCAB"/>
    </inkml:brush>
  </inkml:definitions>
  <inkml:trace contextRef="#ctx0" brushRef="#br0">43650 13160 555,'0'-23'2,"2"4"4,0 3 3,2 3 3,1 2 4,1 2 8,3 3 6,2 1 7,1 1 0,-1 2-3,1 0-6,-1 2-3,0 2-5,-2 6-3,-2 4-3,-2 5-3,-2 4-3,0 1 0,-2 3 0,0 1-2,-2 1 1,-2 0-1,-2 0 0,-2 1 0,-1-2-2,0-3-4,0-3-2,1-3-4,3-3 0,9-4 3,10-5 3,8-3 2,2-2 2,-3 0 0,-4 0-1,-5 0 0,-2 2 1,-1 4 2,-1 4 2,0 4 2,-4 2 0,-2 3-1,-6 2-1,-2 1-2,-4 1-2,0-2-5,-1 0-3,-1-1-5,-1 0-3,1-1-1,-1 1-2,0 0-2,0-3-7,1-3-13,-1-4-13,0-4-13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12"/>
    </inkml:context>
    <inkml:brush xml:id="br0">
      <inkml:brushProperty name="width" value="0.04131" units="cm"/>
      <inkml:brushProperty name="height" value="0.04131" units="cm"/>
      <inkml:brushProperty name="color" value="#6ADCAB"/>
    </inkml:brush>
  </inkml:definitions>
  <inkml:trace contextRef="#ctx0" brushRef="#br0">44750 13410 532,'16'-15'58,"-1"5"-2,1 2-3,-1 2-2,1 2-4,-1 0-6,1 0-7,0 1-6,-1-2-3,1 2-4,0 0-2,-1-1-3,0 0-4,-1 0-5,-1 0-8,0 0-5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0"/>
    </inkml:context>
    <inkml:brush xml:id="br0">
      <inkml:brushProperty name="width" value="0.03824" units="cm"/>
      <inkml:brushProperty name="height" value="0.03824" units="cm"/>
      <inkml:brushProperty name="color" value="#6ADCAB"/>
    </inkml:brush>
  </inkml:definitions>
  <inkml:trace contextRef="#ctx0" brushRef="#br0">29110 35500 575,'1'15'94,"0"-1"-19,2-1-21,0 0-20,1-1-10,0 3-3,0 2-1,0 2-3,0 0-1,2 1-3,0-1-2,2 1-3,-2-1-1,0-1-2,-1-1-2,0-1-1,-1-1-2,0-1 1,0 0 0,0-2 1,-1 1-1,-1 1 0,0 2 0,-1 3 1,-1 0-1,0-1 0,0-1 0,0-1 0,0 0 1,0 0-1,0-1 1,0 1 0,0 1-1,0 1-3,0 3-1,0 1-2,0 0 0,0-3 0,0-3 1,0-2 2,-2-3 1,0-1 2,-3 0 3,-2-2 2,-2-1 0,0-2-4,-1-3-4,0 0-3,-2-5-4,0-4-5,0-6-5,1-3-6,0-4-3,2 2 0,2 1 0,2 1-1,1-1-1,-1-3-1,-1-3-1,-1-3-1,-1 0-1,2 5 0,0 3-1,2 5 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1"/>
    </inkml:context>
    <inkml:brush xml:id="br0">
      <inkml:brushProperty name="width" value="0.0384" units="cm"/>
      <inkml:brushProperty name="height" value="0.0384" units="cm"/>
      <inkml:brushProperty name="color" value="#6ADCAB"/>
    </inkml:brush>
  </inkml:definitions>
  <inkml:trace contextRef="#ctx0" brushRef="#br0">28324 36450 572,'-21'7'1,"1"-1"-1,4 0 2,3-2-1,2 0 3,1 0 4,1 0 3,1 0 5,1 1 3,2 0 3,2 1 3,2 2 4,1 0 1,0 1-2,0 1-1,0 2-2,0 0-1,0 1-2,0 1-2,0 2-2,0-1-1,2 1-1,0-2-2,2 2-1,0 0-2,2 1-1,0 1-3,1 2-1,0-3-4,1-1-8,0-4-5,0-3-8,0-1-8,2-2-10,0-1-12,1 0-10,-1-2-1,1-1 10,-2 0 8,0-1 10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1"/>
    </inkml:context>
    <inkml:brush xml:id="br0">
      <inkml:brushProperty name="width" value="0.02991" units="cm"/>
      <inkml:brushProperty name="height" value="0.02991" units="cm"/>
      <inkml:brushProperty name="color" value="#6ADCAB"/>
    </inkml:brush>
  </inkml:definitions>
  <inkml:trace contextRef="#ctx0" brushRef="#br0">29950 36750 735,'15'0'4,"-4"2"7,0 0 7,-2 2 8,-1 0 7,-2 2 3,-1 0 6,0 1 4,-2 1-9,1 0-25,0 0-26,0 0-24,-1-1-9,-1 2 6,0 1 7,-1 2 5,-2-1 2,-1-1-3,0-1-3,-1 0-4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4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28663 35400 496,'14'29'113,"-3"-3"-25,-3-5-26,-2-3-25,-3 0-13,3 3-2,0 5-3,2 3-1,-1 0-2,1 0-2,0-3-2,0-1-1,-1-1-2,-1 1-1,0 1 1,-2 1-2,0-1 0,0 0-3,0-1-1,0 0-2,-1-3-1,0-2-1,-2-1-1,0-2 0,-1 0 0,2 1 0,0 2 0,2 2 0,-1 0 0,-1-3 0,0-3 2,-1-2-1,-1-3 2,0 1-1,0 0-1,0 0 1,-2-1 0,0-1-1,-3 0 1,-2-2 0,-2-1-2,-2-2-2,-2-3-1,-1 0-3,-2-3-2,1-1-2,-1 0-2,1-1-2,0-2-1,3 0 0,1-1 0,2-2 0,1 1 1,0-1 0,1 0 0,-1 0 0,0 0 1,0 0 1,0 0 2,0 1 0,1-3 1,-1-2 0,0-3 0,0-3-1,-1-3 0,0-1 0,-1-2-2,-1-2 0,-1-1-1,2 1 1,1 1 0,1 1 1,1 2 3,-1 2 3,0 5 5,0 1 3,0 3 6,0 1 5,1 0 6,-1 2 5,0 2 8,0 4 7,0 4 8,0 4 8,1 2-1,1 2-9,0 0-10,2 1-10,0 2-6,2 0-3,0 1-2,2 1-4,0 1-2,0 1-1,0 2-1,0 0-1,0 0-1,0-1-2,0-1-1,0-1-2,1-2-4,2 0-6,2 0-4,2-2-6,2-2-10,5-2-12,4-4-14,3-2-13,1-3 0,-4-1 13,-6 0 13,-2-1 13,-3-1 7,0 0 2,-2 0 0,0 0 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5"/>
    </inkml:context>
    <inkml:brush xml:id="br0">
      <inkml:brushProperty name="width" value="0.04649" units="cm"/>
      <inkml:brushProperty name="height" value="0.04649" units="cm"/>
      <inkml:brushProperty name="color" value="#F2395B"/>
    </inkml:brush>
  </inkml:definitions>
  <inkml:trace contextRef="#ctx0" brushRef="#br0">30200 36750 473,'15'1'18,"-1"2"3,-1 2 3,0 2 3,-2 1 3,2 3 2,2 2 1,0 2 3,0 0 1,-1 2-2,-1 1-1,0 1-2,-1 0-1,-2-1-3,2 0-2,0-2-3,-1-1-3,-3 0-3,-1 1-5,-2 0-3,-3-3-7,-6-5-11,-4-4-10,-5-6-11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58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63250 48650 524,'-25'-22'25,"0"6"1,0 7-1,0 6 1,0 4-2,0 4-2,0 3-3,0 3-3,1 3 0,4 3-1,3 3 0,3 4 0,-1 2 0,-2 4-2,-3 3 0,-3 3-1,-1 3 0,4 3 0,3 3-1,3 4 1,1 4 0,1 6-2,-1 7 0,1 6-1,-1-2 0,1-9 0,-1-10 0,1-8-1,1-3 1,3 7-2,3 6 0,4 7-1,2-1-1,4-6 0,3-6-1,3-6-1,3-6 0,3-2-1,3-3 0,4-3 0,4-6-1,6-5-3,7-7-2,6-5-1,1-8-2,-3-5-1,-3-7 0,-2-5 0,-1-8-1,3-5 1,3-7 0,4-5 0,-3-4 0,-5 0 0,-7 0 1,-5 0 0,-4 0 1,0 0 1,0 0 1,0 0 1,-2 0 1,-3 0 1,-3 0 1,-2 0 0,-5 0 1,-2 0 0,-3 0 0,-3 0 0,-2 1 0,0 4 0,0 3 0,0 3-1,-5 1 0,-9 1 1,-10-1 1,-8 1-1,-8 4 0,-2 9-2,-3 10-3,-3 10-2,-1 5-4,4 4-4,3 3-6,3 3-5,3 3-4,3 3-4,3 3-3,4 4-4,4 1 2,6 0 5,7 0 6,6 0 6,1-2 2,-3-3-1,-3-3-1,-2-2-2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6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42500 36575 520,'38'6'150,"-4"-3"-32,-2-2-35,-4-4-32,1-2-22,1-1-6,2-3-8,3-2-6,-2 1-8,-6 2-4,-3 4-5,-7 3-5,-1 0-5,-1-1-2,1 0-3,0-1-3,-2-1-8,-3-3-13,-3-2-14,-2-2-12,-3 0 0,-2 1 14,-2 0 14,-2 2 14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6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42763 35650 421,'-15'0'2,"2"0"2,2 0 3,3 0 3,1 2 5,2 4 9,2 4 9,2 3 9,1 3 3,0 0-3,0-1-2,0 1-3,0 1-3,2 1-3,0 3-4,2 1-4,0 2-2,0 1 0,-1 1 0,1 1-1,0 0-1,-2-1-2,0-1-2,-2-2-1,0 0-4,0-1-6,0-1-4,0-1-6,-2 0-3,-4 1-5,-4 1-2,-3 1-4,-4 1-3,-1-1-3,-3 1-3,-1-1-3,-1-1-1,-1-4 3,1-5 3,-1-3 3,2-3-2,1-2-7,3-3-6,1 0-8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8:36"/>
    </inkml:context>
    <inkml:brush xml:id="br0">
      <inkml:brushProperty name="width" value="0.05242" units="cm"/>
      <inkml:brushProperty name="height" value="0.05242" units="cm"/>
      <inkml:brushProperty name="color" value="#F2395B"/>
    </inkml:brush>
  </inkml:definitions>
  <inkml:trace contextRef="#ctx0" brushRef="#br0">44000 37350 419,'8'22'93,"0"-3"-13,0-3-15,-1-2-13,2-3-9,-1 2-6,2 1-5,2 1-5,-1 1-4,1 0-2,0-1-3,0 1-2,-1 0-2,-1-1-3,-1 0-1,-1 1-2,0-1-1,0-1 0,0-1 1,0 0 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16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63435 18750 757,'-31'53'100,"15"-19"-27,13-18-25,16-19-26,3-9-26,-2 2-24,-5-2-24,-3 0-24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18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33477 31150 496,'-6'29'140,"2"-5"-34,4-5-33,3-5-34,0-2-18,1 2-3,0 0-2,0 1-2,1 3-2,0 3 1,1 5 2,2 3-1,-1 2-1,-1-2-6,0-1-5,-2 1-5,0-3-5,0 0-6,0-1-6,0 0-5,0-4-6,0-1-4,0-4-5,-1-3-4,0-4-5,-1-6-3,0-6-2,-2-6-4,0-4 4,-2-1 11,0-3 12,-1-2 11,0 0 7,-1 1 4,0 1 1,0 1 4,0 0 2,0 1 0,0-1 0,0 0 1,1 1 3,0 3 3,2 1 5,0 2 4,1 1 3,0 1 5,0 0 5,0-1 3,2-1 4,4 0 1,4-1 3,4-1 2,0-1-1,0 2-6,-1 1-5,0 0-4,-2 2-6,1 1-4,0 0-5,0 2-4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18"/>
    </inkml:context>
    <inkml:brush xml:id="br0">
      <inkml:brushProperty name="width" value="0.04375" units="cm"/>
      <inkml:brushProperty name="height" value="0.04375" units="cm"/>
      <inkml:brushProperty name="color" value="#00BFF3"/>
    </inkml:brush>
  </inkml:definitions>
  <inkml:trace contextRef="#ctx0" brushRef="#br0">34116 30634 502,'-1'-15'2,"-1"2"3,0 3 4,-1 1 3,-1 3 10,2 6 15,0 4 15,2 6 15,1 3 1,2 3-11,2 3-12,2 3-12,0 2-8,-1 1-4,0 0-3,-2 2-4,1 1-6,0 3-5,1 1-8,1 3-6,0 0-11,-1 0-12,0 0-15,-2 0-12,0-3-2,0-4 9,0-5 10,0-4 10,0-5 3,0-1-1,0-2-2,0-2-2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19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34724 30347 532,'14'-21'80,"-1"7"-15,-3 5-17,-1 6-15,-1 3-10,2 0-1,0 0-2,1 0-2,0 1-2,0 2-1,-2 2-3,0 2-2,-3 1-2,2 1 0,0 2-1,0 0-1,-1 2-2,-2 3-2,-3 3-3,0 3-3,-2 2-1,0-1-2,0 1 0,0-1-1,-1 0 0,-1-1 0,0-1 1,-1 0 0,-2-4-1,0 1-4,-1 0-3,-2-2-4,0-2-2,2-3-2,-2-2-3,0-4-1,-1-4-3,0-4-5,-1-5-4,-1-5-4,-1-5 1,2-2 8,1-3 8,1-1 7,1-3 5,1 2 4,0 3 2,2 2 4,0 0 2,2 2 5,0 1 3,2 1 3,-1 2 4,0 2 1,-2 4 2,0 3 2,0 4 9,2 6 14,2 5 16,2 7 14,1 3 2,0 1-14,0 1-11,0 1-14,0 1-8,0-1-3,-1 1-5,1-1-4,0 1-4,0 2-3,-1 3-4,1 1-5,0 1-5,0-2-7,0 0-8,0 0-7,0-4-9,2-2-9,0-3-8,1-2-10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0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35500 30172 504,'0'24'112,"0"-1"-23,0 1-25,0-2-24,0 2-13,0-1-1,0 1-2,0-1-2,0 0-2,0-1-2,0-1-3,0-1-3,0-1-2,2-3-2,0-1-3,2-2-1,1-5-7,3-8-7,4-8-8,1-8-9,1-4-1,-2-1 2,-4-1 4,-2-1 4,-2-3 2,1-5 2,2-5 1,-1-4 2,1-1 2,0 3 1,-2 2 2,0 3 2,-2 4 3,-1 3 1,0 5 3,-1 3 2,-3 5 2,-2 3 2,-4 4 1,-2 4 3,-1 5-3,-1 6-5,0 5-5,1 7-6,0 2-7,2 1-7,2-1-8,2 1-6,2-2-4,-1-1 1,0-3 2,1-1 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0"/>
    </inkml:context>
    <inkml:brush xml:id="br0">
      <inkml:brushProperty name="width" value="0.0417" units="cm"/>
      <inkml:brushProperty name="height" value="0.0417" units="cm"/>
      <inkml:brushProperty name="color" value="#00BFF3"/>
    </inkml:brush>
  </inkml:definitions>
  <inkml:trace contextRef="#ctx0" brushRef="#br0">36116 30600 527,'6'9'5,"-1"1"10,-2 3 10,-2 2 10,-1 1 4,0 1-3,0 0-4,0 3-2,0-1-2,-2 1-1,0-1-1,-1 1-1,-2-1-2,2-1-2,-1-1-2,0 0-3,0-3-2,2 0 0,0-1-1,2-1 0,2-1-3,6-2-5,4-2-3,5-2-6,3-3-1,-1-4 0,1-4 1,0-4 0,-2-1-1,2 2 1,-1 2-1,1 3 0,-1 0-12,-1 2-20,-1 0-23,0 2-21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0"/>
    </inkml:context>
    <inkml:brush xml:id="br0">
      <inkml:brushProperty name="width" value="0.0465" units="cm"/>
      <inkml:brushProperty name="height" value="0.0465" units="cm"/>
      <inkml:brushProperty name="color" value="#00BFF3"/>
    </inkml:brush>
  </inkml:definitions>
  <inkml:trace contextRef="#ctx0" brushRef="#br0">36521 30844 473,'-14'-8'0,"2"2"2,4 1 0,3 0 2,1 3 10,0 4 19,0 4 19,0 4 18,1 3 5,2 3-13,2 3-11,2 3-11,1 2-9,2 1-4,0 1-5,2 1-4,-1 2-5,1 3-5,0 2-6,0 4-3,0 3-5,2 1-3,-1 5-2,2 2-2,0 0-8,-1-4-10,0-4-10,-2-3-11,0-7-6,0-6-3,0-7-3,0-6-4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58"/>
    </inkml:context>
    <inkml:brush xml:id="br0">
      <inkml:brushProperty name="width" value="0.03939" units="cm"/>
      <inkml:brushProperty name="height" value="0.03939" units="cm"/>
      <inkml:brushProperty name="color" value="#00BFF3"/>
    </inkml:brush>
  </inkml:definitions>
  <inkml:trace contextRef="#ctx0" brushRef="#br0">64200 48700 558,'-40'17'28,"23"-16"10,22-15 8,22-15 8,12-7 1,3 3-10,3 3-9,4 4-10,5-3-6,10-5-2,10-7-2,9-5-3,-1-3-1,-8 4-2,-10 3 0,-9 3-2,-5 3-2,0 3-5,0 3-6,0 4-4,-2 2-5,-3 4-4,-3 3-5,-2 3-4,-5-1-9,-2-2-14,-3-3-14,-3-3-14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1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36390 29259 547,'-5'-8'9,"8"0"19,6 0 17,7 0 19,3 2 3,-3 2-13,-2 4-11,-1 3-14,-2 1-6,-3 3-2,-1 2-2,-2 2-3,-2 1-1,0 3-5,-1 2-3,-2 2-5,0-1-2,-2 0-2,-1-1-3,0-1-2,-1 0-1,-2 0-1,0-1 1,-1 1 1,1-3 1,6-5 5,4-4 5,6-6 4,2-2 1,1-2-4,1 0-3,2-1-4,-1-2-2,-1 0 1,-1-1 0,-1-1 1,0 0-4,-1 2-8,1 2-9,-1 2-7,0 1-10,0 0-12,-2 0-12,0 1-10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37144 29332 999,'-13'-1'-15,"5"0"8,5-1 9,5-1 10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22"/>
    </inkml:context>
    <inkml:brush xml:id="br0">
      <inkml:brushProperty name="width" value="0.05037" units="cm"/>
      <inkml:brushProperty name="height" value="0.05037" units="cm"/>
      <inkml:brushProperty name="color" value="#00BFF3"/>
    </inkml:brush>
  </inkml:definitions>
  <inkml:trace contextRef="#ctx0" brushRef="#br0">37150 29093 436,'15'-2'172,"-1"0"-41,-1-3-39,-1-2-40,0-1-21,1-2-5,2 0-3,0 0-4,1-1-6,0 0-8,3 2-9,0 1-8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5"/>
    </inkml:context>
    <inkml:brush xml:id="br0">
      <inkml:brushProperty name="width" value="0.02482" units="cm"/>
      <inkml:brushProperty name="height" value="0.02482" units="cm"/>
      <inkml:brushProperty name="color" value="#F2395B"/>
    </inkml:brush>
  </inkml:definitions>
  <inkml:trace contextRef="#ctx0" brushRef="#br0">65936 28473 886,'-153'-28'71,"40"7"-33,39 6-34,39 8-31,22 3-18,8-3 2,7-1 0,6-3 0,4-1 5,0 0 8,-1 1 9,1-1 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8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22605 41344 538,'-13'-18'11,"6"10"20,6 11 20,6 12 21,2 6 4,0 5-15,-2 3-12,0 4-15,-2 1-9,-1-3-7,0-3-5,-2-4-6,1 0-3,0 3-1,2 1 1,0 3-2,0-2-5,0-2-11,-2-3-13,0-3-11,-1-6-10,0-8-10,0-10-8,0-8-8,0-4 2,0-1 14,0 0 15,0 1 15,0-1 9,0 2 5,0 1 3,0 1 5,0 0 3,0 0 4,0 0 2,0 1 2,0 0 4,2 2 3,0 2 3,2 2 2,0 1 3,0 1 0,0-1 0,0 0 1,0 0 2,0 0 2,3 0 3,0 1 2,1 0 0,2 0-4,0 2-3,1 0-4,1 1-3,0 0-3,-1 0-2,1 0-4,0 0-3,0 0-6,0 0-7,-1 0-4,-1 0-7,1 0-3,-2 0-6,0 0-3,-2 0-4,1 0 1,0 0 0,0 0 0,-1-1 3,-2-2 5,-3-2 5,0-1 6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8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23530 40901 504,'-1'-16'0,"1"0"2,-3 1 0,0-1 1,-1 1 4,0 3 5,0 1 5,1 2 7,-1 5 7,2 8 10,0 8 10,2 7 10,0 6 1,0 3-12,0 3-9,0 3-11,0 1-7,0 3-6,0 2-4,0 3-6,0 0-6,2 0-6,0 0-7,2 0-7,-1 0-10,1-3-12,0 1-13,0-1-11,0-4-4,-1-8 5,1-6 6,0-6 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23993 40913 547,'-7'-8'0,"0"0"0,2 0 0,1 0 0,1 1 6,3 1 11,4 0 12,2 2 11,3 0 2,0 2-7,1 0-8,2 2-7,-1 0-4,2 2-1,1 0 0,2 2 0,-1 1-2,-1 1-1,-1 3-3,0 2-2,-3 3-2,0 4 0,-1 3-1,0 5 0,-2 1-2,-2 0-2,-3 1-2,0-1-3,-3 0 0,-1 1 0,0-1 0,-1 1 0,-2-3 0,0-3-3,-2-6-2,0-2-3,-1-3-4,1-2-5,0-2-7,-1-2-6,0-3-3,0-1 1,0-2 1,0-1 1,1-5 3,1-4 3,0-5 5,2-5 4,0-2 4,0 2 3,0 0 4,0 1 4,1 0 2,0 2 0,2 1 2,0 1-1,1 1 4,-2 2 2,0 3 5,-2 1 3,1 3 12,2 6 18,2 4 19,2 6 18,1 2 3,0 3-14,0 2-14,0 2-14,0 2-11,0 5-6,0 3-7,0 4-7,-1 1-3,-1 2 1,0-1 0,-1 0 2,-1 0-8,0-2-16,0 0-16,0-1-16,0-3-6,2-5 3,0-5 3,2-4 2,-1-5 2,1 1 0,0-2 0,0 0 1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9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25113 40990 502,'-8'-7'4,"2"0"6,1 2 7,0 1 7,1 4 7,0 7 7,0 9 6,1 8 7,-2 2 0,2 2-9,-1-1-9,0 0-7,0 1-6,2-1-1,0 1-3,2-1-1,0 0-1,0-4-1,0 0-1,0-3-1,2-2-5,4-2-8,4-4-8,3-3-10,3-4-3,0-8 0,-1-6 1,1-7 1,-1-6 1,0-3 2,1-5 2,0-2 2,-2-3 2,-3 1 0,-3 1 1,-2 2 0,-3 0 3,-1 5 3,0 2 5,-1 4 3,-3 1 2,0 2 2,-3 2 2,-2 3 1,-1 1 0,-2 2-1,0 2-1,-1 3-1,-1 1-4,0 3-5,0 4-7,2 2-5,-1 3-4,0 2-3,2 2-2,1 1-3,1 2-4,2 0-4,2-1-4,2 0-4,1 0 1,2-3 6,0-1 7,2-2 5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9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25866 41500 591,'14'1'0,"-3"2"0,-3 2 0,-2 2 0,-3 1 4,0 1 7,-2 2 8,0 0 8,-2 1 4,0 3 0,-2 1 0,0 3 1,-2 0-1,0 1-4,-1-1-2,-2 1-4,1 0-2,1-1-1,0 1-1,2 0-2,0-3-1,2 0-1,0-2-3,2-3-1,3-1-6,6-2-10,5-2-10,7-2-11,2-3-4,0-4 5,1-4 5,-1-4 3,0-1-2,-3 0-10,-1 2-10,-3 1-9,-2 0-2,-3 2 6,-3 1 8,-2 0 5,-2 1 7,0 0 5,0 1 7,0 0 5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9:59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26309 42016 574,'-29'-7'10,"7"2"0,6 2 1,5 2 2,4 2 2,1 2 7,0 2 5,2 2 6,0 2 3,2 3-3,0 3-1,2 3-2,0 3-2,0 1-3,0 3-2,0 1-3,0 3-3,2 1-3,0 2-2,2 3-2,0 5-6,0 10-4,-1 10-7,2 8-5,-2 6-10,1-1-14,0-1-12,0-1-15,0-8 0,0-16 11,0-16 11,0-15 11,-1-8 6,1 1-2,-1 1-1,2 2-1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59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65600 47250 545,'21'-19'36,"-5"13"6,-7 12 7,-5 13 6,-4 12 1,0 13-8,0 12-5,0 13-8,0 4-6,0-3-6,0-3-5,0-2-5,0 0-7,0 7-4,0 6-7,0 7-5,0 0-4,0-2-2,0-3-3,0-3-1,0-6-6,0-5-7,0-7-9,0-5-6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0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26127 40109 641,'-6'-8'3,"2"0"7,4 0 7,3 0 6,2 2 6,5 2 3,4 4 5,4 3 4,0 3-1,-4 5-6,-2 5-6,-2 5-6,-4 3-5,-1 1-4,-2 1-5,-2 1-3,-1 0-6,-2 0-4,0 0-4,-2 1-5,0-3-2,-2-1 2,0-4 1,-1-3 1,1-4 0,6-5 0,4-4 0,6-6-1,3-3 1,3-1-1,3-3 0,3-2 0,1 0-2,-3 2-5,-1 2-4,-3 3-5,-2 0 0,-1 0 6,-2 0 4,-2 0 5,-2 0 1,0 0-5,-2 0-3,0 0-4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0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27050 40362 672,'15'-28'108,"-1"10"-24,-1 6-24,0 8-25,-1 4-14,2 0-8,3 0-7,2 0-6,0 0-5,-1 0 0,-1 0-3,-1 0 0,-2 0-11,-1 0-21,-2 0-19,-2 0-20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1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46886 41100 591,'-17'26'177,"-2"5"-50,-1 4-50,-3 6-50,0 3-29,2-1-10,0 3-10,1 0-10,2-3-5,5-10-2,3-8-2,4-8-1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2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46550 41155 558,'0'-13'81,"2"6"-9,0 6-8,2 6-9,2 5-7,5 5-7,5 5-7,6 5-6,2 4-11,2 1-15,3 2-15,0 2-15,0-2-3,-5-6 6,-5-5 7,-4-6 7,-5-4-6,1 1-21,-2 0-19,0 0-20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4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55812 44446 513,'-8'-9'0,"2"0"0,1-2 0,0 0 0,1 0 3,1 3 7,-1 1 7,1 2 6,-1 5 8,3 8 11,2 8 9,3 7 10,-1 5 0,-1 1-11,0 1-10,-2 0-10,0 2-8,-2 2-4,0 2-4,-1 3-4,-2 0-6,2 0-8,-1 0-7,0 1-7,0-4-8,2-3-7,0-4-7,2-3-7,0-5-4,0-3 3,0-4 1,0-4 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4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55750 45240 649,'0'-29'4,"0"5"6,0 6 8,0 4 6,1 3 3,2 2-4,2 2-2,2 2-3,3 1 2,7 1 5,6-1 7,5 0 5,1 0-2,-6 2-10,-4 0-11,-5 2-10,-2 0-4,0 2 2,0 0 2,-1 2 3,0 0-7,0 0-11,-2-1-14,0 1-12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4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56473 44030 452,'-1'-56'24,"-1"14"2,0 13 1,-1 15 1,0 9 2,2 6 6,2 6 4,2 6 5,0 4-1,-1 5-5,0 3-5,-1 5-6,-1 3-3,0 6-3,0 5-3,0 4-1,-2 3-3,0 3 0,-3 2-2,-1 2 0,-2 3-7,0 7-12,0 5-13,1 7-13,1-1-9,2-4-6,4-5-4,3-5-5,0-9 1,1-13 9,0-12 7,-1-12 9,1-8 2,0 1-2,0 0-3,0 0-2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4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56700 44104 664,'8'-30'12,"0"8"4,0 2 5,-1 6 4,2 3 2,2 2 1,2 3-1,1 1 0,2 1-1,3 0-4,1 0-3,3 0-3,0 1-1,-1-1 0,-1 0 0,-1 0 1,0 0-7,0 1-15,-2-2-15,2 2-14,-2-1-11,-3 0-6,-3 0-8,-2 0-7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4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57427 43224 498,'-21'-21'27,"3"5"2,4 5 2,6 5 2,1 3 0,2 3-3,2 4-4,2 2-2,1 4-1,0 6 2,0 4 2,0 5 2,0 5-1,0 4-3,0 6-2,0 5-4,0 2-2,0 1-1,0 1 0,0 1-2,0-1-7,0-4-16,0-4-13,0-3-15,0-6-14,0-6-11,0-5-13,0-6-12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5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59430 44797 555,'-15'-21'86,"2"7"-14,2 5-15,3 6-15,0 5-8,0 4-5,0 4-4,0 3-4,-1 5-4,-1 4-1,-3 3-2,-2 4-2,-1 3-3,0 1-2,-2 1-4,-1 1-3,0-1-3,0 3-7,2 0-4,1 2-7,2-2-4,2-3-5,4-5-5,3-3-5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59"/>
    </inkml:context>
    <inkml:brush xml:id="br0">
      <inkml:brushProperty name="width" value="0.03259" units="cm"/>
      <inkml:brushProperty name="height" value="0.03259" units="cm"/>
      <inkml:brushProperty name="color" value="#00BFF3"/>
    </inkml:brush>
  </inkml:definitions>
  <inkml:trace contextRef="#ctx0" brushRef="#br0">65800 48000 674,'28'-69'113,"6"13"-28,7 12-28,6 13-28,3 7-15,0 4-3,0 3-3,0 3-2,-4 1-3,-5 1-5,-7-1-3,-5 1-4,-3-1-12,4 1-19,3-1-21,3 1-19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59083 45055 596,'-6'-13'10,"4"6"21,4 6 19,4 6 21,3 5 3,3 5-15,4 5-13,2 6-13,2 0-13,1 3-10,1 1-11,0 1-10,0-1-8,-3-3-7,-3-4-7,-3-2-7,-2-3-6,0-1-6,-2-2-5,0-2-7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8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17545 47550 660,'-22'37'82,"6"-3"-15,6-5-16,4-4-16,1-3-10,0-2-3,-2-1-5,0-2-4,-1 0-2,-2 3-3,0 3-3,-1 3-1,0 0-5,1-2-4,1-1-5,1-3-5,0-5-11,2-8-16,0-10-17,2-8-17,1-4 0,2 3 16,2 1 16,2 2 16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8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17650 47795 617,'7'-16'0,"-1"2"-1,0 1 1,-1 1-1,-2 1 3,1 3 6,0 1 7,0 3 6,1 0 3,0 2 1,1 0 0,2 2 0,0 2 0,-1 5 1,1 6 0,0 3 0,-1 3-2,0 1-3,-2 0-5,0-1-3,-2 1-1,1 0-1,0-1 1,0 1 0,-1-3-2,0 0-5,-1-2-5,-2-3-3,1-1-4,2-2 1,2-2 0,2-2 0,1-3 0,0-4 1,-2-4 1,2-4 1,0-3 1,2-3 0,0-3 1,1-3 0,1-1 0,0 0 0,0-1 0,-1 0 0,0 1 1,0 1 0,-2 1 1,0 1 1,-2 3 1,-1 2-2,0 2 1,-2 4-1,0 2-2,0-1-3,0 0-4,0 0-3,-1 3-12,-2 6-18,-2 6-18,-2 6-19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9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18668 47991 570,'13'-15'3,"-3"2"6,-4 3 6,-4 1 7,-2 0 3,2 0 3,0-1 3,2-1 3,-2 0-4,-4 0-9,-4 2-9,-4 1-10,-2 1-4,1 2 0,-1 2 1,0 2 1,0 3 1,0 4 3,1 4 2,-1 3 2,0 4 2,0 3-1,1 3 0,-1 3-1,0 1 1,0-2 2,1 0 1,-1-1 2,1-2-1,2-1-1,2-3-3,3-1-2,2-3-3,5-4-7,6-5-6,4-2-6,3-6-3,1-2-1,2-5 1,0-4-1,-1-1-2,1-1-2,-2 0-3,-1 1-2,-1-1 0,-3 2 4,-1 1 5,-2 1 4,-2 1 4,0 1 2,-2 1 2,0 1 3,-2 2 10,1 4 19,-1 4 19,1 4 18,0 2 4,-2 1-13,0 1-12,-2 1-13,2 0-8,4-1-6,4 0-5,4-2-5,1-1-8,-1 0-11,-1-2-11,-1 0-11,-1-3-4,0-1 3,-2-2 3,0-1 4,-1-3 2,1 0-2,2-2 0,0 0-2,0-2 2,-1-2 2,0-1 2,-2-3 4,-1 1 2,-2 2 2,-3 1 3,0 2 3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9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20100 47647 558,'7'-29'0,"-1"7"2,-1 5 1,0 6 2,-3 3 2,0 1 5,0-1 4,-1 0 5,-1 2 5,0 6 6,0 4 6,0 6 4,0 2 1,0 1-7,0 1-6,0 2-6,0-1-5,0 1 0,0 0-2,0-1-1,0 1-2,0 1-4,0 2-3,0 0-4,-1 0-5,-1 2-3,0 1-4,0 1-5,-2 0-3,0-1-4,0-1-4,1-1-4,0-2-8,2-3-12,2-3-11,2-2-13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09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20200 48162 768,'0'-15'-6,"2"4"13,0 4 15,2 2 14,0 0 4,2 2-5,0-1-7,1 0-6,2 0-5,-1 2-4,2 0-3,2 2-4,-1 0-4,-1 0-6,0 0-6,-2 0-4,0 0-5,2 0-4,0 0-3,0 0-3,1 0-4,0 0-4,-2 0-4,0 0-3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0"/>
    </inkml:context>
    <inkml:brush xml:id="br0">
      <inkml:brushProperty name="width" value="0.04068" units="cm"/>
      <inkml:brushProperty name="height" value="0.04068" units="cm"/>
      <inkml:brushProperty name="color" value="#F2395B"/>
    </inkml:brush>
  </inkml:definitions>
  <inkml:trace contextRef="#ctx0" brushRef="#br0">20996 47085 540,'0'-35'17,"0"7"2,0 9 4,0 7 2,-2 8 6,0 8 9,-4 8 10,1 7 8,-2 5 0,2 1-10,2 1-11,2 1-11,1 2-8,0 2-9,0 4-8,0 2-9,-1 4-4,0 1 0,-1 2-1,-1 2-1,-1 0-4,2 0-8,0-3-9,2 1-8,0-5-6,0-7-4,0-9-4,0-7-4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2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21287 48047 679,'1'-14'38,"4"2"0,2 4-1,4 3 1,0 1-2,-2 2-5,0 0-3,0 2-5,-1 1-4,0 4-6,-1 2-7,1 4-5,-1 0-3,-2 1-2,-2 0-1,-2 0-1,-2-1 0,-2 1-2,-2-1-1,-2 1-1,-1-1 0,1-1 1,-1-1 1,0 0 1,0-2 0,0-1 1,1 0 0,-1-2 1,1 0 1,-1 0 2,0 0 2,0 0 1,2-1 4,6-2 6,4-2 5,6-2 5,1-1 2,1 2-4,0 0-4,-1 2-3,1 0-9,1 0-12,2 0-14,0 0-13,0 0-4,-3 0 5,-2 0 6,-1 0 5,-1-1 0,0 0-8,0-2-6,0 0-8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2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22100 47274 553,'0'-14'1,"2"3"3,0 3 2,2 2 2,0 2 3,2 0 3,0 0 2,1 1 3,1 0 1,1 3-1,1 4 0,2 2-1,-1 3-2,-1 2-2,-2 2-2,1 1-2,-2 1-2,-2-2-1,-3-3 0,0-1 0,-2 0-1,0 4-1,0 2 1,0 2-2,-2 3 0,0-1-2,-3 1-1,-2 0-2,-1-2 1,1-1 0,-1-3 1,1-1 2,-1-2-4,0 0-10,0-2-9,0-1-10,1-3-6,0-6-3,3-6-3,0-5-3,0-4 2,2 0 7,0 1 8,2-1 8,0 0 5,0 1 3,0-1 4,0 0 3,0 1 3,0 1 5,0 1 3,0 2 5,0 1 10,0 6 18,0 4 18,0 6 18,0 2 3,0 2-14,0 3-13,0 2-13,-1 1-9,0 1-5,-2 1-5,0 1-5,-1 1-4,2 1 0,0 1-1,2 1 0,0 1-4,0 1-5,0 1-4,0 1-6,0-1-6,0 0-7,0-1-6,0-1-7,0-2-8,2-3-9,0-3-10,2-2-9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22750 47514 470,'0'-15'2,"2"1"3,0 1 4,2 1 3,-1 4 7,0 6 11,-2 8 9,0 6 11,-2 3 1,0 0-6,-2 1-6,0 0-7,-1 0-4,2-1-4,0 1-1,2 0-4,0 0-1,0 1-4,0 1-1,0 1-3,0 0-1,0-2 0,0 1 1,0-2-1,1 0-2,2-1-4,2 1-4,2 0-4,2-6-7,3-11-8,2-10-7,5-11-9,-1-5-3,-3 1 4,-3 2 2,-2 0 3,-5 2 4,0 3 5,-2 3 3,-2 2 6,0 3 2,0-1 2,2 0 2,0 0 2,1-1 1,0-5 1,0-4 1,0-3 1,-1 0 2,-1 4 5,0 3 3,-1 4 5,-3 3 2,0 3-1,-3 1-1,-2 2-1,-1 2-1,-2 2-4,1 2-3,-2 2-3,-1 3-3,0 4-3,0 3-4,1 5-3,0 1-3,2-1-3,2-1-3,3-1-3,1-2-3,0-1-2,2-2-4,0-2-2,2-1 0,2 0 0,2-1 2,1 1 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59"/>
    </inkml:context>
    <inkml:brush xml:id="br0">
      <inkml:brushProperty name="width" value="0.04998" units="cm"/>
      <inkml:brushProperty name="height" value="0.04998" units="cm"/>
      <inkml:brushProperty name="color" value="#00BFF3"/>
    </inkml:brush>
  </inkml:definitions>
  <inkml:trace contextRef="#ctx0" brushRef="#br0">66600 46750 440,'-24'-24'4,"4"4"9,3 3 8,3 3 8,3 6 6,3 9 4,3 10 4,4 10 3,1 7-1,0 6-3,0 7-6,0 6-3,0 7-5,0 10-2,0 10-2,0 9-3,1 6-2,4 3-2,3 3-2,3 4-2,-1 4-4,-2 6-7,-3 7-9,-3 6-6,1 4-11,6 4-11,7 3-12,6 3-11,1-11-8,-3-25-1,-3-25-1,-2-25-2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3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23447 48100 547,'-8'36'131,"0"-6"-28,1-6-29,-1-5-29,1-4-15,2-1-6,2-1-4,2 0-5,3-3-6,4 0-8,4 0-8,3-2-8,3-1-2,-1-2 1,1-3 2,-1 0 3,0-2 0,-1 0-1,0 0-1,-2 0-2,-1-1-6,0-1-11,-3 0-12,0-1-13,1-1-1,0 2 6,1 0 7,2 2 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3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23826 48214 594,'-8'-14'1,"2"2"5,1 4 4,0 3 3,1 5 11,-2 8 15,0 8 17,-1 7 16,1 6-2,1 5-17,2 3-19,2 3-18,0 7-9,0 6-4,-2 7-2,0 7-2,-1-1-2,0-8-3,0-11-3,1-7-3,-1-6-12,0-3-21,0-3-21,0-3-22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8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49148 48900 647,'0'16'88,"0"-1"-20,0 1-18,0 0-20,0 0-10,0 1-1,0 1-3,0 1-1,0 1-2,0 1-2,0 1-1,0 0-2,-1 1-4,-1-1-5,0-1-5,-1-1-6,0-1-5,1-1-5,0 0-4,2-2-5,0-2-5,0-1-3,0-2-3,0-2-4,-1-4 0,0-2 6,-2-6 5,0-2 6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9"/>
    </inkml:context>
    <inkml:brush xml:id="br0">
      <inkml:brushProperty name="width" value="0.03026" units="cm"/>
      <inkml:brushProperty name="height" value="0.03026" units="cm"/>
      <inkml:brushProperty name="color" value="#F2395B"/>
    </inkml:brush>
  </inkml:definitions>
  <inkml:trace contextRef="#ctx0" brushRef="#br0">49100 49487 727,'0'-36'-6,"2"7"8,0 7 8,2 8 7,0 3 4,2 0 1,0 2 1,1 1 1,2 0 0,2 2-2,2 1 0,1 0-2,2 2-1,0 1-2,-1 0-2,1 2-2,-1 0-6,0 0-7,1 0-8,0 0-8,-2 0-6,-1 0-3,-2 0-3,-2 0-4,-1 0-2,-1 0-1,1 0-1,0 0 0,-1-2 1,0 0 4,-2-3 4,0-2 5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9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50012 48330 531,'0'-15'3,"0"2"6,0 3 6,0 1 6,0 3 5,0 4 5,0 4 5,0 4 4,-1 3 2,-1 1-5,0 3-3,-1 2-4,-1 2-3,0 3-3,0 3-3,0 3-4,0 3-2,1 2-2,-1 4-2,1 3-2,-2 1-3,2-3-5,-1 1-4,0-1-5,0-2-6,2-2-8,0-1-9,2-3-8,0-2-5,0-5-2,0-3-3,0-4-1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19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50150 49224 662,'7'-21'0,"-1"5"0,0 5 0,-1 6 0,0-1 5,3-2 7,3-4 9,4-2 9,0 1 3,-1 3 0,-1 4-2,0 4-1,-4 4-1,0 4-4,-2 4-4,-2 3-2,-2 4-4,-2 1-2,-2 2-3,-2 3-4,-3 1-2,-2 1-3,-2 1-4,-4 1-4,-1-3-1,2-2-3,2-5-1,3-3-2,3-4 2,6-4 5,5-4 5,7-4 5,3-2 1,2 0-4,-1 0-4,2 0-4,-1-1-2,-1 0-2,-2-1-2,-2-1-1,-3 0-3,1 2-7,-2 2-5,0 2-7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0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51347 48144 543,'22'-28'4,"-3"5"9,-3 6 7,-3 7 10,-2 3 1,1 2-3,0 2-3,0 2-5,-1 2-1,-1 4-2,0 2-1,-2 4-2,-1 2 0,-2 3 0,-3 3-1,0 3-1,-3 2 0,-1 1-1,0 1-2,-1 0-1,-2 1-1,0 1 0,-1-1 1,-2 1-1,0-2-2,-2-2-7,0-1-6,-1-2-7,0-3-4,0-3-4,2-3-4,2-2-4,-1-5-3,0-5-5,0-4-4,0-5-5,1-5 3,1-4 6,0-3 9,2-5 7,0 0 6,2 1 4,0 3 4,2 1 4,0 2 4,0 1 4,0 1 4,0 1 4,0 1 3,0 2 2,0 4 1,0 0 1,0 3 6,2 4 11,0 4 10,2 4 10,-1 3 1,0 4-6,-2 5-7,0 3-7,-2 4-6,0 1-4,-2 3-4,0 1-4,-2 2-3,0 1-5,-1 1-2,-2 0-4,1 1-4,1-4-7,0-1-8,2-1-5,0-4-7,2-3-4,0-5-5,2-3-4,1-4-6,2-2-5,2-4-6,2-2-5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52074 48422 499,'7'-29'1,"-2"5"3,-3 5 3,0 5 2,-2 5 7,2 6 12,0 6 11,1 6 12,0 5 1,-2 4-9,-2 3-8,-2 5-9,-1 1-4,1 2 0,-1 1 1,0 0 1,0 1-1,0 1-3,0-1-1,0 0-3,1-1-4,2-5-5,2-3-6,2-5-5,3-4-6,4-8-7,3-7-6,5-6-7,1-6-3,-1-7 2,-1-5 1,0-7 1,-3-3 2,2 0 2,0-2 3,0 0 1,-2 0 4,-3 2 1,-3 2 4,-2 1 1,-3 4 5,-1 4 4,0 3 4,-1 4 6,-3 5 2,0 3 1,-3 4 2,-2 4 1,-2 3 0,-2 2-2,-2 2-3,-1 2-1,-1 2-4,2 3-3,4 3-5,0 4-3,1-1-4,2-1-4,1-3-4,0-1-4,3-2-3,2-2 0,4-2-2,2-2-1,3-2 1,2-1 2,0 0 1,4-2 3,1 0 3,0-2 3,-1 0 4,1-1 5,-2-1 1,-1 2 2,-2 0 1,-2 2 1,-1 0 8,0 2 12,0 0 13,-1 2 13,0 0 5,-2 3-4,-2 2-4,-2 2-3,-2 1-5,-2 3-3,-2 2-4,-2 2-4,0-1-3,1 2 0,0-1-1,2 1-1,0-1-1,0-1-1,0-1 0,0-1-2,1-1-1,0 0-1,2-2-2,0-1-1,2-1-2,2 0-3,2-2-3,2-1-4,2 0-3,3-2-5,4-1-6,2 0-4,1-2-6,1-2-4,0-2-4,-1-2-5,-1-1 0,0 0 5,0 0 4,-2 0 6,-1 0 2,-3 0-1,-1 0-1,-2 1 0,-2-1 1,0 0 2,-2 0 4,0 0 2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1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53307 48820 545,'-8'-7'0,"0"-1"0,0 0 0,0 0 0,1 3 10,0 6 19,-1 6 20,0 6 20,1 4 4,2 5-13,2 3-11,2 5-12,0 3-9,0 4-7,-2 4-5,0 4-6,-2 3-6,0 2-7,0 1-6,-2 3-7,0-1-7,2-4-11,2-4-8,2-4-11,0-5-4,0-8-1,-2-6 0,0-6-1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1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53450 48127 727,'0'-16'0,"2"3"0,0 0 0,2 1 0,2 2 9,7 3 15,6 2 18,5 4 15,1 1 1,-3 0-15,-5 0-16,-3 0-16,-1 0-9,3 0-5,4 0-3,1 0-5,0 0-5,-3 0-8,-4 0-9,-4 0-7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0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64650 44000 561,'50'25'110,"0"0"-22,0 0-22,0 0-23,-2-2-13,-3-3-3,-3-3-5,-2-2-4,2-3-4,9 1-3,10-1-5,10 1-3,-1-1-4,-9 1-5,-10-1-5,-8 1-6,-4 1-5,3 3-8,3 3-7,4 4-8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2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57565 48392 511,'-7'-3'29,"3"8"16,1 9 14,2 10 16,1 2 0,0 0-14,0-1-15,0-1-15,0 1-9,0 1-4,0 3-3,0 1-5,0 0-8,0 2-10,0-1-13,0 0-11,0-1-8,0-1-5,0-3-4,0-1-5,0-4 2,0-3 8,0-4 8,0-4 8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3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57800 48325 556,'8'-14'0,"0"1"0,-1 2 0,1 2 0,0 2 4,5-1 7,2 0 8,3 0 8,1 0 2,-1 0-4,0 1-3,-2-1-4,0 1 0,1 2 1,1 2 4,2 2 1,-3 1 1,2 0-1,-2 0-2,-1 0-1,-2 3-2,-2 7 1,-4 8 0,-3 6-1,-2 3-3,-4 1-4,-2-1-6,-3 1-5,-4-1-7,-2 0-5,-3 1-7,-3-1-7,-2-1-1,1 0 2,0-1 3,-1-1 3,0-3 0,1-3-2,-1-4-2,1-4-3,0-4 0,2-3 1,2-2 0,3-4 3,1-1 0,2-2 4,3 0 1,1-1 3,3-2 3,2-4 1,4-2 2,2-3 2,2-1 2,5 1 0,2 1 0,3 1 1,1 1 1,-1 1 3,0 1 3,-2 1 3,-2 1 2,-1 4-1,-2 3 2,-2 2 0,-2 3 0,-1 2 2,0 2 0,-1 2 1,-4 3-1,-2 3-5,-5 5-4,-4 3-3,-3 2-3,-2 3 0,-1 0 1,-3 0-1,-1 1-2,-1-3-4,-1-1-6,-1-3-4,0-1-2,3-2 1,2-3 3,1-1 1,2-2 3,2-2 5,3-3 4,1-1 5,3-2 2,6-4-1,4-2 1,6-3-1,2-3-2,1-2-1,1-2-2,2-1-2,-1-2-3,-1 2-1,-2 1-2,1 1-2,-2-1-1,1-2-1,0-1-1,0-3-1,-1 0 2,-3 3 3,-1 1 3,-2 2 3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3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58159 47896 467,'-7'-15'0,"1"2"0,1 3 0,0 1 0,1 1 3,0-2 5,0 0 5,1-1 6,-2 4 7,2 10 11,-1 10 10,0 9 11,0 6-1,0 1-10,0 1-10,0 1-10,0 1-5,0 4 0,0 3-1,1 2 1,-2 2-3,2 1-3,-1-2-3,0 1-3,0-1-4,2 0-4,0-2-2,2 0-4,0-3-4,0-5-4,0-6-4,0-3-4,2-6-8,6-3-9,4-4-11,5-4-10,3-6-1,-1-8 7,1-8 7,-1-7 9,-1-4 5,-1 3 6,-3 1 4,-1 3 5,-2 1 2,-2 0-2,-2 2-2,-2 1-2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4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58868 47718 605,'8'-22'0,"0"3"0,0 3 0,0 2 0,1 3 9,1 3 17,3 1 17,2 2 18,-1 2 2,-1 2-11,-2 2-11,-2 2-11,-3 2-8,-1 4-4,-2 2-4,-1 3-4,-3 3-5,-1 1-5,0 3-5,-1 2-6,-2-1-2,-2 0 2,-2-1 1,-2-1 2,-1-2-4,-1-1-9,-1-2-10,-2-3-10,2-2-2,1-2 2,2-4 4,2-2 2,3-4 6,2-2 6,4-4 7,3-2 8,1-1 6,3 1 7,2 0 8,2 2 6,1 0 4,1 1-1,1-1 0,2 1-1,-2 0 0,-1 2-2,-2 2 0,-2 2-1,-2 2-2,-1 2 0,0 2-2,-2 2-2,-1 0 0,-2 2-2,-2 2-1,-2 0-2,-2 2-1,-3 1-2,-4 3-2,-2 2-3,-2 0 0,1-1 1,-1-1 2,0-1 0,1-2-3,1-2-8,1-4-9,1-3-8,1-2-5,5-4 0,1-2-1,4-3-2,3-3 4,4 0 5,3-2 6,4 0 6,3 0 4,2 1 1,0 0 1,1 2 2,-1 1 2,-1 0 5,-2 2 3,-2 1 5,-2 0 2,-1 2 2,-1 0 0,0 2 2,-4 2 1,-2 6-1,-6 4 1,-2 5-1,-4 2-5,0-3-12,-1-1-12,-1-2-13,-2-2-3,-2 1 1,-2 0 3,-1 0 3,-2-1 2,1-1 3,-1 0 3,1-2 3,0-1 3,1-1 2,1 0 2,1-2 3,1 1 3,1 0 4,0 1 4,2 2 5,1-1 5,2-1 5,3 0 4,1-2 5,1 1 2,0 2-1,0 2-2,0 2 0,0 1-3,0 3-5,0 1-3,1 2-4,-2 2-5,2 0-2,-1-1-5,0 1-3,0-2-7,2-1-9,0-2-11,2-2-9,0-3-4,0 1 1,0-2 2,0 0 2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4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58850 49184 538,'10'-9'0,"5"-5"1,6-3 0,4-5 1,1 0 2,0 3 5,-1 3 4,-1 3 5,-1 1 1,1 0-1,-1 0-1,1 1-1,-1 0 1,1 2 1,0 2 2,-1 2 1,-1 2 1,-2 0-1,-1 2 0,-2 0-1,-2 2-2,-1 2-2,-1 2-3,0 2-2,-3 2-2,-1 2-1,-2 1-2,-2 3 0,-2 0-1,-2-1-1,-2 0-1,-2-2-1,-2 1 1,-2 1 1,-2 3 1,-1 2 2,-2-1-1,0-2 1,0-1-1,0-3 0,1-1-2,1 0-3,0-2-3,2 0-3,0-2-4,-1 1-2,-1 0-4,-1 0-3,-1-1-1,0-2 0,0-3-1,1 0 1,-1-4-3,0-2-4,0-4-5,1-2-4,0-3-2,4-3 2,2-3 3,4-3 2,1-2 3,0-1 5,0-1 3,0 0 3,1-1 4,0 1 0,2 1 2,0 1 1,1 1 4,0 1 6,0 2 6,0 0 7,0 1 5,0 2 4,-1 2 4,1 3 5,-1 3 6,-4 6 9,-2 6 9,-3 6 8,-4 5-1,-2 7-12,-3 5-12,-3 7-12,-1-1-8,2-2-5,2-5-7,3-3-5,0-3-3,0 1-1,1-1-1,0 1-1,-1-2-1,2-3-1,1-2-1,0-5-1,5-1-4,8-2-6,8-3-6,8 0-6,2-4-4,2-2 0,0-4-2,-1-1-1,-1-3 2,-1 1 3,-2-1 4,-2 0 4,-3 0 6,-1 1 7,-2-1 8,-2 0 7,-1 2 11,-1 2 12,1 4 13,0 3 11,-1 3 6,0 7-4,-2 6-2,0 6-2,-2 1-14,-1 0-22,0-1-22,-2-1-23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5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61440 48283 450,'-9'-6'10,"14"4"22,13 4 22,15 4 20,5 2 4,-2 1-15,-3 2-15,0 0-15,-2 1-8,-1 1-3,-2 2-1,1 0-2,-3 0-1,-2-1-2,-1-1-1,-2 0-2,-3-2-4,-1 1-10,-2-1-8,-3 1-9,-4-1 0,-10 1 9,-8 0 8,-9 0 9,-4-1 2,3-1-2,1 0-3,3-2-3,-2 2-5,-4 5-4,-3 5-6,-5 6-5,-3 2-2,-2 4 3,-4 3 1,-2 3 3,-2 0-4,0-1-13,0 0-10,0-1-13,4-4-5,7-6 2,9-5 0,7-6 1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64093 47937 479,'0'-15'0,"0"2"13,0 2 12,0 3 13,1 3 6,0 8-1,2 6 0,0 7-1,0 5-2,0 1-5,-2 3-5,0 1-4,-2 3-3,0 3-3,-2 2-2,0 4-3,-1 2-2,0 4-3,0 2-3,0 4-3,1-1 0,0-4 1,2-4 3,1-4 2,0-4-6,1-2-9,2-3-12,0-3-11,1-3-4,-2-1 3,0-3 2,-2-1 2,-1-3 0,-4-2-5,-2-4-4,-3-3-5,-2-3 1,0-6 5,0-4 6,1-5 6,-2-5 4,0-3 0,-1-5 2,-1-3 1,-1-2 1,1-1 1,-1 2 1,0-2 2,2 2 1,3 1 3,2 3 4,4 2 3,2 0 4,2 1 4,2-1 5,2 1 3,2 0 2,2 4-2,1 3-2,3 3-3,1 2-1,0 2-2,0 2-1,-1 3-2,0 0-2,0 2 0,-2 0 0,0 2-1,-3 1 0,-1 4-1,-2 2 1,-2 3-1,-1 3 0,-2 2 0,0 1-1,-2 3 0,-1 0 0,-1-1-1,-3-1 1,-2 0 0,0-3-2,2-1 0,2-2-2,3-2-2,1-1-4,4-1-6,2 1-8,4 0-7,0-1 1,1-2 6,0-3 8,0 0 6,1-2 5,1 0 1,3 0 2,2 0 1,1-1 1,1 0-2,1-2 0,1 0 0,2-3-3,0-2-1,0-3-3,3-3-1,-1-2-2,0 0 2,0 1 0,1-1 0,-2 1 3,-1 2 4,-3 3 4,-1 1 5,-3 3 4,-3 4 6,-2 4 6,-4 4 5,-2 2 1,0 0-4,-2-1-4,0 1-4,-1 0-4,0 0-5,0 0-4,0 0-5,2-2-5,4-1-4,4-2-6,3-2-4,2-3-3,-1-3 0,0-6-1,-2-2 0,-1-3 0,-1-2-1,0 0 0,-2-1 0,0 1 1,-2 1 5,-1 2 5,0 3 5,-2 0 2,-1 0 2,0 0 1,-1 1 1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8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65844 47553 566,'8'-35'3,"0"8"6,0 7 6,-1 8 5,1 5 5,0 1 3,0 0 2,0 2 4,0 0-1,1 0-1,2 0-2,0 0-1,1 2-4,1 4-3,2 4-4,0 4-3,-1 1-6,-3 1-7,-3 0-7,-2 0-7,-3-1-6,0 1-6,-2 0-5,0 0-6,-2 0-3,-2 1-1,-2 1-1,-2 2-1,-2-1 2,-2 1 4,-1-1 6,-3 0 4,-1 1 4,-1-2 4,-2-1 3,1-1 4,-1-1 3,2-2 2,3-2 4,1-2 2,2-2 3,2 1 4,2 0 2,3 0 4,1 1 7,2 0 11,2 1 12,2 2 12,0 1 1,-1 1-9,0 3-9,-2 2-10,0 2-5,-2 3-4,0 3-2,-1 3-4,-2 1-2,0 1-1,-2-1-2,0 0-1,0-1-1,0-1 0,2-3 0,1-1 1,3-6-9,7-9-17,7-8-17,8-9-17,1-7-6,-1-2 5,-3-3 6,-1-3 6,-2 0 5,-1-1 5,-1-1 4,0 1 4,-2 1 6,-1 5 4,0 3 5,-2 4 5,-2 5 13,-2 5 19,-4 4 20,-2 6 20,-3 2 2,-2 1-16,-2 1-16,-1 2-15,-1-1-9,2-1-2,2-1-2,2 0-2,3-3-8,2-4-10,4-4-12,2-4-12,3-4-4,3-2 2,4-3 2,2-3 2,2-1 2,1 1 2,1 1 3,0 1 2,1 0 3,-1 2 5,-1 1 6,-1 1 5,-1 0 3,-2 2 3,-3 1 2,-1 0 2,-3 4 8,-2 3 13,-4 4 14,-2 3 13,-4 4 2,-2 2-9,-4 2-9,-2 1-10,-2 2-10,-2 2-12,0 0-13,-1 1-12,0-1-5,1-3 3,1-3 1,0-2 3,5-4 1,6-1 2,8-2 0,6-1 2,4-4 2,1-1 3,2-2 3,0-1 3,-1-2 1,-3 2 0,-3 1 0,-2 0-1,-4 4 0,-3 4-1,-2 5 1,-4 6-1,-3 2 0,-3 1 2,-5 1 2,-4 1 1,-1 1 1,-1 1-1,1 1-1,-1 1-1,0-1 0,-1 0 1,-1-1 1,0 0 1,-1-3 0,3-1 2,1-2 0,3-2 1,1-3 0,2-1-2,2-2-1,3-2 0,3-2 2,10-1 9,6 0 7,9-1 8,4-3 0,3-2-7,1-4-6,2-2-8,0-1-4,-2 2-2,-2 3-1,-1 1-2,-2 0-4,-1 0-8,-1-1-8,-1-2-8,-2 1-5,-2 1-2,-4 0-3,-3 2-2,-1-1-2,-2 0-3,-1-1-3,0-2-3,-3-1 3,-4-1 8,-4-3 10,-4-2 8,-1 1 6,2 2 3,2 1 4,3 2 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2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67110 48647 564,'-21'-29'0,"5"7"5,5 5 6,5 6 5,1 3 3,2 1-1,0-1-2,-1 0 0,1 2 2,2 6 8,2 4 8,2 6 7,1 5 2,-1 7-5,0 7-5,2 7-5,-2 7-4,-1 10-5,0 8-4,-2 9-4,0 6-6,0 1-9,0 5-7,0 3-9,0 4-6,-2 8-6,0 6-5,-1 7-6,-1 1-1,2-4 0,0-6 2,2-5 1,-1-8 4,0-12 5,-1-11 6,-1-12 6,-1-9 3,0-6 0,0-6 1,0-5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57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18198 55298 598,'0'-21'4,"0"4"7,0 4 7,0 3 7,0 4 8,2 6 6,0 4 8,1 6 6,0 1 0,-1 1-10,0-1-8,-1 0-10,-3-2-10,0-4-15,-3-6-12,-1-4-14,-2-3-13,3 1-15,-1-1-14,2 1-13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1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64850 44700 571,'-47'1'0,"6"4"-2,7 3 1,6 3-2,10 1 11,17 1 23,15-1 23,16 1 23,9-1 2,3 1-18,3-1-16,4 1-18,1 1-10,0 3-3,0 3-3,0 4-3,1 1-5,4 0-11,3 0-9,3 0-10,-1 0-8,-2 0-8,-3 0-6,-3 0-7,-4-4-1,-3-5 4,-3-7 4,-2-5 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0:58"/>
    </inkml:context>
    <inkml:brush xml:id="br0">
      <inkml:brushProperty name="width" value="0.04743" units="cm"/>
      <inkml:brushProperty name="height" value="0.04743" units="cm"/>
    </inkml:brush>
  </inkml:definitions>
  <inkml:trace contextRef="#ctx0" brushRef="#br0">17959 53994 463,'-15'-15'-19,"4"5"13,3 2 12,3 2 13,2 3 11,3 2 8,4 2 8,2 2 9,3 1 0,0-2-8,1 0-7,2-2-9,0 0-5,1 0-1,1 0-3,1 0-2,1 1-2,0 0-2,-1 2-1,1 0-3,-1 0-2,-1 0-2,-1-2-2,0-1-2,0 0-1,3 0-1,3 0 1,4 0-1,-1 0 0,-1 0-2,-3 0 0,-1 0 0,0 0-3,3 0-1,3 0-2,3 0-1,0 0-2,-5 0 2,-3 0 1,-4 0 1,-2 0 1,0 0 0,2 0 0,1 0 1,0 0 0,0 2-1,-2 0 1,-1 2 0,1-1 0,0-1 0,1 0 0,1-1 1,1-1-1,0 0-1,-1 0 0,1 0-1,-1 0 1,-1 0-1,-1 0 1,0 0 0,-2-1 0,1-1 0,0 0 1,0-1 0,-1-1 0,1 2 0,0 0 0,0 2 0,0 0 0,3-1-2,2-2 0,2 0-2,-1-1 0,-1 0 0,-3 0 0,-1 0 0,-1 0 1,2-2-1,0 1 0,1-2 1,-3 1-11,-6 4-18,-8 4-19,-6 4-20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3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18371 55127 564,'0'-11'4,"0"12"9,0 10 7,0 11 8,-1 5 3,-2 1-4,-2-1-3,-1 1-3,-2-3-5,2 1-7,1 0-5,0-2-6,2-3-4,0-3 1,2-5 1,0-3-1,4-2 2,6-2 3,6-1 3,5 0 3,3-3 0,-1-4-2,-1-4-1,0-4-2,-3-1-1,1 1-3,-2 0-2,-1 2-2,-1 0-1,-3 0 0,-1 1 1,-2-1-1,-2 0 0,0 0-1,-2 0 0,0 0 0,-2-1-1,-1-1 2,0-3-1,-1-2 1,-3 1 1,0-2 0,-3 0 1,-2 1 1,-2-1 0,0 0 0,-1 1 0,-1-1-1,-1 1 2,0 0 2,0 2 3,1 1 3,0 4 6,2 6 12,2 7 10,2 8 12,2 4 2,0 5-7,2 3-6,0 5-7,2 1-5,0 1-4,2-2-4,0 1-4,0 2-2,0 1 1,-1 2-1,-2 2 0,0 2-1,0-1-6,0 0-4,0 0-5,-1-3-4,-2-2-3,-2-5-4,-2-3-3,0-4-1,-1-3 2,0-3 0,0-3 3,-1-3 0,-2-4 2,-1-4 1,-3-4 2,-1-4 2,1-4 1,-1-4 2,0-3 3,2-4 2,1-1 3,2-3 3,2-1 3,3-1 3,2 2 1,4 0 1,3 1 3,3 0 0,7-1-1,5-1 0,7-1 0,4-1 0,3 1-2,3-1 0,2 1 0,3 0-3,1 1-1,0 1-4,2 1-1,-1 3-2,-1 2-1,0 3-1,-1 3-1,-3 2 0,-2 4 0,-3 3 1,-3 2 1,-4 4 0,-3 2 2,-4 3 2,-5 4 1,-2 1 3,0 3 3,-2 2 3,0 1 2,-2 1 3,1 1 1,0-1 0,0 1 2,0-1-2,0 1-3,-1-1-2,1 1-4,0 0-2,-2-1-1,-1 1-2,0 0-1,-2-2-1,-1 1 1,0-2 0,-1-1 1,-3 0-1,0 0-4,-3-1-4,-2 1-2,-2-2-2,-2 0-1,-2-1-1,-1 0 0,-2-3 1,-2-1 0,0-2 1,-1-2 2,0-3-1,-1-2-2,0-3-2,1-4-1,0-3-3,3-5-2,1-6-3,2-2-3,3-6-1,2-3 0,4-3 2,3-3 1,1 0 0,0 2 3,0 2 0,0 1 3,0 4 4,2 5 8,0 5 8,2 5 9,-3 7 6,-6 10 7,-6 10 6,-6 10 6,-2 3 1,-1 0-8,0-1-5,1-1-8,1-1-4,2-3-6,5-1-4,2-2-4,4-4-7,6-5-6,6-4-8,6-6-7,3-4-1,4-3 3,3-5 3,3-4 5,1-1 3,-1 1 4,-1 1 4,-1 1 4,-3 2 4,-3 4 3,-4 4 3,-4 4 4,-4 3 0,-3 2 0,-2 2-1,-4 2 0,-3 2 0,-3 3 4,-5 4 2,-4 2 4,-2 2 0,-1 1-2,-1 1-4,-1 1-3,1 1-4,1-1-5,2 1-4,3-1-6,1-1-5,4-4-6,3-2-4,3-2-6,2-4-6,3-3-6,4-2-6,2-4-7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3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21150 55744 695,'5'-15'9,"11"5"18,11 2 18,11 2 18,3 3 1,-3 0-16,-5 2-17,-5 1-17,-1-1-10,-1-1-6,-1 0-4,-1 0-4,-2-2-4,-2 2 0,-4 0-1,-3 2-1,-4-1-8,-6 0-13,-6-2-15,-6 0-14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4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21481 54728 472,'-9'-12'1,"-1"-8"0,-3-6 1,-1-9 1,0-2 3,1 7 3,2 6 5,2 5 5,2 4 2,2 2 2,3 3 3,1 1 1,1 3 3,0 6 2,0 4 3,0 6 3,0 6-1,0 7-5,0 8-4,0 9-5,0 3-2,0 1-3,0 1-1,0 2-2,-2 0-2,-1 2-1,-2 0-3,-1 2-1,-1-1-3,2-3-2,2-1-4,2-2-2,1-4-3,0-4-4,0-5-2,0-5-4,-1-7-6,-2-9-10,-2-8-10,-1-10-10,-2-6-1,2-5 8,0-5 9,2-5 9,-1-4 5,-2-4 3,-2-5 1,-1-1 3,-1-5 1,2-1 0,2 0-1,2-1 0,1 1 2,-2 6 4,0 4 5,-1 5 5,0 6 4,2 6 6,2 5 5,2 7 4,1 4 5,0 6 2,0 4 3,0 6 3,1 2-4,2 3-9,2 0-10,2 4-8,1-2-8,3-5-4,2-4-4,2-6-5,2-3-1,3-4 0,3-2 1,3-3 1,0-4 0,-1-2-2,-3-2-1,-2-4-1,-2 1 2,-3 5 6,-2 5 7,-4 5 5,-2 3 6,-2 3 5,-2 4 3,-2 2 4,-4 5 4,-6 6 0,-6 5 3,-5 7 0,-4 1 1,2 1-3,-2 1-1,1-1-2,0-1-5,2-3-6,3-3-8,1-3-6,3-3-5,2-3 0,4-3-1,3-2-1,3-4-1,6-4 2,4-4 1,5-4 0,3-1 3,0 2 3,0 2 4,-1 2 3,1 2 2,0 0 2,-1 2 1,1 0 1,-1 2 0,-1 2 0,-2 1-1,1 3-2,-2 0-3,-1-2-6,0-2-7,-2-2-7,0-4-4,0-4-1,0-6 0,-1-4-2,1-4 1,0-3 4,0-3 2,0-3 4,1-3 2,1-1 3,3-2 3,2-2 3,1-3 3,-1-1 4,1-1 3,0-3 4,-1 2 5,1 7 7,0 7 5,-1 7 7,0 5 2,-2 3-2,-3 3-2,-1 2-3,-2 4-3,-2 4-4,-2 4-5,-2 4-4,-3 4-3,-4 5-2,-4 5-2,-3 5-2,-3 2-2,0 1-3,1-1-3,-1-1-2,1 0-2,2-5 1,3-3-1,1-5-1,2-2 2,2-2 3,2-3 2,2-1 4,2-2 1,2-2 2,2-2 2,2-2 1,3-1 1,4-2-1,3-1-1,5 0-1,0-1 1,-1 0-1,-3 0 1,-1 1 0,-2-1-2,-1 0-3,0 0-5,-2 0-3,-4 2-2,-8 6 0,-8 4 0,-8 5 0,-4 3 0,-1 0-1,-1 0-1,-1-1 0,0 1-1,-1 0 1,1-1 1,-1 1 1,0-1 3,1-1 4,-1-1 3,1 0 4,0-2 2,1-1-1,1-1-1,1 0-1,1-2 2,5-1 6,2 0 5,3-2 6,6-1 2,11-4 2,10-2 1,13-3 1,4-3-3,2 0-6,1-2-7,1 0-6,0 0-3,0 1-1,0 0-1,0 2 0,-1 1-4,-1 0-9,-3 2-8,-1 1-9,-4 0-4,1 0 2,-1 0 2,-1 0 1,-2 1 0,-3 0-1,-3 2-1,-2 0-1,-4 2-3,-1 0-3,-2 2-5,-2 0-4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4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23762 53606 558,'-15'-22'0,"4"5"0,4 3 0,2 4 0,0 2 7,2 2 13,-1 1 13,0 1 14,0 1 2,2 3-6,0 4-7,2 2-7,0 5-5,2 6-1,0 5-2,2 7-2,-1 5-1,-1 8-2,0 6 0,-1 8-1,-1 6-2,0 9-5,0 7-4,0 8-4,0 5-1,0 2 0,0 1 1,0 3 0,0 0-9,0-2-19,0-2-20,0-2-20,0-9-6,2-19 6,0-17 6,2-17 5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6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18831 58371 524,'-7'-6'0,"1"4"0,0 4 0,2 4 0,0 5 7,2 8 16,0 9 14,2 7 16,0 3 1,2-2-13,0-2-12,2-1-13,-1-2-10,-1 1-7,0-1-8,-1 0-6,-1-1-5,0-6-2,0-2-2,0-4-3,0-8-2,2-11-4,0-10-4,2-11-5,-1-6 3,-1-4 9,0-3 7,-2-2 9,1-1 6,2 3 1,2 3 2,2 4 2,1 1 5,2 2 5,0 3 7,1 1 6,1 3 4,2 1 3,0 2 3,1 3 2,1 2 2,1 1 1,2 2 2,0 2 0,-2 3-1,2 2-4,-2 4-6,-1 2-3,0 2-5,0 2-3,-1-1-4,1 2-3,-2 2-2,-3 2-2,-3 1-1,-2 3-2,-3 1-2,0-1-4,-2 1-4,0 0-3,-3-1-3,-4 1-1,-4-1-3,-3 1-1,-4-2 0,-2-1-1,-2-2 1,-1-2 1,-1-3 1,1-1 3,2-2 3,0-2 4,1-3 2,3-4 2,1-4 1,2-4 1,3-3 3,2-1 2,4-3 2,3-1 2,3-3 1,4 0 0,3-1-2,5-1 0,2 1 0,1 3 4,2 3 2,0 3 3,-2 2 1,0 4-1,-2 3-1,-3 2-1,-2 4-3,-2 4-3,-4 4-5,-2 4-4,-4 3-3,-2 3-2,-4 3-4,-2 3-1,-2 1-2,1 1 0,-1-1 1,1 1 0,-1-2 0,1 0 0,-1-1 1,0 0 0,1-5 1,1-2 3,0-5 3,2-3 1,2-5 4,6-8 0,5-6 3,4-7 1,3-4-1,-1 2-5,1-2-5,0 0-4,-1 0-3,-1-3 0,0-1 0,-3-3-1,0 0 0,0-1-1,-2 1-1,0 0-1,-2-2 1,-1 0 1,0 0 2,-1-2 1,-2 0 3,-1 2 4,0 0 3,-1 1 5,-1 2 3,0 3 3,0 3 3,0 3 3,0 3 5,0 2 7,0 4 6,1 3 7,0 6 5,0 10 1,2 9 2,1 11 2,-1 4-2,-1 2-7,0 1-8,-1 0-6,-1 2-6,2 4-2,0 2-4,2 4-2,0 0-2,0 0-3,0-2-1,0 0-2,0-5-3,0-3-6,0-5-3,0-5-6,2-5-4,4-5-6,3-5-6,4-5-5,4-5-2,1-8-2,3-6 1,2-7-1,-1-6 0,0-3 1,-1-5 1,0-3 0,-3 0 3,-3 7 4,-3 6 5,-2 6 4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6"/>
    </inkml:context>
    <inkml:brush xml:id="br0">
      <inkml:brushProperty name="width" value="0.03364" units="cm"/>
      <inkml:brushProperty name="height" value="0.03364" units="cm"/>
    </inkml:brush>
  </inkml:definitions>
  <inkml:trace contextRef="#ctx0" brushRef="#br0">20550 58674 653,'1'-15'6,"2"2"12,2 3 12,2 2 11,3 0 4,5 2-4,5 0-4,5 2-4,3-1-4,3 0-6,1-1-5,3-1-5,-2 0-5,-1 1-3,-1 0-6,-3 2-3,-2 0-3,-3 2-1,-3 0 0,-3 2-1,-3 1-7,-4 4-14,-5 2-15,-2 4-13,-5-2-4,-2 0 7,-4-2 7,-2-2 7,-1-1 7,2 0 8,3 0 7,1 0 7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7"/>
    </inkml:context>
    <inkml:brush xml:id="br0">
      <inkml:brushProperty name="width" value="0.04002" units="cm"/>
      <inkml:brushProperty name="height" value="0.04002" units="cm"/>
    </inkml:brush>
  </inkml:definitions>
  <inkml:trace contextRef="#ctx0" brushRef="#br0">20663 58192 549,'-24'-16'3,"1"-1"7,-1-1 7,1-1 6,2 1 4,3 5 1,5 3 1,3 4 2,3 6 0,2 8 1,2 7 0,2 9 1,1 4-3,0 1-6,0 0-7,0 2-5,0 1-4,0-1-1,0 0 1,0 1-2,0-3-3,0-3-7,0-5-8,0-3-7,4-8-12,8-9-13,7-9-15,9-11-15,2-7 0,0-3 13,-2-4 13,1-4 14,-4-1 10,-3 3 8,-5 3 8,-3 4 8,-3 3 8,-2 5 6,-3 4 8,-1 6 7,-2 5 6,-4 6 4,-2 6 5,-3 6 5,-3 4-2,-2 5-10,-2 3-10,-1 5-8,-3 0-8,0-2-4,-1-1-4,-1-3-3,0-1-3,1-1 1,0-1 0,2 0 0,1-3-3,0-1-5,-1-3-7,1-2-6,0-2-2,2-2 4,2-4 3,3-2 3,-1-2 7,0 2 13,-2 0 10,0 2 12,0 0 5,1 3-2,0 2-3,2 2-3,1 1-2,0 3-2,2 2-3,1 2-3,-1-1 0,2 1 0,-1-2 0,0-1 0,0 0-2,2-1-6,0 1-6,2 0-5,0-1-5,0 1-2,0 0-3,0-1-2,0 0-5,0 0-6,0-2-6,0-1-6,1-2-1,2-2 2,2-4 4,2-2 3,1-6 2,3-8-1,2-8 0,2-7 0,-1-1 1,-3 5 6,-3 6 5,-2 7 5,-2 1 4,2 0 1,0-1 2,2-1 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7"/>
    </inkml:context>
    <inkml:brush xml:id="br0">
      <inkml:brushProperty name="width" value="0.03263" units="cm"/>
      <inkml:brushProperty name="height" value="0.03263" units="cm"/>
    </inkml:brush>
  </inkml:definitions>
  <inkml:trace contextRef="#ctx0" brushRef="#br0">21050 59206 674,'9'-16'2,"1"0"6,3 1 5,2-1 5,1 2 5,-1 3 5,0 3 3,1 3 5,0 0 0,1 0-4,1-1-4,2-2-5,0 1-4,1 1-4,1 0-6,1 2-4,-2 0-7,-2 2-8,-3 0-8,-2 2-8,-4 1-8,-1 2-6,-2 2-7,-2 2-6,-2 0 0,-2-1 6,-2-1 8,-2 0 6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7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21155 59348 578,'-15'-1'4,"4"-2"7,3-2 8,3-1 7,1 0 4,2 4-1,0 4 1,2 4-1,0 2-2,0 1-2,0 2-3,0 0-4,0 2-2,2 1-3,0 3-2,2 2-4,-1 2 2,-1 5 3,0 3 3,-2 4 3,0 2 0,0-2-3,0-1-5,0 0-4,0-2-4,0-1-8,0-3-5,0-1-8,0-3-4,-2-1-6,0-3-5,-1-1-4,-2-3-5,0-4-3,-2-5-2,0-2-4,-1-5 2,0 0 9,1-3 8,-1-2 8,0-2 6,0-4 4,0-2 4,0-3 5,2-2 2,1-1 1,2-1 1,2-1 1,1 1 0,0 1 2,0 2 1,0 3 0,0 0 3,2 0 3,0 1 3,2 0 3,-1 0 4,1 3 3,0 1 3,0 2 3,1 2 1,0 2-1,1 2-2,2 2-1,-2 3-2,-1 2-2,-2 4-3,-2 2-3,-1 2-3,0 3-2,0 2-3,0 1-2,-1 1-3,-2 1 0,-2-1-2,-1 1 0,-3-2-1,-2-1 1,-2-2 1,-1-2 0,-1-3 1,-1-1 0,1-2 1,-1-2 0,1-3 2,1-2 3,1-4 4,0-2 4,2-3 0,3-4-1,1-2-2,2-3-1,2-3-3,2-3-1,2-3-2,2-3-1,3 1-5,4 1-7,3 1-6,5 3-6,1 2-1,-3 2 5,-1 4 3,-2 3 5,-2 2-5,-1 1-17,-1 0-15,-1 2-17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1"/>
    </inkml:context>
    <inkml:brush xml:id="br0">
      <inkml:brushProperty name="width" value="0.0439" units="cm"/>
      <inkml:brushProperty name="height" value="0.0439" units="cm"/>
      <inkml:brushProperty name="color" value="#00BFF3"/>
    </inkml:brush>
  </inkml:definitions>
  <inkml:trace contextRef="#ctx0" brushRef="#br0">66650 44250 501,'-24'29'106,"4"10"-18,3 10-18,3 9-20,3 2-12,3-2-5,3-3-6,4-3-5,1-4-5,0-3-3,0-3-3,0-2-3,1-3-2,4 1-2,3-1-1,3 1-2,4-1-1,7 1-4,6-1-4,7 1-2,7-7-3,9-12-2,10-13-2,10-12-3,-3-12 0,-11-8 3,-14-10 3,-11-9 2,-7-5 3,0 0 4,0 0 3,0 0 4,-4-4 2,-5-5 1,-7-7 1,-5-5 0,-4 0 1,0 10-1,0 10 1,0 9 0,-2 4 0,-3 1-2,-3-1-1,-2 1 0,-11 1-8,-15 3-13,-15 3-13,-16 4-13,-2 4-5,13 6 4,12 7 2,13 6 4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8"/>
    </inkml:context>
    <inkml:brush xml:id="br0">
      <inkml:brushProperty name="width" value="0.02325" units="cm"/>
      <inkml:brushProperty name="height" value="0.02325" units="cm"/>
    </inkml:brush>
  </inkml:definitions>
  <inkml:trace contextRef="#ctx0" brushRef="#br0">26350 55800 946,'34'21'38,"-6"-4"-23,-9-3-21,-7-4-24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08"/>
    </inkml:context>
    <inkml:brush xml:id="br0">
      <inkml:brushProperty name="width" value="0.02671" units="cm"/>
      <inkml:brushProperty name="height" value="0.02671" units="cm"/>
    </inkml:brush>
  </inkml:definitions>
  <inkml:trace contextRef="#ctx0" brushRef="#br0">26333 56400 823,'-6'7'70,"4"-1"-19,4 0-17,4-2-17,3-1-13,1 1-5,3 0-6,1 0-6,0-1-8,-1 0-14,-2-2-11,-2 0-12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2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32806 54300 697,'-16'37'118,"2"-6"-31,1-4-29,1-5-30,0-1-18,1 1-8,-1 3-8,1 0-7,0 2-2,0-1 2,2-1 2,1-1 3,1-2-3,2-5-5,2-3-7,2-4-6,3-5-6,6-6-5,4-6-5,5-6-5,1-1 3,-4 1 10,-6 2 11,-2 2 10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3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33300 53952 627,'0'-15'0,"2"4"0,0 3 0,2 3 0,0 3 6,2 6 15,0 4 13,1 5 13,1 3 3,-2 1-10,-1 2-9,0 0-8,-1 1-7,0 3 0,0 0-1,0 4-2,-1 0-2,1 0-1,0 1-2,-1-1-2,1-1-2,0-3-2,0-3-1,0-3-1,1-4-2,2-6-1,1-6-2,3-6-1,1-5 0,0-6 2,0-4 2,0-4 3,-1-6 1,1-1 1,0-4 1,0-3 0,-1 0 1,0 3 0,1 1 0,0 1 0,-2 3-1,-1 3 0,-2 4-2,-2 2 1,-1 2-4,0 2-4,0 3-5,0 1-5,-1 5-9,-1 6-12,0 7-13,-1 8-13,-1 1-3,0-1 8,0-2 8,0-2 8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3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34343 54476 645,'15'-1'6,"-1"-3"3,0-4 5,-2-2 2,-1-1 1,-2 1-2,-2 0-3,-2 2-2,-2 0-1,-1 1 3,0-1 2,-2 0 1,-2 2 0,-3 4-5,-6 4-4,-2 4-5,-2 3 0,0 1 2,2 3 2,1 2 3,0 1 2,2 3 2,-2 1 0,0 2 2,1 1 0,0-1-1,2-1-1,1-1-1,1-1-2,2-2-2,2-3-1,2-1-3,2-2-2,2-3-2,2-2-2,2-1-2,2-3-2,3-6-1,3-4-2,4-4-2,-1-4-1,2-2 0,-1 0-1,1-1-1,-2 1 2,-3 3 2,-2 3 1,-4 3 3,-2 3 3,-2 4 2,-2 4 4,-2 4 2,-1 3 5,0 5 6,0 4 6,0 3 6,0 2 2,2-3-5,0-1-5,2-3-4,0-2-4,3-1-7,1-2-4,3-2-6,0-2-4,-1-1-5,0-1-3,-2 0-5,0 0-8,0 0-14,0 1-13,0 2-13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4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32259 55830 616,'-14'-1'0,"3"1"0,3-3 0,2 0 0,4-1 7,4 2 14,4 0 14,4 2 15,3 0 3,5 0-8,4 0-9,3 0-8,4 0-4,3 0-4,3 0-1,3 0-4,4 0-2,5 0-3,7 0-5,5 0-3,4-1-2,-2 0-2,-1-2-1,0 1-2,-3-2-3,-3 2-4,-2 0-4,-5 2-5,-2 0-3,-3 2-4,-5 0-3,-4 2-2,-4-1-3,-5 1 0,-5 0 0,-5 0 0,-3 0 0,-2-1 4,-2 1 3,-2 0 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4"/>
    </inkml:context>
    <inkml:brush xml:id="br0">
      <inkml:brushProperty name="width" value="0.03281" units="cm"/>
      <inkml:brushProperty name="height" value="0.03281" units="cm"/>
    </inkml:brush>
  </inkml:definitions>
  <inkml:trace contextRef="#ctx0" brushRef="#br0">33646 56097 670,'-8'-8'1,"2"2"3,1 1 2,0 0 3,4 1 3,6 1 6,6-1 4,6 0 5,3 0 2,0 2-4,2 0-2,1 2-3,-1 0-2,-1 0-1,-2 0-1,-3 0-1,-2 1-2,-3 4-1,-3 2-2,-2 3-2,-3 3-1,-1 0-1,0 1-1,-1 1-1,-3 2-2,-2 1-1,-4 3-3,-2 2-1,-2-1-3,1 2-4,-1-1-3,1 1-3,-1-2-4,0-3-2,1-3-3,-1-3-3,1-4-4,2-6-4,2-6-4,2-6-4,2-4 1,1-3 6,0-3 7,2-3 6,-1 0 5,-1 4 5,0 5 4,-1 3 4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4"/>
    </inkml:context>
    <inkml:brush xml:id="br0">
      <inkml:brushProperty name="width" value="0.03337" units="cm"/>
      <inkml:brushProperty name="height" value="0.03337" units="cm"/>
    </inkml:brush>
  </inkml:definitions>
  <inkml:trace contextRef="#ctx0" brushRef="#br0">33746 56347 659,'-13'-31'29,"3"15"9,4 16 8,4 16 9,2 8 0,0 1-10,0 1-10,0 1-11,-1 1-11,0 5-13,-1 4-13,-1 5-15,-1 1-8,2 2-6,0 0-5,2 1-5,0-4 0,0-10 5,0-9 5,0-10 5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5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36347 55480 669,'-2'-12'9,"13"2"16,13 4 17,13 4 18,2 2 1,-7 0-11,-10 0-12,-6 0-12,-3 0-11,3 2-10,3 0-11,3 2-11,0 0-7,-4 0-5,-5-1-5,-3 1-6,-3 1-3,-2 1-3,-3 3-2,0 2-3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5"/>
    </inkml:context>
    <inkml:brush xml:id="br0">
      <inkml:brushProperty name="width" value="0.02967" units="cm"/>
      <inkml:brushProperty name="height" value="0.02967" units="cm"/>
    </inkml:brush>
  </inkml:definitions>
  <inkml:trace contextRef="#ctx0" brushRef="#br0">36132 56130 741,'-19'-7'3,"9"1"7,8 0 6,10 3 7,6-1 5,5 2 5,5 0 5,5 2 4,1 0-5,-1 2-15,0 0-15,-1 2-16,-1-1-10,-3 1-7,-1 0-8,-4 0-6,-1-2 0,-2 0 5,-4 0 7,-3-1 6,-1-1 1,0 0-2,0 0-2,0 0-3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7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84937 48089 528,'-14'-5'68,"4"6"-9,4 6-7,4 6-9,2 3-6,-2 1-5,0 1-6,-2 1-4,1 1-3,0 3-1,2 1-2,1 3 0,-1 0-2,-1 1-1,0-1 0,-1 1-1,-1-3-4,2-3-5,0-5-5,2-3-5,0-1-8,0 5-9,0 4-10,0 3-9,-1 2-5,0-3 1,-2-1-1,0-3 0,0-4 2,2-8 2,2-8 2,2-8 4,0-7 4,0-4 8,-2-4 7,0-6 8,-1-2 4,0 3 2,0 2 1,0 1 2,0 3 0,0 1 1,0 2 0,0 3 1,0 1 4,2 0 7,0 2 9,2 1 8,1 1 4,3 2 0,4 2 0,2 3 1,0 0-2,-1 0-3,-2 0-2,-2 0-3,1 1-2,4 0-5,3 2-4,5 0-3,0 1-5,-1 0-4,-3 0-4,-1 0-4,-2 1-3,-3 0 1,-1 2 1,-2 0 0,-1 0-3,0 0-8,0-2-8,0 0-7,-1-4-3,-1-4 3,-1-5 3,0-5 3,-2-2 4,0 2 6,-2 3 5,0 1 6,-1 1 4,0 1 4,0-1 3,0 0 4,-1 1 9,0 2 14,-2 3 15,0 1 14,0 3 5,0 4-4,2 3-5,0 5-4,1 3-6,-2 2-7,0 1-8,-2 3-7,1 1-6,0 1-5,2 1-5,1 1-5,0 2-5,0 1-4,0 2-4,0 3-5,0 1-4,0 4-7,0 3-5,0 3-6,1-3-4,5-8-4,4-7-2,4-9-3,2-5 2,-1-4 7,1-4 8,0-4 6,-2-3 6,-1 0 5,-2-1 3,-2-2 5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64300 42100 587,'-24'-24'0,"4"4"1,3 3 0,3 3 0,3 6 8,3 9 15,3 10 14,4 10 15,-1 5 3,-3 4-10,-3 3-8,-2 3-9,-3 4-7,1 7-3,-1 6-4,1 7-3,-3 4-2,-2 3 0,-3 3 0,-3 4 1,-2 2-4,0 4-6,0 3-8,0 3-8,1-1-5,4-2-6,3-3-6,3-3-5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6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38390 53680 633,'2'-15'0,"4"2"0,4 3 0,4 1 0,3 3 7,3 4 13,3 4 13,2 4 14,-1 3 1,-7 1-11,-6 3-12,-8 2-10,-5 2-9,-2 3-5,-4 3-5,-2 3-5,-2 1-2,-3 1 0,-1-1 1,-2 1 1,-2-3-2,2-2-1,1-3-3,1-2-1,3-5 4,6-6 10,6-4 11,6-4 10,5-4 5,4 1-3,3-2-2,5-1-2,0 0 0,-1 2 1,-3 2 0,-1 2 1,-3 2-1,-3 4-2,-3 2-4,-2 4-3,-3-1-3,-1 2-1,0 0-3,-1-1-2,-4 2-2,-2 2-3,-5 1-5,-4 3-2,-2 1-6,-1-1-5,-1 1-5,0-1-7,-3 1-2,0 0 2,-1-1 1,-1 1 1,0-2 1,1-1 0,2-2-1,0-3 1,2-1 2,2-2 6,4-2 5,3-2 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6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37740 55927 725,'-5'-7'6,"8"2"12,6 2 12,7 2 13,6 0 1,3 0-7,4-1-9,5-1-7,3-2-6,2 0-3,4-1-2,3-2-3,-2 1-3,-1 2-6,-4-1-3,-2 2-5,-4 0-1,-3 2 2,-5 0 2,-3 2 3,-4 1-7,-3 2-13,-3 2-15,-2 2-15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6"/>
    </inkml:context>
    <inkml:brush xml:id="br0">
      <inkml:brushProperty name="width" value="0.03438" units="cm"/>
      <inkml:brushProperty name="height" value="0.03438" units="cm"/>
    </inkml:brush>
  </inkml:definitions>
  <inkml:trace contextRef="#ctx0" brushRef="#br0">38550 56447 639,'9'-14'22,"1"2"-1,3 4-2,2 3-2,1 1 0,1 2-1,1 0-1,1 2-1,-2 1-1,-3 4-1,-4 2-2,-4 4-1,-4 1-2,-2 3 0,-4 1-2,-2 3 0,-3 2-2,-2 1-1,-2 3-1,-1 0-2,-1 1 0,3-3-1,2-3 0,1-3 0,3-3 3,4-2 7,4-4 6,4-3 6,4-2 3,4-4-2,6-2-2,6-3-1,1-2-3,0 2-6,1 1-4,-1 0-5,-1 1-8,-2 0-14,-1 0-12,-2 0-14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8"/>
    </inkml:context>
    <inkml:brush xml:id="br0">
      <inkml:brushProperty name="width" value="0.03467" units="cm"/>
      <inkml:brushProperty name="height" value="0.03467" units="cm"/>
    </inkml:brush>
  </inkml:definitions>
  <inkml:trace contextRef="#ctx0" brushRef="#br0">48524 55505 634,'0'-14'25,"3"3"-3,2 2-4,2 4-2,2 2 0,4 2 6,2 2 6,3 2 5,1 1 0,-3 2-3,-1 0-4,-2 2-4,-2 0-3,-2 1-4,0 2-1,0 0-4,-2 0-2,-2 1-3,-3-1-2,0 1-2,-5 1-3,-4 3-3,-6 3-1,-3 3-4,-3 1-2,-1-1-3,1-1-3,-1 0-4,0-4 0,1 0 1,-1-2 2,1-3 1,0-1 0,2-2 1,3-2 1,1-2-1,5-3 9,6-4 16,7-4 17,8-4 17,4 0 3,3 2-10,3 4-9,3 3-9,1 1-10,1 0-9,-1 0-8,1 0-10,-1 0-6,2 0-4,0 0-5,2 0-4,-2 0 0,-5 0 5,-5 0 6,-4 0 5,-5 0 2,1 0-3,-2 0-3,0 0-2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9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50484 54844 499,'-8'-7'0,"1"2"0,-1 2 0,0 2 0,0 3 4,2 4 8,1 4 7,0 4 8,1 2 3,1 3-2,-2 1-2,2 3-2,-2 1-2,-2 1-1,-2 1-2,-2 0-1,0 1-2,-2 0 0,-1 1-2,-2-1 0,1 0-3,1-3-7,1-1-7,1-3-6,1-1-5,4-3-5,2-1-4,4-2-4,2-5-6,4-8-7,2-8-8,4-8-6,0-4 1,-1-3 12,-1-1 12,0-3 11,-1 0 8,1 1 2,2 1 2,0 1 2,0 1 3,-1 1 1,-1 2 3,-1 0 1,-1 2 3,0 1 1,-2 2 2,0 3 2,-1 0 4,1 2 7,2 1 6,0 1 6,1 3 5,2 6 3,0 5 4,1 7 3,0 4-2,-2 1-7,-2 3-7,-2 2-8,-1 0-5,0 0-2,-1 0-3,2 0-2,-2 0-3,1-3-1,0-1-1,0-2-3,0-2 1,0-1 0,0-1 0,0 0 1,1-5-3,3-7-8,4-6-7,2-7-6,2-7-2,0-5 5,-2-7 4,2-5 6,-2-1 2,-1 4 0,-2 4 1,-2 4 1,-1 0 0,0-3 0,-1-3 0,1-3 1,0 2-3,-2 4-4,-1 5-6,0 5-4,-2 6-11,-1 8-14,0 8-16,-1 8-15,-1 3-3,0-1 12,0-1 11,0-1 12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9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51941 55459 497,'13'-14'2,"-2"1"6,-2 2 4,-4 2 6,0 1 2,0 1 0,1-1 0,2 0 0,-2 0-2,-1 0-1,-2 0-2,-2 1-1,-1-1-2,0 0-3,0 0 0,0 0-3,-1 0-1,-2 1-2,-2-1-1,-1 0-1,-3 2-1,0 6 2,-1 4 2,-1 6 1,-1 3 0,-1 3 2,-1 3-1,-1 3 1,-1 2 1,0-1 0,1 1 3,-1-1 0,2-1 1,2 0 0,4-1-1,3 0 1,1-3-3,2-1-3,0-3-3,2-1-4,2-4-3,4-4-1,4-6-1,3-4-2,3-4-2,0-4-5,-1-2-3,1-3-4,0-1-2,-1 1 1,1 1 2,-1 1 0,-1 2 3,-3 1 2,-3 2 3,-2 3 2,-3 2 10,0 4 14,-2 4 15,0 4 14,-1 2 5,0 3-5,0 2-5,0 1-6,0 1-4,0 1-3,0 0-4,0-1-3,1 0-3,2-1-2,2 0-3,1-2-2,3 0-8,0 0-11,1-1-11,2 1-11,-1-2-9,1-2-6,0-4-5,0-2-7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19"/>
    </inkml:context>
    <inkml:brush xml:id="br0">
      <inkml:brushProperty name="width" value="0.02843" units="cm"/>
      <inkml:brushProperty name="height" value="0.02843" units="cm"/>
    </inkml:brush>
  </inkml:definitions>
  <inkml:trace contextRef="#ctx0" brushRef="#br0">52800 54559 773,'0'-23'3,"2"4"4,0 4 4,2 2 6,1 2 3,1 2 4,3 3 4,2 1 3,2 1-2,3 2-7,3 0-8,4 2-8,-2 0-3,-2 2 0,-3 0 1,-3 2 0,-2 0-3,-1 0-6,0-1-6,-2 2-5,0-2-10,0 1-12,0 0-12,0 0-12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0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53210 53970 630,'-20'-11'52,"5"8"0,6 9 0,6 10 1,3 3-5,0 1-9,0-1-9,0 1-8,0 1-8,-2 3-7,0 3-6,-1 2-8,-2 1-7,2-2-8,0-1-10,-1-3-8,0-2-7,0-3-5,0-3-4,0-2-6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1"/>
    </inkml:context>
    <inkml:brush xml:id="br0">
      <inkml:brushProperty name="width" value="0.03235" units="cm"/>
      <inkml:brushProperty name="height" value="0.03235" units="cm"/>
    </inkml:brush>
  </inkml:definitions>
  <inkml:trace contextRef="#ctx0" brushRef="#br0">54250 55177 679,'7'-14'11,"13"0"19,15 1 22,12 0 19,3 3 1,-10 3-23,-10 2-20,-10 4-22,-5 3-11,-1 6 1,0 4 1,-2 5 0,-2 2-7,-2-4-19,-4 0-17,-2-2-18,-3-2-4,-1-1 8,0-1 9,-1 0 8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1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54159 55980 667,'-15'-7'0,"4"1"0,3 0 0,3 3 0,2-1 7,3 2 11,4 0 14,2 2 11,4 0 4,4 0-4,3 0-7,5 0-4,2 0-7,-2 0-6,2 0-6,-1 0-7,0 0-4,-1 0 1,-1 0 0,0 0 0,-2 0-2,1 2-6,-1 0-4,1 2-5,-2-1-8,0 1-9,-1 0-9,0 0-9,-3 0-4,-1-1 3,-2 1 2,-2 0 4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3"/>
    </inkml:context>
    <inkml:brush xml:id="br0">
      <inkml:brushProperty name="width" value="0.03379" units="cm"/>
      <inkml:brushProperty name="height" value="0.03379" units="cm"/>
      <inkml:brushProperty name="color" value="#00BFF3"/>
    </inkml:brush>
  </inkml:definitions>
  <inkml:trace contextRef="#ctx0" brushRef="#br0">64100 40000 651,'-44'-11'10,"13"28"18,12 28 20,13 29 18,4 13 2,-3 1-14,-3-1-15,-2 1-15,-1-1-12,3 1-13,3-1-12,4 1-11,-1-4-8,-3-6-2,-3-6-3,-2-6-2,-1-9 0,3-8 3,3-10 2,4-9 3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1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56709 54150 557,'1'-16'5,"4"2"11,2 1 11,4 1 9,0 2 4,1 6-4,0 4-5,-1 6-4,-1 3-7,-3 1-7,-2 3-7,-4 2-8,-2 2-4,-2 1 1,-2 3-2,-1 1 1,-4 1 0,-1-1 2,-5-1 1,-1-1 1,-2-1 1,2-1-1,2 0 0,3-2 0,1-2 2,3-1 2,1-2 3,2-2 2,4-2 4,6-1 1,6 0 3,5-2 1,3-1 0,-1 1-3,-1 0-3,-1 0-4,-1-1-1,0 0 1,-3-2 0,0 0 0,-1 1 2,-2 6 2,-2 4 3,-2 5 1,-3 2 0,-4-1-2,-4-1-2,-4 0-2,-2-1-3,-2 1-2,1 1-3,-2 1-1,-1 0-6,1-1-8,-1-1-8,0 0-7,1-2-4,1-1 0,2-1 1,-1-1 1,2-1-4,1-2-7,0-2-7,2-2-7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2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57946 54516 530,'0'-12'10,"2"8"19,0 8 19,2 8 20,-1 4 3,-1 1-12,0 1-13,-1 1-13,-2 2-7,-1 2-4,0 4-4,-1 3-4,-2 1-3,0 1-4,-1-1-2,-1 0-3,0 0-5,1-4-10,0-1-9,2-1-10,0-3-1,2-3 4,0-3 4,2-2 5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2"/>
    </inkml:context>
    <inkml:brush xml:id="br0">
      <inkml:brushProperty name="width" value="0.02965" units="cm"/>
      <inkml:brushProperty name="height" value="0.02965" units="cm"/>
    </inkml:brush>
  </inkml:definitions>
  <inkml:trace contextRef="#ctx0" brushRef="#br0">58000 55143 741,'1'-29'31,"4"8"-7,2 4-6,4 7-5,1 3 0,3 2 8,1 2 9,3 2 8,-1 1-2,0 2-13,-1 0-11,0 2-14,-3 0-12,-1 0-15,-2-1-13,-2 1-15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2"/>
    </inkml:context>
    <inkml:brush xml:id="br0">
      <inkml:brushProperty name="width" value="0.04605" units="cm"/>
      <inkml:brushProperty name="height" value="0.04605" units="cm"/>
    </inkml:brush>
  </inkml:definitions>
  <inkml:trace contextRef="#ctx0" brushRef="#br0">58513 54237 477,'0'-15'0,"0"2"0,0 2 0,0 3 0,0 3 12,0 8 21,0 6 24,0 7 22,0 4 4,0 1-15,0 1-14,0 1-14,0 2-10,0 3-6,0 3-5,0 3-5,-1 1-6,-1 0-7,0-1-5,-1 2-7,0-2-7,1 0-8,0-1-7,2-1-8,-1-3-2,0-3 4,-2-5 5,0-3 5,-1-4-3,1-1-8,-1-2-8,0-2-9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2"/>
    </inkml:context>
    <inkml:brush xml:id="br0">
      <inkml:brushProperty name="width" value="0.03511" units="cm"/>
      <inkml:brushProperty name="height" value="0.03511" units="cm"/>
    </inkml:brush>
  </inkml:definitions>
  <inkml:trace contextRef="#ctx0" brushRef="#br0">58783 55356 626,'8'-29'6,"1"7"10,2 5 10,0 6 12,0 5 4,-1 2-2,0 4-1,-2 3-1,-1 2-5,-2 5-9,-2 4-8,-2 4-9,-3 2-2,-4 1 2,-4 1 3,-3 0 2,-2 0-2,2-3-9,2-3-7,3-3-9,0-2-1,2 0 6,0-2 4,2 0 6,4-3 5,8-3 4,8-2 4,7-4 5,3-2-7,-1-1-15,-4-3-16,0-2-17,-2 0-6,-3 0 1,-1 2 3,-2 1 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3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59719 54355 504,'-2'-13'49,"0"6"0,-3 6-1,-2 6 0,-1 5-3,-2 4-6,0 3-5,-1 5-6,-2 2-4,0 1-3,-1 0-4,0 2-3,-2 0-2,2 2-1,1 1-2,1 1 0,1 0-1,0 1 2,2-2 0,1 1 0,1-2-10,2-5-25,2-5-24,2-4-23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3"/>
    </inkml:context>
    <inkml:brush xml:id="br0">
      <inkml:brushProperty name="width" value="0.04767" units="cm"/>
      <inkml:brushProperty name="height" value="0.04767" units="cm"/>
    </inkml:brush>
  </inkml:definitions>
  <inkml:trace contextRef="#ctx0" brushRef="#br0">60216 54190 461,'5'-22'6,"0"5"12,-2 3 11,-2 4 12,0 4 3,2 2-7,2 4-6,2 3-7,0 2-4,-1 3-1,-1 3-2,0 4-1,-2 1 1,-1 1 0,0 1 3,-1 1 1,-1 1 1,0 3-1,0 1-2,0 3 0,0-1-1,0-3-1,0-3-2,0-3 0,0 1-5,0 8-5,0 7-5,0 7-7,0-1-5,0-6-5,0-7-5,0-7-5,-2-5-7,0-1-8,-3-2-8,-2-2-8,0-2-2,-1-2 6,0-3 7,0 0 5,1-2 6,0 0 4,-1 0 5,0 0 5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4"/>
    </inkml:context>
    <inkml:brush xml:id="br0">
      <inkml:brushProperty name="width" value="0.04486" units="cm"/>
      <inkml:brushProperty name="height" value="0.04486" units="cm"/>
    </inkml:brush>
  </inkml:definitions>
  <inkml:trace contextRef="#ctx0" brushRef="#br0">59650 55040 490,'0'-15'-1,"0"2"0,0 3-1,0 1-2,0 1 6,0 0 11,0 1 10,0 0 12,1-1 3,2 2-2,2 0-4,2 2-3,1 0-1,1 0 4,2 0 2,0 0 2,2 0 1,0 1-5,4-1-4,2 0-3,-1 0-5,-1 2-4,-2 0-4,-2 2-5,-2 0-4,1 0-5,0 0-5,-1 0-3,1 0-11,3 2-15,2 0-15,2 2-16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5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58602 55228 586,'1'-21'39,"0"3"-2,2 4-1,0 5-2,2 2-2,0 2-4,0 2-3,3 2-5,-1 2 0,1 2 2,0 2 1,0 2 2,-1 1-4,-1 3-9,0 2-10,-1 2-10,-3 1-4,-3 1-1,-2 1-1,-3 1 0,-3 0-1,0-1-1,-2-1-1,0 0-2,-1-2 0,0-1 2,-2-1 1,-1-1 1,-1-2 3,0-1 3,1-2 3,-1-2 3,5-3 8,10-2 10,10-4 11,10-2 11,3-2 2,-3 2-11,-3 1-8,-3 1-10,-2 0-5,1 1 1,-1-2-1,1 2 0,0 0 0,0 2 1,-1 2 1,1 2 0,-2 2 0,-2 5 0,-4 3-2,-2 5 0,-4 0-2,-2-1 1,-4-3-1,-2-1-1,-2-1-1,-2 0-5,0-1-4,-1 1-4,0 1-5,2 2-8,0 1-7,0 3-6,2-1-2,3-3 7,1-3 6,2-2 6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6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61227 55170 644,'-6'-8'0,"2"2"0,4 1 0,3 0 0,4 2 9,9 1 17,8 1 18,7 0 18,2 1 2,-1 0-12,-1 0-13,-3 0-12,0 0-10,-1-2-6,1 0-7,-1-1-5,-2-1-5,-2 0 1,-3 0-2,-2 0 0,-4 1-11,-1 2-21,-2 2-23,-2 2-21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3"/>
    </inkml:context>
    <inkml:brush xml:id="br0">
      <inkml:brushProperty name="width" value="0.02647" units="cm"/>
      <inkml:brushProperty name="height" value="0.02647" units="cm"/>
      <inkml:brushProperty name="color" value="#00BFF3"/>
    </inkml:brush>
  </inkml:definitions>
  <inkml:trace contextRef="#ctx0" brushRef="#br0">64250 40550 831,'50'-4'5,"0"-5"12,0-7 11,0-5 11,1-1-1,4 6-12,3 7-12,3 6-13,-1 3-11,-2 0-11,-3 0-12,-3 0-10,-7-2-2,-9-3 8,-10-3 8,-8-2 8,-6-3 4,1 1-1,-1-1 0,1 1-1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6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61830 54346 610,'-7'-8'3,"1"2"5,0 1 6,3 0 5,0 4 6,2 6 8,2 6 7,2 6 7,-1 3 0,1 2-6,-2 3-7,0 2-7,-1 1-6,0 2-6,0 2-5,0 3-6,-1 0-3,0-1-1,-2 1-2,1 1-2,-2-3-5,2-2-10,0-3-10,2-3-9,0-4-8,0-3-7,0-4-7,0-4-7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7"/>
    </inkml:context>
    <inkml:brush xml:id="br0">
      <inkml:brushProperty name="width" value="0.0359" units="cm"/>
      <inkml:brushProperty name="height" value="0.0359" units="cm"/>
    </inkml:brush>
  </inkml:definitions>
  <inkml:trace contextRef="#ctx0" brushRef="#br0">63661 54180 612,'0'-15'0,"0"2"0,0 3 0,0 1 0,3 3 7,4 4 11,5 4 14,6 4 11,-2 2 3,-3 0-10,-6-1-8,-4 1-10,-5 2-6,0 4-2,-3 3-4,-2 5-3,-2 1-2,-4-1-3,-2-1-3,-3-1-2,-2-1-1,2-3 0,-2-1 1,1-2 0,1-2 2,4-1 2,4-1 3,5 0 1,4-1 4,6 0 4,5-1 3,7 0 4,3 0 1,-1 0-4,1-2-1,-2 0-4,1-1-1,-2 0 0,-3-1 1,-1 1-1,-3 1 1,-2 2 0,-4 2 0,-2 2 1,-4 1-2,-2 1 0,-4 1-2,-2 2-1,-2 0-2,-2 1-3,0 1-3,-1 1-2,-1 0-2,0-3 0,-2-1-1,-1-2 0,1-2-5,2-1-7,4 0-8,3-2-8,3-3-6,6-4-6,4-6-5,6-4-5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7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64828 54471 544,'0'-21'0,"1"5"0,2 4 0,0 6 0,1 3 7,0 2 15,0 2 14,0 2 15,0 3 3,0 4-7,0 3-7,0 5-7,-1 2-6,-2 1-2,-2 1-4,-2 0-2,-2 2-4,-2 1-2,-2 1-2,-2 1-2,0 0-2,-1-1 0,1-1-1,-1-1-1,2-3-7,2 0-16,4-2-15,3-3-16,-1-1-10,0-4-4,-3-3-5,-2-2-4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7"/>
    </inkml:context>
    <inkml:brush xml:id="br0">
      <inkml:brushProperty name="width" value="0.03173" units="cm"/>
      <inkml:brushProperty name="height" value="0.03173" units="cm"/>
    </inkml:brush>
  </inkml:definitions>
  <inkml:trace contextRef="#ctx0" brushRef="#br0">64850 55056 693,'8'-16'3,"0"0"6,0 1 7,-1-1 6,1 1 5,0 2 3,0-1 3,-1 2 2,2 1 0,3 2-6,4 3-6,2 1-4,1 1-6,-1 2-5,-1 0-3,-1 2-6,-1 0-6,-1 0-8,-1 0-7,0 0-9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7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65527 53934 495,'-1'-15'11,"-1"2"12,0 3 13,-1 1 11,-1 3 3,2 6-7,0 4-7,2 6-7,0 2-5,0 3 0,0 2-1,0 1-1,0 3-1,0 0 0,0 0-2,0 2 0,-1 1-2,0 2-3,-1 3-2,-1 1-3,-2 2-4,0-1-6,-1 0-4,-2 1-5,1-2-7,2-1-8,-1 0-9,2-1-7,0-2-5,2-5 2,0-3 0,2-4 1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7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65700 55040 629,'15'-16'2,"-1"-1"4,-1-1 5,0-1 4,-2 1 4,-1 3 4,0 3 4,-2 3 4,0 2 1,2 2-2,0 2-3,0 2-1,1 2-3,-2 4-3,-2 2-3,-2 4-2,-3 2-3,-2 3-2,-4 2-2,-2 4-3,-2 1 0,0-1-2,0-1-1,2 0 0,-2-3-3,0-2 0,0-1-3,0-3-1,2-1-1,4-2 0,4-2 1,4-2 1,3-3-4,2-4-6,1-4-5,2-4-7,2-2-4,1 1 0,2-1-1,0 0-2,-1 2-1,-3-1-4,-3 2-4,-2 1-3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8"/>
    </inkml:context>
    <inkml:brush xml:id="br0">
      <inkml:brushProperty name="width" value="0.04279" units="cm"/>
      <inkml:brushProperty name="height" value="0.04279" units="cm"/>
    </inkml:brush>
  </inkml:definitions>
  <inkml:trace contextRef="#ctx0" brushRef="#br0">66663 53897 514,'-8'-14'6,"2"2"12,1 4 12,0 3 13,0 1 3,0 2-3,-1 0-5,-1 2-4,-1 2-3,0 6-4,0 4-3,0 5-3,-1 4-1,-1 1-1,-3 3 0,-2 1 0,0 3-2,-1 3-4,1 2-3,-1 4-4,1 2-5,-1-2-6,0 1-8,1 0-7,0-1-7,2-4-6,2-2-6,3-3-7,1-4-1,2-5 0,2-5 1,2-4 2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8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67300 53934 466,'0'-15'0,"0"2"0,0 3 0,0 1 0,0 3 7,2 6 14,0 4 13,2 6 13,0 2 5,0 1-6,0 1-6,-1 2-6,0 0-4,-1 3-4,0 1-5,-2 3-3,1 1-2,0 3 4,2 1 1,0 3 3,2 0 0,0 2-5,1 0-4,1 2-4,0-1-5,-2-2-5,-3-2-5,0-1-5,-2-4-7,0-3-7,0-5-9,0-3-7,0-2-6,0 0-2,0-1-3,0 1-3,-2-2 0,0-2 3,-3-4 2,-2-2 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8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66563 55024 609,'-21'-42'94,"8"10"-17,7 10-17,7 10-17,5 5-11,5 2-4,5 2-4,6 2-5,0 1-7,3 2-11,2 0-10,0 2-11,-1-1-8,-2 0-6,-2-2-7,-1 0-5,-4 0-4,-3 1-1,-4 4 0,-4 0-1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29"/>
    </inkml:context>
    <inkml:brush xml:id="br0">
      <inkml:brushProperty name="width" value="0.04135" units="cm"/>
      <inkml:brushProperty name="height" value="0.04135" units="cm"/>
    </inkml:brush>
  </inkml:definitions>
  <inkml:trace contextRef="#ctx0" brushRef="#br0">67650 53938 532,'42'-6'156,"-8"1"-36,-9 2-37,-8 2-37,-6 1-20,1 0-8,0 0-5,-1 0-8,2-1-8,3 0-13,3-1-13,3-1-12,1 0-12,-3 2-7,-1 2-10,-2 2-8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65300 39900 555,'-22'-15'57,"6"23"-4,7 22-4,6 22-5,3 12-4,0 3-4,0 3-4,0 4-5,0 13-5,0 26-4,0 24-7,0 26-4,-4 27-2,-5 32 2,-7 31 2,-5 32 2,-3-14-1,4-55-4,3-57-6,3-55-3,1-31-17,1-3-26,-1-3-27,1-2-26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0"/>
    </inkml:context>
    <inkml:brush xml:id="br0">
      <inkml:brushProperty name="width" value="0.03962" units="cm"/>
      <inkml:brushProperty name="height" value="0.03962" units="cm"/>
    </inkml:brush>
  </inkml:definitions>
  <inkml:trace contextRef="#ctx0" brushRef="#br0">68714 54809 555,'-14'-15'0,"2"2"0,4 2 0,3 3 0,6 0 11,11-1 22,12-2 22,10 1 23,6-1 2,2 4-16,2 2-17,2 4-16,-2 1-11,-3 0-6,-4 0-5,-3 0-7,-4 0-8,-3 0-12,-4 0-13,-1 0-12,-4 0-6,-3 2-1,-3 0 0,-2 2-1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0"/>
    </inkml:context>
    <inkml:brush xml:id="br0">
      <inkml:brushProperty name="width" value="0.04405" units="cm"/>
      <inkml:brushProperty name="height" value="0.04405" units="cm"/>
    </inkml:brush>
  </inkml:definitions>
  <inkml:trace contextRef="#ctx0" brushRef="#br0">69643 54039 499,'-22'-14'4,"7"1"7,4 2 9,4 2 7,4 6 8,0 8 10,2 9 10,1 10 9,-1 4-2,-1 2-12,0 2-12,0 3-13,-2 2-7,0 2-2,0 4-2,0 1-1,0 2-10,2-4-14,0-2-16,2-3-15,0-5-4,0-4 7,0-4 7,0-6 8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0"/>
    </inkml:context>
    <inkml:brush xml:id="br0">
      <inkml:brushProperty name="width" value="0.03999" units="cm"/>
      <inkml:brushProperty name="height" value="0.03999" units="cm"/>
    </inkml:brush>
  </inkml:definitions>
  <inkml:trace contextRef="#ctx0" brushRef="#br0">71025 53621 550,'15'-21'0,"-1"5"0,-1 4 0,-1 6 0,-1 3 8,-1 2 18,-1 2 18,0 2 17,-2 3 3,-2 4-12,-3 3-11,0 5-11,-5 2-11,-6 3-11,-6 1-11,-5 3-10,-3 0-6,-1-2 0,1 0 0,-1-1-1,3-3 3,4-3 3,3-4 4,4-4 4,4-3 3,2 1 5,4 0 4,3 0 4,3-1 2,5-2 0,5-3 1,5 0-1,1-2 0,-1 2-1,-3 0 0,-1 1-1,-2 2 1,-4 0 0,0 1 1,-2 2 1,-2 1 0,-2 1 0,-2 3 0,-2 2-1,-3 1-1,-2 1-2,-4 1-3,-2 1-2,-3 0-4,-2 1-3,-4-1-6,-3 1-3,-1-2-2,2-1 3,3-2 2,2-2 3,1-3-6,2 1-14,3-2-14,1 0-14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1"/>
    </inkml:context>
    <inkml:brush xml:id="br0">
      <inkml:brushProperty name="width" value="0.04306" units="cm"/>
      <inkml:brushProperty name="height" value="0.04306" units="cm"/>
    </inkml:brush>
  </inkml:definitions>
  <inkml:trace contextRef="#ctx0" brushRef="#br0">72159 53905 510,'0'-13'9,"0"6"17,0 6 16,0 6 18,-1 4 4,-1 1-9,0 3-9,-1 2-9,-1 2-6,0 1-5,0 3-4,0 1-5,-1 2-3,0 1-1,-1 1-1,-1 0 0,0 1-9,-1 1-12,0-1-15,0 1-13,1-3-4,-1-2 3,0-3 5,0-2 4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1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72100 54543 706,'15'-35'49,"-1"10"-5,-1 8-3,0 9-5,-1 4-5,1 2-7,1 0-6,1 2-6,0 0-3,-1 0 0,-1 0 1,0 0 0,-2 0-9,1 0-20,0 0-17,0 0-20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1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72710 53486 491,'0'-15'0,"0"2"0,0 3 0,0 1 0,0 4 12,0 6 22,0 6 22,0 6 23,-1 4 4,-1 3-14,0 3-14,-1 3-14,-1 3-11,0 2-8,0 4-7,1 3-7,-2 3-4,0 4-3,-1 4-3,-2 3-2,1 2-1,1-2 1,1-3 0,1 0 0,0-7-7,2-6-12,0-9-14,2-7-14,-1-5-8,0-1-5,-2-1-3,0 0-5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2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73445 53590 545,'-9'-5'10,"0"8"19,-2 6 19,0 7 19,-1 5 4,-3 1-12,-1 3-11,-2 1-13,-3 1-7,0 4-6,-1 1-6,-1 3-4,1 0-6,1 0-3,4 0-3,0 1-4,2-4-6,2-3-8,3-3-8,1-5-8,3-4-10,4-6-11,4-6-12,4-6-10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2"/>
    </inkml:context>
    <inkml:brush xml:id="br0">
      <inkml:brushProperty name="width" value="0.0483" units="cm"/>
      <inkml:brushProperty name="height" value="0.0483" units="cm"/>
    </inkml:brush>
  </inkml:definitions>
  <inkml:trace contextRef="#ctx0" brushRef="#br0">73963 53436 455,'0'-15'7,"0"2"15,0 3 14,0 1 15,0 4 3,0 6-9,0 6-9,0 6-8,0 3-5,2 1-1,0 1 0,2 1 0,-1 2-1,0 3 1,-2 3 1,0 3 1,-1 2-2,0 3-2,0 4-4,0 3-2,0 0-4,0 0-6,0-1-3,0-1-6,0-2-6,0-2-8,0-3-7,0 0-8,-1-4-4,0-3 0,-2-5-1,0-3 0,-2-4-3,0-3-3,-1-3-4,-1-2-4,0-2 2,1 0 8,0 0 9,2 0 9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3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73266 54674 625,'-7'-30'5,"2"8"9,2 2 11,2 6 10,2 4 2,4 1-4,2 3-4,4 1-4,1 1 0,3 2 2,1 0 4,3 2 2,2 0-3,1 2-12,3 0-10,0 2-12,2 0-12,-1 2-14,-1 0-13,-1 1-14,-3 0-5,-3-1 3,-4-1 4,-4 0 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3"/>
    </inkml:context>
    <inkml:brush xml:id="br0">
      <inkml:brushProperty name="width" value="0.03167" units="cm"/>
      <inkml:brushProperty name="height" value="0.03167" units="cm"/>
    </inkml:brush>
  </inkml:definitions>
  <inkml:trace contextRef="#ctx0" brushRef="#br0">74818 53081 694,'-7'-7'-4,"4"1"-9,2 0-8,4 2-8,1 0-2,2 2 8,0 0 6,1 2 7,2 0 10,0 0 14,1 0 13,1 0 15,-1 2 8,-1 4 4,-2 4 3,-2 3 5,-2 3-6,-2 1-13,-2 2-14,-2 0-13,-3 0-13,-4 1-8,-3-1-11,-4 0-10,-2 0-6,1-1-2,0-1-2,2-1-3,1-1 2,-1-4 4,0-3 5,1-2 4,1-3 6,1-1 3,2 0 5,2-2 4,3 1 8,2 0 13,4 2 12,3 0 12,2 0 2,5 0-7,4-2-9,4 0-7,1-1-9,2 0-10,1 0-9,1 0-9,-1 0-7,-1 2-5,-3 0-4,-1 2-5,-3-1 1,-1-1 7,-2 0 6,-2-1 7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7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66000 46250 490,'46'26'143,"-5"4"-31,-7 3-29,-5 3-30,-3 3-17,4 3-5,3 3-3,3 4-6,1-6-20,1-11-40,-1-14-38,1-11-38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3"/>
    </inkml:context>
    <inkml:brush xml:id="br0">
      <inkml:brushProperty name="width" value="0.02567" units="cm"/>
      <inkml:brushProperty name="height" value="0.02567" units="cm"/>
    </inkml:brush>
  </inkml:definitions>
  <inkml:trace contextRef="#ctx0" brushRef="#br0">75627 53377 857,'-6'-15'0,"2"3"0,4 1 0,3 2 0,2 2 4,5 2 8,4-1 8,4 2 8,0 0 1,2 2-7,-1 0-6,1 2-6,-1 0-9,-1 2-8,-1 0-9,-1 2-9,-2 0 0,-1 2 8,-2-1 9,-2 2 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4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76380 54243 590,'-21'-9'0,"5"0"0,4-1 0,6-1 0,7 0 10,11 1 20,12 1 20,10 1 20,4 1 3,-3 2-13,-1 2-12,-1 2-13,-2 1-13,2 0-10,1 0-13,1 0-10,-1 1-10,-1 2-9,-4 2-7,0 2-8,-5 0-4,-4-1 0,-4-1-1,-6 0 0,-3-1 4,0 0 6,-2-1 8,0 1 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4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77106 53520 505,'-22'-7'5,"5"-1"10,3 0 10,4 0 10,3 3 7,2 6 3,2 6 3,3 6 4,0 3-2,0 3-8,0 1-9,0 3-8,0 2-5,-2 5-4,0 2-2,-1 5-4,-2 4-2,-2 1-3,-2 2-1,-2 2-3,0 0-6,2-2-7,3-2-8,1-3-8,1-2-8,2-5-6,0-5-7,2-5-6,0-4-3,2-3 3,0-3 1,2-2 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4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78675 53359 628,'8'-15'0,"3"4"0,2 3 0,2 3 0,-1 2 8,-1 3 17,-3 4 15,-1 2 17,-3 3 3,-3 4-9,-2 2-10,-3 3-8,-4 2-11,-2 1-13,-3 1-12,-3 1-14,-1-1-5,-1-3 1,0-3 1,1-2 0,1-3 5,4-1 6,4-1 8,4 0 7,4-1 4,6 0 2,4-1 2,5 1 1,3-1 0,0 0-2,-1-2-2,0 0-2,-1-2-2,-3 2-2,-3-2-1,-2 1-1,-5 2-1,-2 3 1,-6 4 1,-2 5 1,-5 2-1,-4 1 1,-4 1-2,-2 1-1,-3 1 0,-1-1-3,0 1-2,1-1-2,0 0-4,4-3-4,0-1-4,2-2-5,4-3-5,3-1-5,4-2-6,4-2-4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5"/>
    </inkml:context>
    <inkml:brush xml:id="br0">
      <inkml:brushProperty name="width" value="0.05226" units="cm"/>
      <inkml:brushProperty name="height" value="0.05226" units="cm"/>
    </inkml:brush>
  </inkml:definitions>
  <inkml:trace contextRef="#ctx0" brushRef="#br0">79958 53246 420,'0'-29'0,"0"5"0,0 5 0,0 5 0,-3 7 13,-2 10 24,-5 10 24,-4 9 25,-3 6 4,-1 1-16,-3 1-16,0 1-16,-3 2-11,1 4-4,-1 4-5,1 4-4,-1 3-6,0-1-5,1 3-6,0 0-5,2-2-8,3-4-8,4-5-8,5-5-10,1-5-1,2-3 5,0-5 3,2-3 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5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80700 53208 408,'1'-34'37,"4"13"3,2 11 3,4 12 3,-2 8-2,0 6-6,-2 4-6,-2 5-7,-2 1-4,-1 0 0,0-1-2,-1-1-1,-1 3 1,0 5 4,0 6 4,0 6 3,0 3 0,0-2-5,0-1-3,0-1-6,0-1-4,0-1-9,0-3-6,0-2-8,0-3-7,0-3-8,0-5-7,0-3-8,-1-4-5,-1-1-3,0-2-1,-1-3-3,-2-1-1,0-2 1,-1-2 1,-1-2 2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5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79963 54274 561,'-28'-35'4,"9"8"7,7 7 9,8 9 7,6 4 8,4 1 10,4 0 10,3 2 8,4 0-1,3 2-13,4 0-13,2 2-13,0 0-14,0 2-16,-2 0-15,1 2-16,-3 0-6,0 0 2,-1-1 3,0 2 2,-3-2-2,-3 1-4,-3-1-4,-2 1-6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6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81441 52628 567,'14'-21'0,"-1"3"0,-2 4 0,-2 5 0,-1 2 8,0 2 17,3 2 17,0 2 16,0 2 3,-2 2-10,-3 2-12,-1 2-12,-2 2-7,-4 3-6,-2 3-5,-3 3-6,-3 1-1,-2-2 3,-2-3 3,-2-1 2,2-1-2,0 0-10,2-1-10,2 1-8,3-1-2,4-2 7,4-3 7,4-1 7,2 0 3,2 0 0,0 1 0,2 2-1,-2 0 2,2 0 0,0-1 3,0 0 1,-3 2 2,-5 4 2,-4 2 1,-5 3 2,-5 1 0,-2-3-1,-3-1-2,-2-2-2,-3-2-5,0 1-10,0 0-9,1 0-10,0 0-9,1 1-9,1 1-9,1 2-9,1-2-1,3-3 6,1-3 6,2-2 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36"/>
    </inkml:context>
    <inkml:brush xml:id="br0">
      <inkml:brushProperty name="width" value="0.03694" units="cm"/>
      <inkml:brushProperty name="height" value="0.03694" units="cm"/>
    </inkml:brush>
  </inkml:definitions>
  <inkml:trace contextRef="#ctx0" brushRef="#br0">82450 53196 595,'8'-8'0,"2"2"0,0 1 0,1 1 0,1 1 8,0 0 16,-1 2 16,0 1 17,2-1 2,3-1-9,4 0-10,2-1-9,1-1-8,1 2-5,0 0-4,-2 2-6,0 0-1,-3 2 0,-3 0 2,-2 2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41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33000 58781 690,'4'-13'8,"8"3"17,7 4 16,8 4 16,2 3 3,-3 2-15,-5 2-12,-4 2-14,-3 1-8,-2-1-4,-4 1-3,-3 0-5,-2 0-2,-4 2-2,-2 0-1,-3 1-3,-3 1 1,0 0-1,-2-2 1,1 2 0,-1-1 0,1 0-1,0-2-1,2 0-2,0-2 1,0 1 1,0 0 2,1 0 0,-1-1 2,0-1 1,0 0 2,1-2 0,0-1 4,2-4 8,2-2 7,2-3 7,2-2-1,0 0-9,2 0-10,0 0-10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7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66800 45850 436,'46'25'178,"-5"0"-41,-7 0-41,-5 0-41,-4 1-23,0 4-5,0 3-5,0 3-5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43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48949 58363 577,'4'-15'6,"9"2"11,9 2 13,9 3 11,0 1 2,-4 2-5,-7 2-7,-5 2-6,-4 3-3,-2 4 1,-3 4 0,-1 3 1,-2 3-3,-4 0-10,-2-1-9,-3 1-9,-3 0-3,-2 1 2,-2 1 2,-1 1 1,-2-1-1,2-2-3,1-4-5,2-3-4,-1-1 0,0 0 0,0 0 3,1 0 1,-1-1 4,2-1 5,1-1 6,1 0 6,3-2 5,7-2 1,8-2 3,6-2 3,3 0 0,-1 0 0,-1 2-2,-1 0 0,-1 1-3,-1 0-2,-1 0-2,-1 0-4,-1 2 0,0 4 0,-2 4 0,0 4 0,-3 0 0,-3 2-1,-2 0-1,-4-1 0,-2 1-2,-3 1-1,-4 2-1,-2 0-1,-1 0-3,-1-1-2,0-1-2,1-1-3,0 0-2,-1 0 1,1-1-1,-1 1 1,1-2-2,2-1-5,3-2-4,1-2-5,3-4-6,4-2-10,4-6-10,4-2-9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49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50410 58184 647,'-9'-15'0,"0"2"0,-2 3 0,0 1 0,0 3 7,1 6 15,0 4 16,2 6 14,0 2 3,1 3-10,-1 2-11,0 2-10,-1 1-6,-2 2-2,-2 3-2,-1 1-2,-2 2-3,3 0-4,0 2-3,1 1-4,-1 2-2,-2 1 1,-1 2 0,-3 2 1,0 0-3,3-2-4,1-2-4,3-2-4,1-3-4,4-7-3,2-5-4,4-6-2,2-6-3,4-2-2,2-6-3,4-2-1,1-5 0,1-4 5,1-4 3,1-3 5,0-1 4,-4 3 4,-3 3 6,-2 3 5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49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50850 58184 560,'8'-31'0,"0"5"0,-1 2-2,1 3 1,0 6 7,-2 10 18,-1 10 17,-1 10 16,0 5 5,0 3-10,-1 1-9,1 3-10,0 1-6,-2 2-3,0 3-3,-2 1-3,1 2-4,0 0-4,2 2-3,0 0-4,0 0-3,0 0-6,-2-1-3,0-1-5,-1-2-4,2-2-4,0-2-2,2-1-3,-2-5-8,-4-7-12,-4-7-13,-4-6-11,-1-6 2,1-2 14,0-4 15,3-2 15,-1-1 9,0 1 4,0 0 3,1 2 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49"/>
    </inkml:context>
    <inkml:brush xml:id="br0">
      <inkml:brushProperty name="width" value="0.03033" units="cm"/>
      <inkml:brushProperty name="height" value="0.03033" units="cm"/>
    </inkml:brush>
  </inkml:definitions>
  <inkml:trace contextRef="#ctx0" brushRef="#br0">50338 59307 725,'-8'-8'2,"-2"0"3,0 0 4,-1 0 4,2 1 4,6 0 6,6-1 6,6 0 6,4 0 1,5 2-4,4 1-4,3 0-3,4 0-9,5 0-12,3 0-11,3-2-13,0 0-9,-7 2-3,-7 2-5,-7 2-4,-5 0-2,-1 0 1,-2-2 2,-2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0"/>
    </inkml:context>
    <inkml:brush xml:id="br0">
      <inkml:brushProperty name="width" value="0.03529" units="cm"/>
      <inkml:brushProperty name="height" value="0.03529" units="cm"/>
    </inkml:brush>
  </inkml:definitions>
  <inkml:trace contextRef="#ctx0" brushRef="#br0">51813 57795 623,'2'-13'80,"2"4"-12,4 6-13,2 5-13,1 2-7,-3 1-6,-1 2-3,-2 0-5,-2 2-6,1 3-9,0 4-10,0 2-9,-1 0-3,-2-1 0,-2-2 2,-2-3 1,-2-1 0,0 0 0,0-2-1,-3 0 1,1-2-1,-1-1 3,0-1 2,0-1 1,2-1 5,6 0 9,4-2 8,6 0 9,1-1 2,-1 2-4,0 0-3,-3 2-4,0 1-3,0 3-4,-2 3-2,0 4-4,-3 0-1,-4-1 1,-4-1 0,-4 0 0,-3-2-2,1 1-5,-2 0-5,-1 0-6,0-1-3,1-1-2,1-1-2,1 0-2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1"/>
    </inkml:context>
    <inkml:brush xml:id="br0">
      <inkml:brushProperty name="width" value="0.03004" units="cm"/>
      <inkml:brushProperty name="height" value="0.03004" units="cm"/>
    </inkml:brush>
  </inkml:definitions>
  <inkml:trace contextRef="#ctx0" brushRef="#br0">52400 58062 732,'16'-22'6,"-1"7"13,1 4 13,0 5 12,0 2 2,1 2-10,1 0-10,0 2-9,1 1-6,-1 2 0,-1 2-2,0 2 0,-3 1-7,-1 0-15,-2 3-13,-2 0-14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1"/>
    </inkml:context>
    <inkml:brush xml:id="br0">
      <inkml:brushProperty name="width" value="0.03076" units="cm"/>
      <inkml:brushProperty name="height" value="0.03076" units="cm"/>
    </inkml:brush>
  </inkml:definitions>
  <inkml:trace contextRef="#ctx0" brushRef="#br0">52300 59300 715,'18'0'81,"5"0"-15,5 0-16,5 0-14,2 0-11,0 0-9,1 0-7,-1 0-8,-2 0-2,-1 0 0,-1 0 1,-3 0 2,-2 0-3,-3 0-7,-3 0-7,-2 0-7,-4 0-7,-1 0-9,-2 0-8,-2 0-9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1"/>
    </inkml:context>
    <inkml:brush xml:id="br0">
      <inkml:brushProperty name="width" value="0.03609" units="cm"/>
      <inkml:brushProperty name="height" value="0.03609" units="cm"/>
    </inkml:brush>
  </inkml:definitions>
  <inkml:trace contextRef="#ctx0" brushRef="#br0">53167 58630 609,'-29'-15'4,"7"2"6,6 3 8,6 1 7,2 3 5,2 4 6,0 4 5,2 4 6,1 4-2,2 5-7,2 5-7,2 5-8,0 3-5,0 0-5,-2 2-5,0 1-5,-1 1-4,0 1-7,0 1-7,0 0-6,0 0-7,2 0-7,0-1-7,2-1-7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2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53950 58663 642,'0'-22'0,"2"6"0,0 5 0,2 5 0,1 2 6,3 2 15,4 0 13,2 2 14,1 1 2,-1 2-9,-1 2-10,0 2-9,-2 1-5,-3-1-2,-1 1 0,-2 0-2,-2 1-2,0 1-1,-1 3-1,-2 2-3,-2 2-2,-6 1-2,-4 3-3,-5 1-3,-3 2-2,-2-2-3,1 2-2,-2-1-4,0 0 1,3-3 2,2-1 3,1-2 2,2-3 3,3-1 3,1-2 3,2-2 3,5-3 4,8-3 4,8-2 4,7-4 5,5-1-3,1-2-11,0 0-9,2-1-10,0-1-8,-1 0-5,-1 0-6,-1 1-5,-1-1-4,-1 0-4,-2 0-3,1 0-3,-3 0 2,-3 1 6,-3-1 8,-2 0 6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2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55412 58580 548,'-8'-15'0,"2"2"0,1 3 0,0 1 0,2 3 10,0 4 20,3 4 20,-1 4 19,1 4 4,-2 3-12,0 5-13,-1 4-13,-2 1-8,2 1-6,-1 2-6,0 1-4,0 0-10,2-1-10,0-1-11,2-1-12,0-1-5,0-4 1,0 0-1,0-2 0,0-3-1,0-1-1,0-2-2,0-2-2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07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67550 45500 562,'26'23'179,"4"-3"-46,3-3-47,3-2-47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2"/>
    </inkml:context>
    <inkml:brush xml:id="br0">
      <inkml:brushProperty name="width" value="0.03004" units="cm"/>
      <inkml:brushProperty name="height" value="0.03004" units="cm"/>
    </inkml:brush>
  </inkml:definitions>
  <inkml:trace contextRef="#ctx0" brushRef="#br0">55300 59212 732,'7'-22'6,"-1"7"11,0 4 12,-1 5 12,-1 2 2,3 2-6,2 0-7,2 2-5,1 0-7,1 0-5,1 0-6,1 0-6,0 0-4,-1 0-5,-1 0-4,0 0-5,-3 0-4,1 0-5,-2 0-4,0 0-4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2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55943 58184 484,'-7'-22'0,"2"5"0,2 3 0,2 4 0,0 2 4,0 0 10,-2 1 8,1-1 10,-2 3 6,0 8 5,0 6 5,0 7 5,1 4-2,0 1-6,2 1-6,0 1-8,1 2-5,-2 1-4,0 2-5,-2 2-3,0 3-5,1 2-3,-2 4-4,3 3-4,-2-1-8,2-2-12,0-3-13,2-3-12,-1-1-8,0 1-6,-2 3-4,0 3-5,-1-4 4,2-8 12,0-7 11,2-8 13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3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56247 58255 516,'-17'-30'11,"-2"17"20,-1 18 20,-3 18 21,1 7 4,3 0-15,3-1-12,4-2-15,0 0-7,0-1-5,0-1-3,1-1-3,-1-2-6,0-1-5,0-2-8,1-2-5,0-1-6,0 3-3,2 1-5,1 2-3,1 0-7,2-1-10,2-3-9,2-1-11,2-3 0,2-4 5,2-5 7,2-2 7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3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56700 58536 537,'0'-15'7,"0"2"16,0 3 14,0 1 15,1 4 3,2 6-8,2 6-9,2 6-7,1 3-6,-1 3-3,0 1-2,1 3-2,-1 1-2,-2 1-2,-3 1 0,0 1-2,-2 0-1,0 0-2,0 0-2,0 0-3,0-1-5,0-3-9,0-3-9,0-3-10,0-2-7,0 0-5,0-2-5,0-1-6,-2-2-2,0-2 1,-3-4 2,-2-2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3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56230 59346 629,'-15'-2'6,"2"0"14,3-3 12,1-2 14,3 1 4,4 1-4,4 2-5,4 3-4,3 0-6,3 0-6,4 0-6,2 0-7,0 0-7,2 0-5,0 0-7,-1 0-7,2-1-7,0-1-9,1 0-8,0-1-9,-1-1-1,-3 2 7,-4 0 7,-4 2 6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3"/>
    </inkml:context>
    <inkml:brush xml:id="br0">
      <inkml:brushProperty name="width" value="0.02873" units="cm"/>
      <inkml:brushProperty name="height" value="0.02873" units="cm"/>
    </inkml:brush>
  </inkml:definitions>
  <inkml:trace contextRef="#ctx0" brushRef="#br0">57400 58244 765,'2'-21'8,"6"3"16,4 5 15,5 4 16,3 3-1,1 4-18,0 4-18,2 4-18,-1 1-13,-3-2-11,-3 1-10,-2-2-10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4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58609 58746 626,'-15'-8'1,"4"2"2,3 1 1,3 1 3,2 0 6,3 1 12,4-1 11,2 0 12,5 0 3,6 2-5,5 0-5,7 2-6,2 0-6,1 0-9,2 0-8,1 0-10,0 0-4,-1 0-4,-1 0-1,-2 0-4,-2 0-3,-4 0-4,-3 0-6,-4 0-4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4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59309 58113 568,'-23'-16'0,"4"2"0,4 1 0,2 1 0,3 4 10,2 8 20,4 8 20,3 7 21,1 6 2,2 1-12,0 3-14,2 1-14,-2 3-9,-1 3-7,-2 3-6,-1 3-7,-3-1-6,2-1-8,-1-2-8,0-1-7,0-3-6,2-2-6,0-2-6,2-1-5,1-3-3,2-3 0,2-3 1,2-2-1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5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60543 58228 630,'-7'-10'10,"4"12"22,2 12 20,4 11 20,0 7 3,-2-1-19,-2-1-17,-2 2-18,-2-1-11,-2 0-7,-1 1-7,-3-1-6,0-1-5,0-4-4,3-2-5,0-3-5,1-3-3,2-3-5,2-3-4,2-2-4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5"/>
    </inkml:context>
    <inkml:brush xml:id="br0">
      <inkml:brushProperty name="width" value="0.0339" units="cm"/>
      <inkml:brushProperty name="height" value="0.0339" units="cm"/>
    </inkml:brush>
  </inkml:definitions>
  <inkml:trace contextRef="#ctx0" brushRef="#br0">60550 58809 648,'7'-16'4,"-1"2"7,0 1 8,-1 2 6,-1 0 6,3 2 2,2 2 3,2 3 2,2-1-1,3 2-5,3-1-4,3 0-5,0 0-5,-2 2-6,-1 0-8,-2 2-5,-1 0-10,-1 0-11,1 0-12,0 0-12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47800 49000 999,'1'42'-85,"4"-16"21,3-15 22,3-15 21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5"/>
    </inkml:context>
    <inkml:brush xml:id="br0">
      <inkml:brushProperty name="width" value="0.04236" units="cm"/>
      <inkml:brushProperty name="height" value="0.04236" units="cm"/>
    </inkml:brush>
  </inkml:definitions>
  <inkml:trace contextRef="#ctx0" brushRef="#br0">61324 57818 519,'0'-15'0,"-2"3"0,0 1 0,-2 2 0,1 1 0,0 0 0,2 1 0,1-1 0,0 3 9,0 8 20,0 6 18,0 7 19,0 5 4,0 1-11,0 3-11,0 0-11,-2 3-7,-1 1-4,-2 1-4,-1 1-3,-3 0-6,0 1-7,-1-1-9,-1-1-8,0-1-6,2-5-6,2-5-6,2-4-6,4-7-4,6-7-3,6-6-3,6-7-3,2-4 2,1 0 8,-1 1 6,1-1 9,-2 2 6,-2 3 6,-1 3 6,-2 3 6,-3 4 9,-1 6 13,-2 5 12,-2 6 13,-2 3 3,0-3-8,-2-1-8,0-2-8,0-2-10,4-1-12,2 0-14,4-2-12,0-3-7,1-4-1,0-6-1,0-4-1,0-2 1,1 1 1,1 0 0,2 2 2,-1-1 2,-2-2 2,0-2 2,-1-1 2,-1-3 3,0 0 1,-2-4 2,0-1 1,-2-2 3,1 1 2,0-1 1,0 1 3,-1 0 1,-2 4 1,-3 3 0,0 3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6"/>
    </inkml:context>
    <inkml:brush xml:id="br0">
      <inkml:brushProperty name="width" value="0.04114" units="cm"/>
      <inkml:brushProperty name="height" value="0.04114" units="cm"/>
    </inkml:brush>
  </inkml:definitions>
  <inkml:trace contextRef="#ctx0" brushRef="#br0">62087 58000 534,'0'-22'0,"0"4"0,0 5 0,0 3 0,-2 4 9,0 6 16,-3 4 17,-2 6 16,-1 2 5,0 1-10,0 1-9,2 2-9,-2 0-6,0 1-5,0 1-3,0 0-4,0 3-4,-2 1-1,0 3-3,-1 1-2,-1 2-3,2-1-4,2 0-3,-1 1-5,2-2-1,1-2 1,0-2 1,2-1 1,0-2-10,2-1-21,0-1-21,2 0-22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7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62550 58072 508,'1'-19'14,"2"7"10,2 8 11,2 8 10,-2 4 2,0 2-5,-2 0-5,-2 1-6,0 1-2,0 2-1,2 0 0,0 1 1,1 2-3,0 0-3,0 4-3,0 2-5,0 0-4,-1 2-4,1 1-7,0 1-4,-1 0-1,-1-3 3,0-1 4,-1-3 3,-1-2-6,0 0-13,0 0-15,0-2-13,0 0-9,0-1-1,0 1-1,0 0-2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7"/>
    </inkml:context>
    <inkml:brush xml:id="br0">
      <inkml:brushProperty name="width" value="0.03519" units="cm"/>
      <inkml:brushProperty name="height" value="0.03519" units="cm"/>
    </inkml:brush>
  </inkml:definitions>
  <inkml:trace contextRef="#ctx0" brushRef="#br0">62081 58827 625,'-7'-8'0,"1"2"0,0 1 0,2 1 0,0-1 5,2 0 10,0-1 11,2-2 10,2 1 7,6 2 4,4-1 3,5 2 4,3 0-7,1 2-14,1 0-16,2 2-15,-3 0-12,1 0-7,-1 0-6,0 0-8,-3 0-3,-3 2 1,-3 0 2,-2 2 0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1:57"/>
    </inkml:context>
    <inkml:brush xml:id="br0">
      <inkml:brushProperty name="width" value="0.03742" units="cm"/>
      <inkml:brushProperty name="height" value="0.03742" units="cm"/>
    </inkml:brush>
  </inkml:definitions>
  <inkml:trace contextRef="#ctx0" brushRef="#br0">63261 57927 587,'-15'-16'0,"4"3"0,3 0 0,3 1 0,3 2 9,5 3 15,6 2 18,4 4 15,4 1 5,1 0-11,3 0-9,1 0-9,2 0-7,0 0-3,-2 0-4,2 0-3,-2 0-8,0 0-12,-1 0-14,0 0-12,-3 0-14,-3 2-11,-3 0-12,-2 2-13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1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56800 57578 587,'15'-34'79,"-1"9"-13,-1 11-16,0 9-14,-2 6-9,1 2-3,0 2-2,0 2-3,-1 0-2,-1 1-2,0 0-3,-2 0-3,-1 1-1,0 1 0,-2 3 0,0 2 0,-2 2-4,-1 1-5,0 3-6,-1 1-7,-3-1-2,-1-2 0,-2-3 2,-1-2 0,-2-2 1,0 1-2,0 1 0,0 1-2,0 0 1,-1-2 1,-2-3 2,0-1 1,0-1 1,1-2 3,0-1 2,2 0 2,2-2 4,6-1 6,4 0 7,6-1 6,3-1-1,3 0-6,3 0-7,3 0-7,1 0-3,-3 0 0,-2 0 1,-1 0 0,-2 0-4,-1 0-7,-1 0-6,0 0-8,-1 0-4,1 0-2,1 0-1,2 0-2,-2 0 1,-1 0 7,-2 0 4,-2 0 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1"/>
    </inkml:context>
    <inkml:brush xml:id="br0">
      <inkml:brushProperty name="width" value="0.02894" units="cm"/>
      <inkml:brushProperty name="height" value="0.02894" units="cm"/>
    </inkml:brush>
  </inkml:definitions>
  <inkml:trace contextRef="#ctx0" brushRef="#br0">57509 58246 760,'-15'-1'3,"4"0"8,3-2 8,3 0 7,2-1 2,3 0-2,4 0-2,2 1-2,2-1-3,2 1-2,0-1-2,2 0-3,1 0-2,3 2-5,3 0-3,3 2-3,2 0-8,0 0-9,2 0-9,1 0-11,-2 0 0,-5 2 6,-5 0 6,-5 2 8,-2 0 0,0 0-6,0-1-5,0 1-5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3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63881 59012 623,'-13'-8'0,"3"0"0,4 0 0,4 1 0,7 0 9,11 1 19,11 0 18,11 2 20,3 0 2,-2 2-11,-4 0-12,-2 2-12,-1 0-13,1 0-16,1 0-14,0 0-16,-2 0-9,-4 0-2,-5 0-4,-4 0-3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3"/>
    </inkml:context>
    <inkml:brush xml:id="br0">
      <inkml:brushProperty name="width" value="0.03903" units="cm"/>
      <inkml:brushProperty name="height" value="0.03903" units="cm"/>
    </inkml:brush>
  </inkml:definitions>
  <inkml:trace contextRef="#ctx0" brushRef="#br0">64662 58368 563,'-15'-8'0,"2"1"0,3-1 0,2 0 0,1 2 8,2 6 16,2 4 15,2 6 16,1 1 4,0 1-8,0 0-9,0 0-8,0 0-6,0 3-3,0 2-3,0 1-2,0 1-4,0 1-7,0-1-5,0 1-5,0-1-7,0 1-9,0 0-9,0-1-7,0 1-3,2 1 3,0 1 4,2 1 4,-1-2 3,-1-3 4,0-5 4,-1-3 3,-1-2-4,0 0-12,0 0-12,0 0-11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4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66060 58321 502,'-16'-14'0,"2"4"0,1 4 0,1 4 0,1 5 9,2 6 18,2 6 18,3 5 19,0 4 0,2 1-13,0 0-15,2 2-14,-1-2-8,-1-3-2,0-4-1,-1-5-2,-1-1-2,2 0-4,0-1-3,2 1-3,3-2-3,7-4-5,8-4-3,6-4-4,3-3-1,1-2 2,-1-2 2,0-1 1,-1-3 2,-3 0 1,-3-1 0,-3-1 2,-3 0 1,-3 0 1,-2 2 1,-4 1 1,-2 0 1,-2 1 2,-2-1 2,-2 0 0,-2 2 2,-4-1-2,-2 2 0,-3 1-2,-2 1 1,-2 2 0,0 2 2,-1 2-1,1 1 1,4 0 1,2 0-1,3 0 1,4-1 0,5-2-2,7-2-1,6-1 0,3-2-3,2 0-4,3 0-4,2 0-3,0 1-1,-1 0 5,-1 2 5,-1 1 4,-1 0 4,-3 0 4,-1 0 4,-2 0 4,-2 2 4,-1 4 8,0 4 6,-2 4 7,-1 2 0,-1 1-4,0 1-6,-1 2-5,-2 0-4,-1 1-4,0 1-3,-2 0-5,0 2-1,-2 1 2,0 1 0,-1 1 2,-2 0-4,-1-1-9,0-1-10,-1-1-9,0-4-11,2-8-14,2-8-13,2-8-13,2-3 1,0 0 14,2 2 16,0 1 16,2 0 9,0 0 6,1 0 5,2 1 5,0-2 4,1 0 2,2-2 2,0 0 2,0 1 1,2 3 1,1 2-1,2 4-1,-1 1 1,-1 0 0,-1 0 0,0 0 0,-3-1-9,-1-2-16,-2-2-16,-2-2-18,-2-2-1,0-2 10,-2-1 11,0-2 12,-1-2 6,0-1 2,0-2 2,0 1 3,0-1 3,0 2 3,0 3 4,0 1 4,0 1 3,0 1 6,0-1 4,0 0 5,0 4 7,2 6 13,0 7 10,2 8 12,-1 4-1,-1 5-13,0 3-13,-1 5-13,-1 3-8,0 4-2,0 3-2,0 6-3,-1 1-8,-1 3-13,0 2-15,-1 2-14,-1-1-10,2-2-5,0-5-5,2-1-5,0-6-1,0-7 4,0-9 4,0-7 4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6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48000 48600 551,'23'-91'10,"-3"19"1,-3 19 2,-2 19 1,-5 7 2,-2-3 0,-3-3 1,-3-2 1,-7 0-1,-9 7-2,-10 6-2,-8 7-2,-4 4-2,3 3-1,3 3-2,4 4-1,-4 4 0,-9 6 1,-10 7 1,-8 6 1,-4 4 1,3 4 0,3 3 0,4 3 2,2 1-1,4 1 1,3-1-1,3 1 1,1 2-1,1 7 0,-1 6 0,1 7-1,2 4 0,7 3-1,6 3 1,7 4-2,2 1 0,1 0-1,-1 0 0,1 0-1,-1 3-1,1 6-1,-1 7 0,1 6-1,1-1-1,3-5 1,3-7 0,4-5 0,2-8 0,4-5-2,3-7-2,3-5-2,4-8-1,7-5-1,6-7-1,7-5-1,5-8 0,7-5-3,6-7 0,7-5-3,5-8 0,7-5 0,6-7 0,7-5-1,2-11 0,1-11 0,-1-14 0,1-11 0,-4-6 0,-6 4-1,-6 3 0,-6 3-1,-10 3 2,-12 3 1,-13 3 4,-12 4 2,-9 4 1,-2 6-1,-3 7-1,-3 6-1,-7 4 3,-9 4 6,-10 3 6,-8 3 6,-8 6 3,-2 9 1,-3 10 1,-3 10 1,-2 7 1,0 6-2,0 7 1,0 6-1,0 4-1,0 4-2,0 3-1,0 3-1,3-1-1,6-2-1,7-3-1,6-3-1,3-6-1,0-5-1,0-7-1,0-5-1,7-4-1,17 0-4,15 0-2,16 0-3,9-4-1,3-5 2,3-7 0,4-5 2,2-9-1,4-9-5,3-10-4,3-8-4,-2-6-1,-6 1 2,-6-1 2,-6 1 2,-7 1 2,-6 3 0,-6 3 2,-6 4 1,-4 7 10,1 13 19,-1 12 19,1 13 19,1 7 3,3 4-13,3 3-14,4 3-12,2-1-11,4-2-6,3-3-6,3-3-5,1-2-6,1 0-4,-1 0-3,1 0-4,1-2-2,3-3-1,3-3-1,4-2-1,-3-5 1,-5-2 0,-7-3 2,-5-3 0,-4-2-3,0 0-8,0 0-6,0 0-8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4"/>
    </inkml:context>
    <inkml:brush xml:id="br0">
      <inkml:brushProperty name="width" value="0.03437" units="cm"/>
      <inkml:brushProperty name="height" value="0.03437" units="cm"/>
    </inkml:brush>
  </inkml:definitions>
  <inkml:trace contextRef="#ctx0" brushRef="#br0">68500 57337 640,'1'-43'0,"2"7"0,2 10 0,2 7 0,2 4 9,5 2 18,4 2 19,3 3 19,3 1 2,1 2-13,1 2-12,0 2-14,1 2-11,-1 2-13,-1 2-10,-1 2-13,-2 1-9,-3 1-8,-3 1-7,-2 2-7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5"/>
    </inkml:context>
    <inkml:brush xml:id="br0">
      <inkml:brushProperty name="width" value="0.03474" units="cm"/>
      <inkml:brushProperty name="height" value="0.03474" units="cm"/>
    </inkml:brush>
  </inkml:definitions>
  <inkml:trace contextRef="#ctx0" brushRef="#br0">70749 58611 633,'-8'-7'0,"2"1"0,0 1 0,2 0 0,10 1 12,19-2 23,20 0 24,20 0 24,3-1-2,-12 2-24,-11 2-25,-11 2-24,-8 1-20,-1 2-11,-3 0-12,-1 2-12,-4 1-4,-3 2 3,-4 0 3,-4 4 3,-3 0 4,-2-1 2,-2-1 4,-2 0 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5"/>
    </inkml:context>
    <inkml:brush xml:id="br0">
      <inkml:brushProperty name="width" value="0.03251" units="cm"/>
      <inkml:brushProperty name="height" value="0.03251" units="cm"/>
    </inkml:brush>
  </inkml:definitions>
  <inkml:trace contextRef="#ctx0" brushRef="#br0">70874 59212 676,'-11'-21'46,"10"7"-1,10 5-1,10 7-1,6 1-3,6-1-9,5 0-7,4-1-9,2-1-4,0 2-1,-1 0-2,-1 2-2,-2 0-6,0 2-13,-1 0-13,-2 2-13,-2-1-6,-3-1 0,-5 0 1,-3-1 1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6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74115 57875 541,'-1'-21'0,"-1"5"0,0 4 0,-1 6 0,-2 4 12,0 4 24,-1 4 24,-2 4 24,-1 4 2,-3 5-18,-4 5-20,-1 5-18,-3 1-12,-1 2-7,-1-1-6,-1 0-5,0 1-5,1-1-1,1 1-3,2-1 0,0-2-5,2-2-7,2-4-6,3-1-7,2-6-8,6-7-10,4-6-11,6-8-10,1-3 3,-1 1 15,0-1 16,-1 0 16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6"/>
    </inkml:context>
    <inkml:brush xml:id="br0">
      <inkml:brushProperty name="width" value="0.04369" units="cm"/>
      <inkml:brushProperty name="height" value="0.04369" units="cm"/>
    </inkml:brush>
  </inkml:definitions>
  <inkml:trace contextRef="#ctx0" brushRef="#br0">74350 57937 503,'21'-29'2,"-5"6"6,-5 4 4,-4 4 5,-3 5 5,2 1 4,0 2 5,1 2 5,1 3 0,-2 2-2,-1 3-4,0 4-3,-1 2-3,0 3-1,0 4-2,0 2-3,-1 2 0,-1 1-1,0 0-1,-2 2-1,0 0-1,0 1-1,0-1-2,0 1-2,0-2-2,0-1-1,0-3-3,0-1-3,2-5-2,4-6-4,4-8-5,4-6-5,2-7 1,3-5 3,1-7 3,2-5 4,0-2 2,-3 1 1,-3 3 0,-2 3 0,-2-2 1,1-1 0,1-2 1,2-2 1,-2 1-2,-1 7-1,-2 5-1,-2 7-2,-3 7-8,-3 11-14,-2 12-13,-4 10-14,0 2-1,1-6 10,0-5 11,2-6 10,-1-3 3,-1 2-4,0 0-6,-1 1-5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7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75580 58253 505,'14'-22'33,"-1"3"-3,-2 3-3,-2 2-2,-2 3-4,-1 1 0,0 0-2,-1 2-2,-2 0-1,1-1-2,0-1-2,0-1-1,-1 0 0,-2 0-1,-2 2 1,-2 1 0,-2 1 1,-4 2 1,-2 2 0,-3 2 2,-2 3-1,-2 4 0,0 4 0,0 3-1,-2 4 0,1 2-1,0 0-1,-1 4-1,1 0-1,1 1-1,1 0-1,1-1-2,1-1-1,4-1 0,3-3-1,3-1 0,2-3-3,3-1-6,4-2-6,2-2-5,3-3-4,2-3 1,2-2 0,1-4-1,3-2-1,1-5-4,3-4-4,2-4-5,-1-1 0,-4 2 4,-2 0 3,-3 1 4,-1 0 4,0 2 8,-1 1 6,1 1 7,-1 2 12,-2 6 18,-2 4 17,-2 6 17,-2 3 3,-1 1-14,0 3-14,-2 2-13,1 1-9,0-1-4,2 1-4,0-1-4,2 1-11,0-1-18,1 1-17,2 0-18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7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76600 57424 681,'2'-30'0,"4"6"0,4 2 0,3 5 0,4 4 8,2 3 15,0 4 17,4 4 14,-1 3 4,-1 2-10,-2 2-11,-3 2-9,0 0-11,-3-1-12,0-1-10,-1-1-11,-1 0-7,0 0-4,-2 0-5,0 0-3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77060 56884 586,'-15'-9'7,"5"0"12,2-1 14,2-1 13,3 1 4,0 6-3,2 4-4,0 6-4,1 4-5,0 5-6,0 5-8,0 5-5,0 4-5,0 1-2,0 2 0,0 3-2,0 0-6,-2-1-8,0 1-9,-1 1-9,-2-4-5,2-6-4,0-5-1,-1-6-3,0-4-3,0 1-4,0 0-5,0 0-3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8"/>
    </inkml:context>
    <inkml:brush xml:id="br0">
      <inkml:brushProperty name="width" value="0.03486" units="cm"/>
      <inkml:brushProperty name="height" value="0.03486" units="cm"/>
    </inkml:brush>
  </inkml:definitions>
  <inkml:trace contextRef="#ctx0" brushRef="#br0">78064 58493 631,'-14'-16'0,"3"2"0,2 1 0,4 2 0,6 0 8,12 2 16,10 2 17,11 3 17,2 0 3,-4 2-9,-6 0-10,-4 2-9,2 0-8,7 0-9,9 0-8,7 0-8,0 0-7,-8 0-7,-9 0-7,-6 0-6,-5 0-7,-1 2-4,-1 0-6,-1 2-4,-1 0-1,-4 1 3,-3 2 4,-2 0 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8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79023 57730 574,'-14'-22'7,"1"3"14,2 3 14,3 3 14,2 6 6,2 10-4,4 10-3,3 9-3,0 6-6,1 1-8,0 0-9,-1 2-7,0 1-8,0 1-7,-1 0-5,-2 2-7,0-1-8,2-4-9,1-2-11,0-3-9,0-4-3,0-3 5,-2-4 6,0-4 4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49100 47750 648,'-16'-68'33,"19"17"2,19 15 0,19 16 0,5 10-1,-5 7-4,-7 6-3,-5 7-4,-6 5-3,-3 7-2,-3 6-2,-2 7-2,-5 5-2,-2 7-3,-3 6-3,-3 7-2,-9 2-4,-11 1-2,-14-1-5,-11 1-3,-9-4-2,-3-6 0,-3-6 1,-2-6 0,0-4 0,7 1 0,6-1-1,7 1 0,16-7 2,29-12 5,28-13 3,28-12 4,12-7-1,-3 1-5,-3-1-6,-2 1-6,-3 1-3,1 3 2,-1 3 2,1 4 0,-6-1-3,-8-3-8,-10-3-8,-9-2-8,-7-3 0,-3 1 8,-3-1 7,-2 1 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8"/>
    </inkml:context>
    <inkml:brush xml:id="br0">
      <inkml:brushProperty name="width" value="0.04056" units="cm"/>
      <inkml:brushProperty name="height" value="0.04056" units="cm"/>
    </inkml:brush>
  </inkml:definitions>
  <inkml:trace contextRef="#ctx0" brushRef="#br0">80814 57627 542,'1'-21'8,"2"5"16,2 5 16,1 4 16,2 6 5,-1 6-8,1 6-8,0 6-8,-1 3-6,-2 3-5,-3 1-4,0 2-6,-3 1-4,0 1-2,-2-1-2,0 0-2,-2 0-4,-2-3-5,-2-1-5,-1-3-6,-1-1-7,1 1-6,1-1-7,0 1-7,2-2-2,1-3 3,0-3 3,2-2 3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8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80900 58248 622,'8'-23'4,"0"3"7,0 2 7,-1 1 7,2 3 5,0 3 3,0 3 4,3 3 2,0 1-2,1 0-6,1 0-8,2 0-7,-1 1-4,-1 2 0,-1 2 0,-1 2 0,-1 0-2,1 0-2,0-2-3,0 0-2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8"/>
    </inkml:context>
    <inkml:brush xml:id="br0">
      <inkml:brushProperty name="width" value="0.04861" units="cm"/>
      <inkml:brushProperty name="height" value="0.04861" units="cm"/>
    </inkml:brush>
  </inkml:definitions>
  <inkml:trace contextRef="#ctx0" brushRef="#br0">81609 57124 452,'0'-23'3,"0"4"7,0 3 6,0 3 6,0 5 9,0 6 12,0 7 11,0 8 11,0 6 2,0 7-10,0 7-9,0 6-9,-1 7-8,-1 4-6,0 4-7,-1 7-5,-3 0-7,-2-3-8,-3-3-8,-3-2-7,0-3-8,3 0-8,3-2-8,3-1-9,0-4-1,2-6 9,-1-7 7,0-7 8,0-4 0,2-3-8,0-1-9,2-2-7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9"/>
    </inkml:context>
    <inkml:brush xml:id="br0">
      <inkml:brushProperty name="width" value="0.03017" units="cm"/>
      <inkml:brushProperty name="height" value="0.03017" units="cm"/>
    </inkml:brush>
  </inkml:definitions>
  <inkml:trace contextRef="#ctx0" brushRef="#br0">82250 57093 729,'9'-16'0,"1"0"0,3 2 0,2-2 0,0 2 7,-1 5 16,-1 3 14,0 4 15,-1 2 1,3 0-13,2 0-14,1 0-13,1 0-7,1 2-1,-1 0-1,1 2 0,-2-1-7,-1-1-15,-2 0-14,-2-1-15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09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82913 56434 584,'-13'-15'0,"3"2"0,5 3 0,3 1 0,2 3 11,0 6 21,0 4 22,0 6 21,0 4 3,2 5-17,-1 5-15,3 5-16,-1 5-13,0 5-7,-2 7-9,0 6-7,-2 4-7,0 0-5,-2 1-5,0 1-6,-1-5-9,1-10-12,-1-12-12,0-9-13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16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74249 56731 588,'-22'-8'18,"20"14"10,20 15 10,19 15 10,10 9 3,2 2-3,0 4-4,2 2-4,1 2-6,2 0-7,5 0-7,2-1-8,2 2-8,2-1-9,0 2-8,1 2-9,2 0-10,1 3-12,2 1-13,2 3-12,-6-6-1,-14-12 11,-16-14 11,-13-11 10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19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87753 51068 596,'-7'-8'0,"2"1"0,2-1 0,2 0 0,1 2 7,0 6 17,0 4 14,0 6 16,-1 2 4,-2 3-10,-2 2-8,-2 1-10,0 4-6,-1 1-3,0 4-5,0 2-4,0 1-3,0-3-1,1-3-1,-1-3-2,1-2-3,-1-1-3,0 0-3,0-2-4,0 1-5,-2 5-6,0 3-4,-1 5-7,0 0-1,2-3 2,3 0 2,1-2 2,1-3-1,2-3-2,0-3-5,2-3-2,1-3-1,4-4 2,2-4 2,4-4 3,-1-3 3,-1 0 7,-2-1 5,-2-2 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0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88150 51277 584,'7'-30'2,"-1"3"4,0 3 3,-1 3 4,-2 7 6,1 9 9,0 10 10,0 9 9,-1 7 1,0 1-8,-2 3-7,0 1-7,-1 2-5,0 0-2,0 2-2,0 1-2,0-1-3,0 0-3,0-1-2,0-1-2,0-2-4,2-1-1,0-3-3,2-1-3,2-8-2,4-10-1,3-13-2,5-12-1,1-8 1,1-6 2,-1-6 3,0-6 4,0-2 1,-2 2 0,-3 3 1,-1 1 0,-2 2 0,-1 3-2,0 4-2,-2 2 0,0 4-4,-2 5-3,-1 5-4,0 5-4,-2 6-8,-1 6-13,0 7-13,-1 8-13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0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89403 51808 623,'14'-9'-1,"-3"0"-1,-3-1-2,-2 0-1,-2-2 3,2 0 9,-1 0 8,2 1 9,1-1 4,-2 0-1,-1 0-1,0 1 0,-2-1-3,-1 2-5,0 1-6,-1 1-4,-1-1-3,0 0 0,0-2 2,0 0 0,-2 0-2,0 3-3,-3 1-4,-2 2-4,-1 2-1,-2 2 1,0 2 1,0 2 0,-3 3 1,0 6 1,-1 4 1,-1 5 0,-1 3 4,1 3 6,-1 1 7,0 2 7,2 1 1,3-4-1,3-1-2,2-1-3,2-3-2,0-1-2,0-3-4,1-1-2,0-2-3,3-2-3,4-3-5,2-1-3,2-2-3,2-4-2,0-3-3,2-2-2,0-3 0,3-2-2,1-1 1,3-3-1,0-1 1,-3 0 3,-1 0 2,-2 1 2,-3 1 6,0 4 11,0 4 11,-2 4 11,-1 3 3,-1 2-2,0 2-3,-1 2-4,-1 0-3,1-1-4,2-1-5,0 0-4,1-1-7,2-1-10,0 1-10,1 0-11,0-1-3,-1-2 3,0-3 3,-2 0 2,0-2-2,0 0-8,0 0-8,0 0-9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0"/>
    </inkml:context>
    <inkml:brush xml:id="br0">
      <inkml:brushProperty name="width" value="0.02882" units="cm"/>
      <inkml:brushProperty name="height" value="0.02882" units="cm"/>
      <inkml:brushProperty name="color" value="#F2395B"/>
    </inkml:brush>
  </inkml:definitions>
  <inkml:trace contextRef="#ctx0" brushRef="#br0">90400 50624 763,'7'-23'0,"-1"5"0,0 2 0,-1 3 0,3 2 8,11 0 14,9 3 17,10 0 14,3 1 0,-4 2-16,-4 2-17,-3 2-16,-4 1-11,-3 2-7,-4 0-8,-2 2-6,-2 0-4,-3 2-1,-1 0 1,-2 1 0,-2 0 0,0-1 0,-2-1 1,0 0-1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8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86722 48118 400,'-1'-15'25,"-3"4"-5,-4 3-4,-2 2-6,-1 3-1,0 0 4,2 2 3,1 1 2,0 1 2,0 1-3,0 3-1,0 2-1,1 2-2,-1 2-1,0 2 0,0 1-1,0 2 1,0 2 0,1 0 2,-1 1 2,1 0-1,2-1-3,2-1-1,2-1-3,1 1 0,2 2-1,0 1 1,2 3 0,1-2 1,3-5-1,4-5 2,2-4-1,3-5-2,3-4-7,3-4-7,3-4-7,1-4-4,-1-6-2,-1-3-2,-1-6-2,-1-2-2,-1 1 0,-1 1 0,-1 1-1,-2 2 2,-2 1 4,-4 2 4,-3 3 4,-2 0 3,-2 1 4,-2-1 3,-2 1 4,-1 0 1,0 2-1,0 3-1,0 1-1,0 5 8,0 6 15,0 7 15,0 8 16,-1 3 4,0 3-10,-2 2-9,0 1-10,-2 2-5,0-1-2,-1 1-3,-1-1-3,-1 2-2,2 3-2,0 3-3,2 3-2,0-1-3,0-2-1,0-3-3,0-3-2,5-5-8,10-8-12,10-8-13,9-8-12,4-7-3,-1-6 8,-3-5 7,-1-7 7,-3-1 5,-2 3-1,-1 4 1,-2 2 0,-3 2 2,-1 4 5,-3 3 5,-1 3 3,-3 3 13,-2 4 18,-4 4 19,-2 4 19,-3 2 4,0 3-9,-2 2-11,0 2-9,0 2-7,0 3-2,2 3-3,0 3-3,1 1-2,0-1-2,0-1-2,0-1-2,1-2-2,2-1-2,2-3-1,2-1-2,3-3-4,3-2-5,5-4-5,4-3-7,0-4-2,-3-8-2,-3-6 1,-3-7-2,-2-4 1,-1-1 0,0-1 2,-2-1 0,0-1 3,-2-3 2,-1-1 3,0-2 3,-2 0 3,-1 5 0,0 3 2,-1 5 1,-3 3 1,0 3 1,-3 2 0,-2 4 1,-2 2-1,-2 2-4,-2 3-2,-1 1-3,-2 2-5,-2 3-7,0 4-6,-1 2-6,1 1-6,3-1-2,3 0-3,3-2-3,1 0 2,0-2 7,0-1 8,0 0 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7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49550 48050 795,'96'-22'85,"-5"6"-23,-7 7-23,-5 6-21,-8 3-18,-5 0-8,-7 0-10,-5 0-10,-6 0-3,-3 0 2,-3 0 2,-2 0 2,-6-2-1,-6-3-3,-6-3-2,-6-2-4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1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91112 50075 660,'-8'-8'0,"2"0"0,1 1 0,0-1 0,0 0 4,1 2 7,-2 1 7,-1 0 7,0 3 5,2 4 3,2 4 3,2 4 2,1 3 0,0 5-6,0 4-4,0 3-5,0 2-7,0 4-9,0 1-8,0 3-9,0 0-10,0 0-10,0 0-11,0 0-10,0-4-5,2-6 3,0-7 3,2-6 2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1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91257 52230 668,'-21'-1'0,"3"-1"0,4 0 0,5 0 0,6-2 5,11 0 9,11 0 10,11 1 10,5-1 5,-3 2-1,-3 0 2,0 2-1,-1 0-4,1 0-7,1 0-9,1 0-7,0 0-8,-2 2-8,-1 0-8,1 2-9,-3-1-7,-2 1-4,-1 0-5,-2 0-6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1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91951 51544 640,'-16'-8'0,"3"2"0,0 1 0,1 0 0,1 3 6,5 4 13,1 4 13,4 4 13,1 3 3,0 5-6,0 3-7,0 5-5,0 3-4,0 3-3,0 2-1,0 4-3,-1 1-6,0 1-14,-2-2-11,0 1-14,0-1-2,2 0 4,2-1 7,2-1 4,1-5 0,0-6-7,0-7-7,0-6-8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2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93482 51306 492,'-15'-15'0,"1"4"0,1 3 0,0 3 0,0 3 7,-1 7 13,-3 6 13,-1 6 13,-1 3 3,2 0-8,2 2-8,3 1-7,0 1-6,0-1 0,0 1-2,1-1-1,0-1-1,0-1-2,2-2 0,1-2-1,1-2-2,2-1-2,2-1-2,2-1-1,2-2-2,4-2 1,2-4 1,4-2 0,2-3-3,3-2-5,3-2-6,3-2-6,2-3-5,1-3-4,1-5-5,1-3-5,-1-4-1,-3-2 4,-3-1 3,-3-2 4,-3-1 3,-4 3 4,-5 2 3,-2 1 4,-3 4 4,0 0 6,0 2 6,0 3 6,0 1 5,0 2 4,0 3 3,0 1 5,1 1 0,5 2-1,3 1-3,5 0-1,0 3-2,-1 2-4,-2 4-2,-2 2-3,-2 4-4,-1 4-5,0 3-3,-1 5-5,-2 2-2,-1 3 0,0 0-1,-2 3 1,-1 1 0,-2-1 1,-2-1 2,-1-1 1,-2-2-2,0-3-3,0-3-4,0-3-4,3-4-5,6-6-9,6-6-7,6-6-8,2-3 0,-1 0 9,-1 0 7,0 1 8,-1-3 5,3 0 0,2-3 2,2-1 1,-2-1 0,-1 2-1,-4 2-2,-3 3 0,-1-2-1,-2 0 1,-1-3-1,0-2 0,-2-1 1,0-3-1,-2-2 1,0-1 0,-1 0 3,0-2 3,0 1 5,0-1 4,0 2 1,0 1 0,0 2-2,0 3 0,0 0 3,0 2 8,0 1 9,0 1 8,0 5 12,2 10 14,0 10 14,2 9 15,-1 7-1,-1 5-16,0 3-15,-2 4-15,1 3-12,0 5-5,2 4-7,0 4-5,0 1-8,0-1-7,-1 0-9,-2-2-7,0-3-9,2-5-10,1-4-8,0-6-10,1-5-3,0-7 3,0-7 5,0-6 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2"/>
    </inkml:context>
    <inkml:brush xml:id="br0">
      <inkml:brushProperty name="width" value="0.02807" units="cm"/>
      <inkml:brushProperty name="height" value="0.02807" units="cm"/>
      <inkml:brushProperty name="color" value="#F2395B"/>
    </inkml:brush>
  </inkml:definitions>
  <inkml:trace contextRef="#ctx0" brushRef="#br0">95900 50577 783,'0'-21'1,"2"5"3,0 5 1,2 5 3,1 3 4,1-1 7,3 0 6,2 0 8,4 0 0,7 2-4,7 0-7,7 2-4,1 1-11,-3 4-15,-2 2-15,-3 3-16,-4 1-8,-5-1 0,-5-1-1,-4-1 0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3"/>
    </inkml:context>
    <inkml:brush xml:id="br0">
      <inkml:brushProperty name="width" value="0.03031" units="cm"/>
      <inkml:brushProperty name="height" value="0.03031" units="cm"/>
      <inkml:brushProperty name="color" value="#F2395B"/>
    </inkml:brush>
  </inkml:definitions>
  <inkml:trace contextRef="#ctx0" brushRef="#br0">96500 51900 725,'72'0'117,"-12"0"-32,-11 0-33,-11 0-33,-9 1-18,-2 2-3,-4 2-6,-1 2-3,-5 0-11,-3 0-16,-4 1-18,-4 0-16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3"/>
    </inkml:context>
    <inkml:brush xml:id="br0">
      <inkml:brushProperty name="width" value="0.03236" units="cm"/>
      <inkml:brushProperty name="height" value="0.03236" units="cm"/>
      <inkml:brushProperty name="color" value="#F2395B"/>
    </inkml:brush>
  </inkml:definitions>
  <inkml:trace contextRef="#ctx0" brushRef="#br0">96219 52700 679,'-28'0'6,"5"0"9,7 0 11,5 0 10,7 0 3,8 2-4,8 0-5,7 2-3,6-2-4,3 1-1,3-2-1,3 0-2,2-1-4,2 0-9,1 0-7,4 0-9,-3 0-9,-6 2-8,-6 0-9,-5 2-8,-5 0-5,-3-1 0,-3 1-1,-2 0 0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4"/>
    </inkml:context>
    <inkml:brush xml:id="br0">
      <inkml:brushProperty name="width" value="0.02346" units="cm"/>
      <inkml:brushProperty name="height" value="0.02346" units="cm"/>
      <inkml:brushProperty name="color" value="#F2395B"/>
    </inkml:brush>
  </inkml:definitions>
  <inkml:trace contextRef="#ctx0" brushRef="#br0">98890 51200 937,'-23'0'0,"3"2"0,2 0 0,1 2 0,2 2 1,3 4 3,2 3 3,1 5 2,2-1 1,2 0-1,2-2 0,2-2 0,1 0-5,2 5-5,0 3-6,2 5-7,0-1-6,0-4-8,0-3-8,0-4-7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5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103000 50900 707,'16'0'0,"-1"2"0,1 0 0,0 2 0,1 1 4,3 3 9,3 4 8,3 2 9,-1 1 1,-2-1-4,-3-1-5,-3 0-5,-1 1-1,0 5 1,-1 5 2,1 5 2,-3 4-2,-5 5-3,-4 6-5,-6 5-3,-4 1-8,-7-1-11,-6 0-11,-5-2-11,-5-3-6,-1-5 2,-3-4 2,0-5 2,0-4 0,4-5-2,3-3-1,5-4-1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104611 51715 646,'-13'-1'6,"8"-1"11,7 0 12,6 0 11,5-2 3,1 2-8,3 0-6,2 2-8,1 0-3,3 0 2,0 0 1,4 0 2,1 0-3,2 0-4,3 0-6,1 0-5,-1 0-5,-4 0-7,-4 0-7,-3 0-7,-4 0-6,-3 2-7,-3 0-5,-2 2-8,-5-2-1,-2 0 0,-6 0 2,-2-1 1,-3-1 4,0 0 10,0 0 9,0 0 9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8"/>
    </inkml:context>
    <inkml:brush xml:id="br0">
      <inkml:brushProperty name="width" value="0.03016" units="cm"/>
      <inkml:brushProperty name="height" value="0.03016" units="cm"/>
      <inkml:brushProperty name="color" value="#F2395B"/>
    </inkml:brush>
  </inkml:definitions>
  <inkml:trace contextRef="#ctx0" brushRef="#br0">50200 47650 729,'-69'-24'-2,"13"4"-3,12 3-4,13 3-3,7 4 7,4 7 17,3 6 19,3 7 17,3 5 5,3 7-8,3 6-9,4 7-9,-1 10-7,-3 16-4,-3 15-6,-2 17-4,-1 7-9,3 0-9,3 0-11,4 0-9,1-2-6,0-3 0,0-3-1,0-2 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7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105006 51059 583,'-8'-8'1,"0"0"2,0 0 3,0 0 1,1 2 6,-1 2 10,0 4 8,0 3 10,0 3 3,1 7-4,0 5-4,-1 7-3,0 4-5,0 3-4,0 2-5,0 4-4,1 2-3,1 1 1,0 0-2,2 1 1,0 0-8,2-2-12,0-2-13,2-1-14,0-5-4,0-6 4,0-5 4,0-6 4,0-5-2,0 1-10,0-2-9,0 0-10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8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106120 51040 554,'-7'-5'103,"2"8"-21,2 6-19,2 7-20,0 5-12,-2 1-4,-2 2-6,-1 3-5,-2 1-3,1 3 1,-1 1-1,0 2-1,0 0-5,2 0-9,2-2-11,-1 0-9,1-2-11,0-5-10,0-4-11,1-3-11,0-5-1,3-6 7,4-6 7,2-6 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8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106200 51674 743,'0'-23'0,"2"5"0,0 2 0,2 3 0,0 2 4,2 0 7,0 3 9,1 0 7,1 1 4,0 2 0,0 2-2,0 2 0,-1 1-3,1 0-6,0 0-4,0 0-6,-1 0-7,2 0-12,2 0-11,0 0-10,0 0-7,-1 2 1,0 0 0,-2 2-1,-1-2 1,0-2 2,-2-4 0,0-2 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8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106607 50988 545,'0'-15'5,"0"2"9,0 3 9,0 1 10,-2 5 5,0 8 4,-3 8 3,-2 7 3,-1 5-2,0-1-7,1 1-6,0-1-7,-1 3-6,0 5-6,0 5-5,0 5-6,0 2-1,0 2 1,1-1 2,0 3 1,0-2-6,2-2-15,2-4-16,2-2-15,1-4-9,0-3-2,0-5-3,0-3-2,-1-5 3,0-3 10,-2-4 8,0-4 10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9"/>
    </inkml:context>
    <inkml:brush xml:id="br0">
      <inkml:brushProperty name="width" value="0.02721" units="cm"/>
      <inkml:brushProperty name="height" value="0.02721" units="cm"/>
      <inkml:brushProperty name="color" value="#F2395B"/>
    </inkml:brush>
  </inkml:definitions>
  <inkml:trace contextRef="#ctx0" brushRef="#br0">107050 50427 808,'0'-15'0,"2"3"0,0 1 0,2 2 0,1 2 5,3 2 10,4-1 10,2 2 10,3 0 1,0 2-7,4 0-6,2 2-8,0 0-7,1 2-7,-1 0-9,0 2-7,-2 0-10,-3 2-12,-4-1-11,-4 2-11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29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107592 49940 659,'-1'-15'0,"-1"2"0,0 3 0,-1 1 0,-1 1 5,0 2 8,0 1 9,0 1 9,1 1 4,0 3-1,2 4 0,0 2 0,0 4-3,-2 6-3,-2 4-4,-1 5-4,-2 2-5,1 3-5,-1 3-6,0 1-5,1 1-7,0-1-11,2-1-10,1-3-9,0-1-8,0-5-5,0-5-5,0-4-5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31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93200 54474 704,'121'-35'94,"-23"6"-20,-24 7-20,-23 8-19,-13 3-14,-3 4-8,-5 2-8,0 4-9,-5 1-6,-3 0-7,-5 0-5,-3 0-7,-4 1-5,-2 2-4,-4 2-3,-2 2-4,-3 0 0,-1-1 6,0-1 4,-1-1 6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31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93459 53700 665,'0'16'87,"2"-1"-17,0 1-19,2 0-18,-1 0-10,-1 3-4,0 1-2,-1 3-3,-4 0-3,-2 1-4,-5-1-5,-4 1-2,-2 0-5,-1 1-2,-1 0-2,0 2-4,-3-1-2,-2 0-3,-1-1-3,-2 0-2,-1-3-1,2-2 1,3-1 2,2-2 1,2-3 0,3-3 0,3-3-1,2-2 0,3-2-3,-1 0-2,0 0-4,0 0-2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31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94600 55050 603,'9'37'8,"1"-4"15,3-3 15,2-5 16,1-3 5,-1-2-8,1-1-6,-1-3-7,0 0-7,-1 0-8,-1-1-6,-1 1-8,-1 0-9,-2-1-11,-2 1-13,-2 0-11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38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105918 54400 542,'7'15'111,"-2"-1"-24,-2-1-24,-2 0-24,-1-1-14,0 1-1,0 1-3,0 2-3,0 0-2,2 1-2,0 1-3,2 0-2,-1 2-3,0-1-1,-2 1-2,0 0-2,-1-2 0,0 1 0,0-2 0,0-1 1,-2-4-6,-2-6-11,-4-8-10,-2-6-11,-1-5-3,2 0 6,3-1 5,1-1 5,0-3-1,0-3-7,-1-5-9,-2-3-8,1 1 0,1 4 7,0 5 8,2 5 7,0 3 5,0 2 4,0 2 2,0 3 3,0-1 4,1 2 2,-1-1 3,1 0 4,-2 0 3,-2 2 4,-2 0 5,-2 2 5,0 1 3,2 4 1,3 2 1,1 4 3,0 1-2,0 1-1,-1 1-2,-2 1-3,1 0-3,1 0-4,0-2-6,2-2-4,0 1-4,2 2-3,0 0-1,2 1-3,0 0-5,2-3-8,0-1-9,2-2-7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8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51700 48200 551,'-47'-22'16,"6"6"3,7 7 1,6 6 3,3 3-2,0 0-5,0 0-6,0 0-4,0 0-4,0 0-1,0 0-1,0 0-2,0 0-1,0 0 1,0 0-1,0 0 1,0 1 0,0 4 1,0 3 1,0 3 2,1 3 5,4 3 9,3 3 9,3 4 9,1 5 2,1 10-3,-1 10-4,1 9-4,1 4-3,3 1-3,3-1-2,4 1-3,1 1-1,0 3-3,0 3-1,0 4-1,0-1-2,0-3-3,0-3-2,0-2-1,1-1-3,4 3 1,3 3-1,3 4-1,-1-1 0,-2-3-1,-3-3 0,-3-2-1,-2-5 1,0-2 1,0-3 2,0-3 1,-2-2 2,-3 0 0,-3 0 3,-2 0 0,6-5-8,20-9-19,18-10-18,20-8-19,6-8-6,-2-2 6,-3-3 7,-3-3 6,-4-4 6,-3-3 6,-3-3 5,-2-2 6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38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106900 54916 662,'9'-7'0,"3"2"0,4 2 0,2 2 0,1 1-2,1 2-3,-1 0-4,0 2-3,0 0 7,-3 2 19,-1 0 19,-2 1 18,-2 1 9,-1 3-3,0 2-3,-2 2-2,-1 0-14,-2-2-26,-3 0-27,0 0-25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3"/>
    </inkml:context>
    <inkml:brush xml:id="br0">
      <inkml:brushProperty name="width" value="0.04395" units="cm"/>
      <inkml:brushProperty name="height" value="0.04395" units="cm"/>
      <inkml:brushProperty name="color" value="#00BFF3"/>
    </inkml:brush>
  </inkml:definitions>
  <inkml:trace contextRef="#ctx0" brushRef="#br0">87662 54500 500,'-5'28'96,"4"11"-13,6 8-13,4 11-14,1-1-10,-2-11-7,-4-10-7,-2-11-8,-2-5-4,0-1-6,0 1-3,0-1-5,0-1-4,0 1-2,0-2-1,0-1-4,-2-1-1,0-1-3,-3 0-2,-2-2-3,-2-3-3,-2-6-4,-2-6-4,-1-6-4,-2-5-4,-2-3-3,0-5-2,0-3-3,-1-2 1,2 4 5,3 0 6,2 3 6,0 0 2,0 0 3,0 1 2,1-1 1,0 1 2,0 3 2,2 1 2,1 2 1,0 4 10,2 6 14,1 6 16,0 6 15,1 4 4,0 0-7,0 1-8,1 1-6,-1 0-5,2-1 0,0 0-2,2-2-1,-1 0-3,-1 2-4,0 0-5,-1 1-5,-1 1-2,2-2-2,0 2 0,2 0-2,1-1-6,2-1-12,2-1-12,2 0-12,1-3-8,1-1-2,2-2-4,0-2-2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3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89250 55700 555,'35'21'156,"-6"-3"-36,-7-5-36,-8-3-36,-3-2-24,-2 1-11,-2 1-14,-2 2-11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4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100381 54903 503,'-13'-15'0,"3"2"0,4 2 0,4 3 0,4-1 7,6 0 16,4-2 15,5 1 15,5-3 6,7 1-5,5-2-6,7-1-3,2 0-6,0 2-6,-1 2-5,1 3-5,-2 1-5,-6 2-5,-4 2-4,-4 2-4,-6 1-4,-1 2-1,-4 0-4,-3 2-2,-4-1-15,-6-2-27,-6-2-29,-6-2-28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4"/>
    </inkml:context>
    <inkml:brush xml:id="br0">
      <inkml:brushProperty name="width" value="0.05188" units="cm"/>
      <inkml:brushProperty name="height" value="0.05188" units="cm"/>
      <inkml:brushProperty name="color" value="#00BFF3"/>
    </inkml:brush>
  </inkml:definitions>
  <inkml:trace contextRef="#ctx0" brushRef="#br0">100591 53993 424,'-15'-8'2,"4"2"5,3 1 5,3 1 4,0 1 8,2 3 10,-1 4 10,0 2 11,0 4 1,0 6-6,0 4-7,0 5-7,1 2-5,0 1-4,2-1-4,0 1-4,1-1-2,-2 2 1,0 1 0,-1 1 1,-3 0-4,-2-3-7,-4 1-6,-2 0-8,-3-2-6,-1 0-5,-3 1-4,0-1-5,-3 0-5,-1-1-5,-1-1-4,-1-1-4,1-3-2,3-3 3,3-4 2,3-4 2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4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101450 55800 521,'16'1'0,"-1"2"0,1 2 0,0 2 0,-1 1 11,4 3 21,2 2 23,1 2 22,1 0 5,-3-2-13,-1 0-13,-3 0-13,-1-3-13,-1 1-12,-1-2-13,0 0-12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2:47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38236 50561 478,'-3'-13'7,"-6"8"13,-6 7 14,-5 6 14,-2 3 0,3-1-10,3 0-10,2-2-12,0 2-5,-7 4 1,-5 3-1,-7 5 1,-1 0-1,0-3-3,1-3-2,1-3-4,1 0-1,-1 0-2,1 1-1,0 1-3,0 0 2,0 2 1,0 2 4,-1 0 1,3-1 2,5-1 1,5-2 0,5-3 1,3-1 1,0 0-2,2-2-1,1 0 0,1-1-2,2 1 0,2 1 0,2 2-1,2-1 0,2-1 0,2-1-1,2 0 1,1-1 0,1 0 1,2-1 0,0 1 0,1-1 1,1 0 1,1-2 2,2 0 0,0-1 1,3 1 2,2 2 1,1 0 1,1 1 0,-1 2 1,-2 0-1,0 1 1,-1 0-3,-2-2-2,-3-2-4,-1-2-4,3 1-1,7 5 1,9 5 1,7 6 1,4 0-1,0-1 0,0 0-2,0 0-1,-3-3-3,-9-3-6,-7-3-4,-9-2-6,2-1-8,10 5-10,12 4-11,11 3-10,-1 1-4,-8-3 3,-11-3 2,-9-2 3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30"/>
    </inkml:context>
    <inkml:brush xml:id="br0">
      <inkml:brushProperty name="width" value="0.05536" units="cm"/>
      <inkml:brushProperty name="height" value="0.05536" units="cm"/>
      <inkml:brushProperty name="color" value="#00BFF3"/>
    </inkml:brush>
  </inkml:definitions>
  <inkml:trace contextRef="#ctx0" brushRef="#br0">60955 18081 397,'-13'0'8,"6"0"15,6 0 16,6 0 15,3 0 3,2 0-9,0 0-10,1 0-9,1 1-6,2 2-2,0 1-3,1 3-1,0 1-1,-1 2 1,-1 0 0,0 2 0,-1-1 1,0-1-2,-1-2-1,1 1 0,1-2-3,3-1-3,3 0-2,4-2-3,-1-1-2,-3-4 0,-3-2-1,-3-3 0,-1-2-1,2 2-2,0 0-2,1 2-1,1 0-2,-1-1 2,0-1 1,1-2 1,1 1 1,3-1 1,3 0 1,3 0 2,1 1 1,-1 4 0,-1 3 1,-1 2 2,-1 2 0,1 0 1,0 0 1,-1 0 2,-1 0 0,-1 0-2,-2-1-1,-3 2-1,1-2-1,3-1-2,4 0-1,2-2 0,-1 0-3,-1-2-1,-4 0-2,-3-1-1,0-2-1,3-2-1,3-2 0,3-2 0,1 0 0,-3 1 1,-1 1 1,-3 1 1,-1 1 0,-1 2 2,0 2-1,-2 2 2,0 2 0,-1 2 2,1 2 2,0 2 2,-1 1 1,2-1 0,1 0 1,1 1-1,2-1 0,5 0-1,3-2-1,5 0-2,-1-2 0,-3-1-1,-5 0-1,-3-1 0,-3-1-1,1 0-1,-1 0 0,1 0-2,-1-1 1,-1-1 0,-1 0 0,0-1 1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3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77600 20575 333,'49'20'167,"16"14"-1,15 14 1,17 16 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61695 18144 999,'-8'-8'0,"2"2"0,1 2 0,0-1 0,0 0-5,0 0-10,0-1-11,-2-1-10,-1 0-2,2 1 6,0 0 7,2 2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9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53250 48650 585,'-2'-69'-5,"-3"13"12,-3 12 12,-2 13 11,-5 7 5,-2 4-3,-3 3-4,-3 3-3,-2 3-2,0 3-2,0 3-2,0 4-1,-2 2-3,-3 4-2,-3 3-3,-2 3-3,-3 4-2,1 7 0,-1 6-1,1 7-1,-1 4 0,1 3 1,-1 3-1,1 4 1,1 4 1,3 6 0,3 7 1,4 6 0,4-1 1,6-5 0,7-7-1,6-5 0,1-1-1,-3 6 0,-3 7-2,-2 6 0,2-1 0,9-5 0,10-7 2,10-5 0,5-8-1,4-5-2,3-7-2,3-5-1,1-6-2,1-3 0,-1-3-1,1-2 1,4-5-3,9-2-7,10-3-5,10-3-7,4-7-5,0-9-5,0-10-5,0-8-5,-5-4 0,-9 3 5,-10 3 6,-8 4 5,-9 1 2,-6 0 1,-6 0 0,-6 0 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38"/>
    </inkml:context>
    <inkml:brush xml:id="br0">
      <inkml:brushProperty name="width" value="0.06332" units="cm"/>
      <inkml:brushProperty name="height" value="0.06332" units="cm"/>
      <inkml:brushProperty name="color" value="#F2395B"/>
    </inkml:brush>
  </inkml:definitions>
  <inkml:trace contextRef="#ctx0" brushRef="#br0">60971 18150 347,'-8'7'-1,"-1"-1"-2,-2 0-1,0-1-2,0-2-1,1-1 2,0 0 2,2-2 1,1 1 8,0 0 15,2 2 13,1 0 14,1 1 6,3 0-4,4 0-4,2 0-4,4 0-3,6 0-6,4-1-4,5 2-4,1-2-5,-3 1-2,-3-1-2,-3 1-4,-1-1-2,1 0-4,2-2-5,0 0-3,-1-1-2,1 0 1,-2 0 1,-1 0 0,0 0 1,0 0 1,-1 0 1,1 0 1,1-1 0,1-2-1,3-2-1,1-1-1,1-1 0,-1 1 1,-1 0 1,0 2 0,-3 0 1,1 2-2,-2 0 0,-1 2-1,0 1 0,-1 2 0,1 2 0,0 2 1,-1 1 2,1 2 4,0 3 6,-1 2 4,2-1 1,3-3-4,4-3-4,2-2-3,0-3-4,0-1-1,-1 0-3,0-1-3,-2-2-1,1-1 1,-1 0 1,1-1 1,-2-1 0,-2 0 0,-2 0 1,-1 0 1,-1-1 0,1 0 0,1-1 1,2-1-1,-1-1 0,1 2 1,-1 1 0,1 0 0,-1 2 1,-1 0 1,-1 2 1,0 1 1,-1 0 2,5 3 2,2 2 1,3 2 3,-1 0-2,-1-2-1,-4-3-4,-3 0-2,0-4-2,1 0-1,3-3 0,1-2-2,2-1 0,1 1 0,1 0-1,1-1 1,0 0-1,-3 2 1,-1 1 0,-3 0 0,0 1 1,0 0 2,-1 0 1,1 1 3,-1-1 0,-1 2 3,-1 0 0,-1 2 2,0 0 1,1 0-2,2 0 1,0 0-2,2-1-2,3-1-4,3 0-3,3-1-5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0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54244 21567 452,'-8'-7'3,"2"1"9,1 0 7,0 2 7,3 0 4,4 2-3,4 0-2,4 2-2,1 0-2,1 2-3,0 0-2,0 2-3,1 0-1,3 2-1,3 0 0,3 1 0,2 1-1,1-2 0,1-1 0,1 0-1,2-2 0,1-1-1,2 0-1,3-1 0,1-2-1,2-1 1,2 0 1,3-1-1,0-2 0,2-2-1,-1-2-2,3-1-2,0-3 0,2 0-2,1-1-1,0 0 0,1-2-1,0 2 2,0 1 1,0 1 2,-2 1 1,-2 2-1,-4 2 2,-2 3-1,-3 1 1,-3 3 1,-4 4-1,-1 2 1,-4 3 1,0 2-1,-1 2-1,-1 1 1,-1 1-1,-1-1 2,-1-1 1,0-1 0,-1-1 0,1-2 0,1-2 0,1-2-1,0-2-1,1 1-1,0 0 0,-1 0-2,2-1 0,1-2-1,1-2 0,4-2 0,0-2-1,1 0-1,-1-1 1,0-1-2,1-1 0,-1 0 1,0 0-1,1 0 1,-2 0-1,0-1 0,-1-1 0,-1-1 0,-1 0-1,-1 2 1,-1 3 1,-1 1-1,-1 1 1,-3 2 0,-1 0 0,-2 2 0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60718 3468 527,'0'-19'8,"0"10"18,0 10 16,0 10 16,-3 7 4,-4 3-11,-6 5-12,-3 2-9,-3 1-9,4-3-2,3-5-3,3-3-4,-3 2-1,-6 7 1,-7 8 2,-7 9 1,-1 0-4,4-4-12,3-6-10,5-4-11,5-8-11,10-11-11,9-11-13,8-10-11,5-7 0,1-1 12,1-3 14,1 0 12,1-5 7,0-3 1,-1-5 1,1-3 1,-2 0 3,-3 6 4,-3 4 3,-2 5 5,-3 3 3,-1 2 7,-1 3 4,0 1 6,-1 2 2,0 3 0,0 1 0,0 3-1,0 2 7,2 4 11,0 3 13,1 4 11,1 4 2,-2 2-10,-1 1-10,0 3-8,-1 1-7,2-1-3,0 1-2,1 0-4,-1 0-1,-1 1-3,-2 1 0,-2 1-2,-1 1-2,2 1-2,0 1-3,2 1-1,0-2-3,0 1 0,0-1-1,0-1-1,-1-2 0,1-2 0,0-5 0,0-1 0,2-6 0,2-6 1,3-8 0,3-6 0,2-6 0,-2-3 1,-1-5-1,-1-3 1,1-4-1,0-2 0,1-3-1,1-4 0,1-1 0,0 0 0,-1 0 1,1 0 0,-2 1 0,-1 5 0,-2 5 1,-2 3-1,-2 2-2,-2 3-4,-3 1-6,0 3-3,-4 5-9,-2 10-10,-4 10-11,-2 10-10,0 3 0,2-3 12,4-3 10,3-2 12,0-2 4,-1 1-2,0 1-2,-1 2-3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3"/>
    </inkml:context>
    <inkml:brush xml:id="br0">
      <inkml:brushProperty name="width" value="0.05362" units="cm"/>
      <inkml:brushProperty name="height" value="0.05362" units="cm"/>
      <inkml:brushProperty name="color" value="#F2395B"/>
    </inkml:brush>
  </inkml:definitions>
  <inkml:trace contextRef="#ctx0" brushRef="#br0">62582 3364 410,'28'-22'24,"-7"6"-1,-7 2-3,-7 4-1,-3 3-2,0-1-4,0 0-2,0 0-3,-2 1-1,-2 0-2,-3 2 1,-4 1-1,-2 1 0,-1 3 0,-3 4 1,-2 2 0,-1 4 1,-1 4 1,-1 3 1,-1 5 2,0 1 0,0 0 1,2 1 1,1-1 0,0 0 1,1-1-2,-1-1 0,0-1 0,2-1-2,3-3-1,3-1-1,2-2-2,4-2-3,4-3-5,4-1-5,4-2-5,2-4-3,3-4-3,2-5-3,2-5-1,0-3-2,1 0 1,-1 1 1,1-1 0,-1 1 2,-3 2 3,-1 3 4,-2 1 4,-2 2 3,-1 0 4,-1 2 3,0 1 3,-2 1 5,-2 3 7,-3 4 5,0 2 6,-2 3 3,0 2-2,0 2-2,0 1-2,0 1-2,0 0-3,0-2-3,0-1-4,1 0-2,1 0-2,3-1-3,2 1-1,2-1-4,2-2-5,2-2-4,1-2-4,3-3-5,1-3-4,2-2-5,3-3-3,0-4-2,1-2 1,-1-3 0,1-3 1,-1-3 2,1-1 4,-1-3 3,1-1 3,-1-1 3,-1 1 4,-1 1 4,-1 1 2,-2 2 5,-4 4 5,-5 2 5,-3 3 5,-4 1 7,-2 2 7,-3 1 7,-4 0 8,-2 4 0,-1 6-5,-3 6-5,-2 6-7,0 4-3,-1 1-3,0 3-3,1 0-2,-1 3-2,2 1 0,1 1 0,1 1 0,0 0-1,2-1-1,1-1 1,1-1-2,1-1 0,2-1-2,2-1 0,2-1 0,2-2-3,3-3-4,4-2-2,2-4-4,3-2-5,2-2-5,1-3-7,3 0-6,1-5-2,3-6 1,2-6 1,1-5 2,1-3 0,-1 1 0,-1 1 1,-1 1 1,-2-2 0,-1-3 2,-2-5 2,-2-3 1,-2-3 2,-1-3 2,-1-1 1,-1-1 3,-1-2 1,-2 0 2,-2 0 2,-2 0 1,-2 2 3,-1 4 5,0 3 4,-1 5 5,-1 3 5,0 3 5,0 3 4,0 3 6,0 4 1,1 8 1,2 7-2,0 6 1,0 8-3,-4 7-3,-2 9-4,-3 7-3,-2 5-2,0 2-2,0 2-2,0 2-1,0-2-1,1-2 0,-1-6-1,0-3-1,1-4-2,2-2-4,2-3-4,2-3-3,2-2-10,4-3-14,2-1-14,4-2-14,1-4-2,1-3 8,1-4 9,2-4 10,1-6 4,3-8-1,3-7-1,3-9-1,0-2 1,-1 3 1,-4 4 2,0 2 2,-3 2 2,-3 4 4,-3 3 2,-2 3 4,-3 1 2,-1 2 1,0 1 2,-2 0 1,0 1 1,0 0 3,0 0 1,0 1 2,-1 1 9,-2 5 15,-2 6 16,-2 4 16,-2 4 4,0 3-9,-1 3-8,-1 3-8,-1 0-6,2-3-6,0-3-4,2-3-5,1 0-4,0 1-1,1 3-3,2 2-1,1 0-1,2-2-4,2 0-2,2 0-2,1-3-3,1-3-5,2-3-5,0-2-3,1-4-2,0-3 2,-1-2 2,1-4 3,0-2 1,0-1 2,-1-3 2,1-2 0,-1-1 0,-1-2-3,0 0-2,-2-1-3,0 0-2,0-1 1,0 0 0,0 1 1,0-2 1,1 0 2,2-1 1,0-1 2,0-1 2,-3 1 0,-1-1 0,-2 1 1,-1 0 1,0 1 3,0 0 1,0 2 4,-1-1 1,-2-5 2,-2-3 2,-2-4 2,-3 2 1,-2 7 2,-3 9 0,-3 7 1,-2 4 0,0 2-1,1 0 0,-1 2-1,0 0-4,-2 3-5,0 2-5,-1 2-6,0 1-2,-1 1 1,0 1 2,1 1 1,0 0-2,1 1-8,0 0-8,2-1-6,1 0-5,1-2-2,1-3-3,2-1-1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4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70872 2400 547,'-6'9'6,"2"3"14,4 4 12,3 2 13,2-1 2,5-3-7,4-4-9,4-4-8,2-3-6,2-2-6,2-2-4,3-2-6,-1-2-3,0-2-2,0-2-3,-2-2-1,-2 0-2,-1 1 1,-3 0 0,-1 2-1,-5 5 5,-6 10 9,-8 10 7,-6 9 9,-6 7 5,-2 3-2,-3 2 1,-3 4-1,-2 1-1,-3 0-2,-1 0-2,-2 0-2,-2 0-2,1-1-5,1 1-3,-2 1-5,2-3-3,1-4-6,3-4-5,1-3-4,3-5-4,3-2 1,3-3-1,3-2-1,5-7-3,8-9-10,8-8-8,8-9-9,4-6-2,2-1 6,3-3 4,2-1 5,-1-1 6,-2 3 6,-1 1 8,-2 3 6,-3 1 4,-1 3 2,-3 1 3,-2 2 1,0 2 3,0 3 4,0 1 5,-1 2 3,0 1 5,0 0 5,-2 0 6,0 0 5,-2 2 4,-1 4 2,-1 4 4,0 4 1,-1 3-1,0 1-6,0 3-7,0 2-6,-1 1-5,-2 1-4,-2 1-4,-2 1-3,-2 1-2,-2 3 1,-2 1 1,-1 2 0,-1 0-4,2-3-12,2-3-11,2-3-12,2-5-11,2-8-9,2-8-11,2-8-9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4"/>
    </inkml:context>
    <inkml:brush xml:id="br0">
      <inkml:brushProperty name="width" value="0.0355" units="cm"/>
      <inkml:brushProperty name="height" value="0.0355" units="cm"/>
      <inkml:brushProperty name="color" value="#F2395B"/>
    </inkml:brush>
  </inkml:definitions>
  <inkml:trace contextRef="#ctx0" brushRef="#br0">72200 4020 619,'15'-14'4,"-1"2"9,-1 5 7,0 2 9,-2 1 3,1 0-1,0 0-1,0 0-2,0 1 1,1 2-1,0 2 0,3 2 1,-1 2-4,-1 2-8,-1 1-6,0 2-8,-3 2-2,-1 0 4,-2 0 2,-2 0 3,-1-1-13,0 0-31,0 1-31,0 0-30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5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73658 1722 586,'0'-19'10,"0"7"16,0 8 15,0 8 16,-2 6 2,-4 4-9,-4 3-9,-2 5-10,-5 2-7,-2 2-5,-1 2-6,-3 2-4,0 1-3,-1-1 0,1-1 0,-1-1 0,3-2-1,3-2-2,4-2-1,4-1-3,7-4-3,8-7-5,9-5-7,10-6-5,4-5-5,0-3-4,2-5-4,1-4-3,-1-1-1,-3 2 0,-3 0 2,-4 1 2,-2 1 2,-3 4 5,-2 3 4,-4 3 5,-2 1 5,0 0 6,-2 0 6,0 0 7,-2 0 6,1 0 5,0 0 5,0 0 6,2 0 3,2 0 1,3 0 0,4 1 1,0-1-2,-1 2-3,-1 0-3,-1 2-3,-1 1-4,0 2-1,-2 2-2,0 1-2,-3 3-6,-3 0-6,-2 1-9,-4 2-7,-1 0-7,-2 1-5,0 1-5,-1 1-6,-2 1-3,-2 1-1,-2 1-2,-1 1-2,-1-1 4,2-5 7,3-3 8,1-4 7,1-2 5,0 0 3,0 0 2,0 0 3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5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73693 3500 519,'-14'0'3,"3"2"6,2 0 5,4 2 7,2 1 6,0 3 8,2 4 7,0 2 8,1 2 0,0 1-8,0 1-10,0 2-7,-1 1-6,-2 2-1,-2 4-2,-1 2-1,-1 2-1,1-1 0,0-1 0,2-1-1,0-3-6,2-3-11,0-5-14,2-3-11,1-5-9,4-4-4,2-6-5,4-4-4,0-5-1,2-6 1,1-4 0,2-4 2,-2-2 4,-4 6 9,-2 5 8,-2 5 9,-2 2 5,0-2 3,0 0 4,0-1 2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6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74093 3457 516,'7'-13'2,"0"2"4,-2 2 3,0 4 5,-1 2 4,1 0 4,1 2 5,1 0 5,1 1 0,0 0-7,0 0-6,0 0-6,-1 1-5,1 0-2,0 2-4,0 0-1,-1 2-3,-2 2 0,-3 1-1,0 3-1,-3 2 2,-1 5 5,0 3 5,-1 5 5,-1 0 3,2 0 4,0 0 3,2-2 3,0-1 1,0-1-2,0-1-2,0-2-1,0-1-3,0-1-4,0-2-3,0-2-4,-1-2-10,-2-1-18,-2-1-17,-2 0-18,-1-4-5,1-2 8,-1-6 7,0-2 8,-1-6 4,0-6 0,0-5 2,-2-7 0,0-1 3,2 4 5,2 3 5,2 2 4,1 2 4,0 2 2,0 2 0,1 3 3,0 1 9,3 2 21,4 2 19,2 2 20,1 3 3,-2 2-13,-2 4-13,-2 2-13,-1 3-9,0 4-2,0 2-3,0 3-2,-1 1-4,-2-1-1,-2-1-3,-2 0-1,1-5-6,5-5-8,2-6-8,5-6-9,3-4-2,2-1 2,2-3 3,1-2 2,2-3 0,3-5-5,1-5-3,3-5-4,-1-1 0,-1 0 4,-4 2 3,0 0 4,-2 3 4,-4 5 4,-3 5 5,-2 5 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6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75166 2127 560,'6'-10'-11,"-3"10"25,-2 12 26,-3 10 24,-3 5 8,2-2-11,-1 0-11,0-1-10,0-2-9,2-1-4,0-3-5,2-1-6,2-3-5,4 0-9,4 0-6,3-2-8,2-2-7,-1-2-8,-1-4-7,-1-2-7,0-4-4,0-2 0,0-4-1,0-2-1,-3-2 2,0 1 4,-2-1 3,-2 0 4,-1 2 5,0-1 7,0 2 5,0 1 8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19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55600 48450 579,'23'-25'1,"-3"0"4,-3 0 2,-2 0 3,-8 1 5,-8 4 4,-10 3 6,-9 3 4,-9 4 2,-5 7-5,-7 6-3,-5 7-3,-4 5-4,0 7 0,0 6-2,0 7-1,0 4-1,0 3-1,0 3-1,0 4 0,3 4-1,6 6 1,7 7 0,6 6 1,6 3 0,6 0-1,7 0 0,6 0 0,3-2-1,0-3-2,0-3-1,0-2-3,3-6-2,6-6-1,7-6-1,6-6-3,9-7-1,13-6-2,12-6-1,13-6-2,7-6-3,4-2-7,3-3-5,3-3-5,-1-2-4,-2 0 0,-3 0-1,-3 0 0,-9 0 0,-11 0 0,-14 0 1,-11 0 0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6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75404 2250 671,'-15'16'96,"2"1"-20,2 1-20,4 2-20,-1 0-12,0 1-5,0 0-6,0 3-6,0 0-6,-2 2-8,0 2-8,-1 2-8,0 0-2,1-1 3,1-3 5,1-1 3,0-4 3,2-3 0,0-4 0,2-4 0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6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75063 3800 562,'-8'8'26,"2"2"-4,1 0-4,0 1-4,1 2 0,-2 1 4,0 3 5,-1 2 4,0-1 1,2-1 0,2-3-3,2-1 0,1-3-1,2 1-2,0-2 0,2 0-2,0-1-1,2-1-4,0 1-3,1 0-3,2-1-2,0-1-1,1 0 0,2-1-1,-1-1-3,2 1-4,1 1-5,2 2-5,-1-1-3,-1-2-2,-1-3-1,0 0-2,-1-2 0,1 0-1,1 0 1,1 0 0,0-2-1,-1 0-1,-1-3-3,-1-2-1,-1-1 0,0 0 3,-2 1 3,0-1 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6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75347 3861 597,'-9'-13'15,"-2"8"16,-2 7 16,-1 6 16,-2 5 3,0 5-11,1 4-12,-1 3-11,0 2-9,-2 1-7,1-1-7,-1 1-7,-2-1-7,2 1-9,1 2-8,1 1-8,2-3-2,2-5 6,4-7 7,3-5 5,1-3-5,2 0-15,0 0-16,2 0-15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7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77057 2590 504,'-8'-5'10,"2"8"20,1 6 20,0 7 19,1 5 4,0 5-12,1 3-14,-1 5-13,0 2-9,-2 2-4,0 2-4,-1 1-5,-2 1-2,0-1 0,-2-3 1,1-2-1,-1-3-4,3-3-11,1-5-9,2-3-10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7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77451 1937 393,'11'-9'0,"7"-4"0,7-2 0,6-3 0,5 0 4,1 3 7,0 2 8,2 4 8,0 3 1,-2 2-3,0 4-4,-1 3-3,-2 1-3,-4 1-2,-2 1-2,-3 2-2,-3 0-1,-3 2-1,-3 0 0,-3 1-1,-3 1 2,-2 2 1,-4 0 2,-2 1 2,-4 1 2,0-1 2,-3 1 3,-2 0 2,-1 0 0,0 3 0,0 1-2,1 3 0,-1 1-1,2 3-1,1 1-1,0 3-1,2 0-1,0 2-2,2 1 0,0 0-1,1 1-2,-2 0-1,0 0-1,-2 1-2,1-1-1,0 0 1,2 0-1,1 1-1,0-3-1,0-2-6,0-3-5,0-3-5,-2-3-7,-2-5-12,-4-3-10,-2-4-10,-2-5-2,-2-6 8,0-6 7,-1-6 9,-3-5 3,-8-7 1,-7-5 1,-6-6 0,-4-3 1,3 3 3,2 2 2,2 2 3,2 2 2,3 5 3,4 3 4,2 5 2,3 0 2,1 0 3,2-1 1,3-1 3,2 0 4,4 3 7,4 2 6,4 1 7,6 1 3,6-3-4,7-2-3,7-1-3,5-1-2,1 2-1,1 3-1,4 1-2,-1 2-2,0 2-4,-1 3-2,-1 1-4,-3 2-3,-3 4-2,-5 2-2,-3 4-2,-4 2-1,-2 3 0,-4 3 1,-3 3 0,-4 3-1,-8 3-4,-6 3-3,-7 3-3,-5 0-1,-3 0 0,-3-1 1,-2-1 0,-2-2 2,1-1 0,1-3 2,1-1 2,3-3 1,0-3 2,3-3 3,1-2 2,3-3 2,3-1 2,3-1 1,3 0 1,4-2 2,6 0 3,6-2 3,6 0 3,5-3 0,5-2-2,5-3-3,5-4-1,3 0-6,1-1-7,0 0-7,1 0-8,1 1-3,-3-1 3,-2 0 1,-1 0 2,-4 2 1,-5 1-3,-5 2-3,-5 2-2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8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78040 2300 604,'-22'1'3,"5"4"8,3 2 7,5 4 7,1 1 4,2 1 2,1 1 0,0 1 2,2 5 0,0 7-2,2 8-1,0 9-2,1 4-2,-2 3-3,0 4-4,-2 2-3,1 1-8,-1 1-10,0-1-13,1 1-11,-1-4-4,0-8 1,0-8 1,0-7 2,0-7-4,2-2-11,0-3-10,2-2-11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8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80547 1916 463,'22'-7'4,"-4"2"11,-2 2 9,-2 2 9,-1 2 5,3 4-3,3 2-2,4 3-2,-1 3-2,-2 2-4,-2 1-4,-1 3-3,-3 1-3,-2 3-5,-4 1-3,-3 3-4,-3 2-2,-6 3 0,-4 2 0,-5 4 0,-4 0-1,-4-2-2,-1-1-3,-4-4-1,-1-2-3,1-3-1,1-5-2,1-3-1,3-4-2,2-4 1,3-5 0,3-3 0,2-4-2,4-6-2,2-4-3,4-5-3,1-4-1,0-5 0,0-3 0,0-4 0,0 0 1,2 2 6,0 3 3,2 3 6,0 3 4,2 3 5,0 3 5,1 3 6,1 3 9,-2 6 13,-1 4 15,0 6 13,-2 3 2,0 3-8,-2 4-8,0 2-10,-1 4-5,0 6-3,0 7-3,0 5-3,-1 1-4,0 1-2,-2-1-4,0-2-3,-2 0-4,0-1-6,-1-2-5,-2 0-6,1-2-7,1-3-6,0-3-7,2-3-8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9"/>
    </inkml:context>
    <inkml:brush xml:id="br0">
      <inkml:brushProperty name="width" value="0.04082" units="cm"/>
      <inkml:brushProperty name="height" value="0.04082" units="cm"/>
      <inkml:brushProperty name="color" value="#F2395B"/>
    </inkml:brush>
  </inkml:definitions>
  <inkml:trace contextRef="#ctx0" brushRef="#br0">81806 2137 538,'6'-6'64,"-1"6"-11,-2 4-9,-2 6-9,-1 4-3,0 7 5,0 5 7,0 7 5,0 3-4,-2 4-12,0 3-14,-1 2-12,-3 1-9,-2-1-2,-3 0-4,-4-2-1,1-2-5,1-5-5,2-5-5,2-5-5,3-7-9,2-7-10,4-8-12,3-8-10,1-7 0,3-6 14,2-5 13,2-6 13,0-3 10,1 1 6,0 1 6,0 1 5,0 1 5,1 3 7,1 1 4,2 3 6,-1 3 4,-1 2 2,-1 2 1,0 4 3,-2 2-1,2 2-3,1 3-3,2 1-4,-1 1-5,-1 1-9,-1 2-9,-1 0-9,0 1-5,0 0-3,0 0-4,-1 0-2,0-1-1,0 0 3,-2-2 1,0 0 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49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82604 1655 478,'0'-24'4,"0"1"7,0-1 7,0 1 8,0 7 9,0 14 11,0 15 13,0 15 11,-1 9 0,-1 2-12,0 4-13,-1 3-12,-1 4-10,2 7-8,0 7-7,2 8-7,-3 8-4,-6 12 2,-6 12 2,-4 11 1,-4 5-5,2 0-14,3-1-13,2-1-14,2-8-8,5-13-5,3-13-4,4-15-5,1-12 2,0-12 9,-2-12 8,0-11 9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0"/>
    </inkml:context>
    <inkml:brush xml:id="br0">
      <inkml:brushProperty name="width" value="0.0439" units="cm"/>
      <inkml:brushProperty name="height" value="0.0439" units="cm"/>
      <inkml:brushProperty name="color" value="#F2395B"/>
    </inkml:brush>
  </inkml:definitions>
  <inkml:trace contextRef="#ctx0" brushRef="#br0">83964 1516 501,'10'-7'4,"4"2"7,4 2 9,3 2 7,0 3 3,-3 6-3,-4 4-3,-4 5-2,-5 4-3,-2 1-4,-6 3-3,-2 1-3,-5 2-10,-6 3-15,-4 1-15,-5 2-15,-2 0-4,1 0 6,1-1 6,2-1 7,0-3 6,1-3 5,1-5 6,1-3 5,2-4 4,3-3 1,2-2 1,4-4 2,3-2 0,2-2 3,4-2 2,3-2 2,2-2 3,5 0 7,4-1 5,4-1 6,0-1 2,1 2-1,-2 1-1,-1 0-2,-2 4 0,-1 6-1,-2 6-2,-2 6 0,-3 4-1,-1 2-2,-2 4-2,-2 3-1,-3 2-1,-2-1 4,-4-1 1,-1 2 4,-2-2 0,1-2 1,0-1-1,2-2 0,1-3 0,0-3-4,2-3-1,1-3-3,2-6-13,7-10-21,6-10-24,6-9-22,2-9-9,1-5 4,-1-6 5,0-6 5,-1 2 6,-4 7 8,-5 7 9,-3 9 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0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53900 48500 612,'46'3'97,"-5"6"-21,-7 7-22,-5 6-22,-4 1-12,0-3-2,0-3-2,0-2-2,-2-1-1,-3 3 1,-3 3 0,-2 4 1,-5 2-10,-2 4-21,-3 3-21,-3 3-20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0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85000 2093 527,'37'-8'25,"-3"0"3,-5 0 5,-4 0 4,0 1 2,1 0 2,3-1 0,1 0 1,2 1-2,0 0-4,2 2-3,1 1-4,-1 0-5,-2 2-8,-1 0-8,-3 2-7,-3 0-5,-3 0 0,-4 0 0,-5 0-1,-5 2-13,-10 4-26,-8 3-25,-9 5-26,-3 0-3,5-3 20,3-3 20,4-3 20,2-1 12,-2 0 6,0 0 6,-1 0 5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0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84728 2659 556,'-48'28'2,"11"-7"4,11-7 3,12-7 4,8-4 4,5 0 3,2-1 2,5-2 4,5-2 1,8-4-2,6-4-2,7-3-1,1-3-2,1 2-3,-1 1-3,-1 1-3,-2 1-3,-3 2 0,-4 2-2,-1 3 0,-5 1-2,-3 3-2,-4 4-1,-4 2-1,-4 3-1,-4 4 0,-4 2 0,-4 3 0,-4 3 0,-5 3 0,-5 2 0,-5 4 1,-3 2-1,-1-1 1,-1 0-1,0 1-1,-1-2 2,0-2 0,0-2 1,0-1 2,1-4 1,5-1 0,3-4 1,5-3 0,6-3 4,12-4 9,11-4 6,10-4 9,6-4-5,3-2-17,1-3-16,2-3-16,2-3-13,-1 0-6,0-1-8,0-1-6,0 0-2,-2-2 2,0-1 4,-1-1 3,-3 0 4,-5 4 9,-4 3 7,-6 3 8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0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86047 1140 510,'-21'-27'44,"7"11"-1,5 9-2,6 10-1,4 8-1,2 7-1,2 7-1,2 7-1,1 5-3,-1 5-3,1 2-3,0 6-4,1 4-4,2 9-3,1 7-4,3 9-4,0 0-5,1-5-5,-1-4-7,1-4-7,1-4-6,1 1-7,3-1-6,2 1-7,0-5-5,1-8 0,-2-10-2,2-8-2,-3-7 3,-5-5 4,-5-5 4,-4-4 5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1"/>
    </inkml:context>
    <inkml:brush xml:id="br0">
      <inkml:brushProperty name="width" value="0.02897" units="cm"/>
      <inkml:brushProperty name="height" value="0.02897" units="cm"/>
      <inkml:brushProperty name="color" value="#F2395B"/>
    </inkml:brush>
  </inkml:definitions>
  <inkml:trace contextRef="#ctx0" brushRef="#br0">86650 925 759,'7'-28'0,"-2"5"0,-3 7 0,0 5 0,-1 3 0,1 0 2,3 0 0,2 1 1,1 0 2,0 2 2,0 2 2,0 2 3,1 4 6,3 6 8,3 5 10,4 7 10,-2 3-5,2 1-16,-2 1-16,-1 0-18,-1-1-11,-3-2-9,-1-2-8,-2-4-8,-2-3-3,0-1 3,-2-2 3,0-2 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88121 1255 523,'-17'-13'27,"-2"6"9,-1 6 8,-3 6 9,-1 5-2,-1 5-10,0 5-10,-2 6-10,1 0-9,3 0-8,3-1-6,3-1-7,3-2-4,3-2 0,2-1 1,4-2-1,2-1-2,2 1-5,2 1-5,2 1-5,1 0 2,0-1 8,0 0 9,0-2 8,0 0 8,0 3 6,-1 2 7,1 1 6,0 2 5,-2 1 2,0 1 2,-2 1 2,0 0-1,-2 2-3,0 1-4,-2 1-3,0-2-3,1-3-3,-1-5-2,0-3-2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2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88431 1584 489,'16'-9'4,"0"-2"7,-1-2 9,1-1 7,-1-1 2,-1 2-2,-1 3-2,0 1-2,-1 1-2,3 0-2,2 0 0,2 1-1,1-1-3,1 2-5,1 1-5,1 0-6,-2 1-3,-2 0-5,-3 0-3,-3 1-4,-3 0-4,-2 3-6,-4 4-4,-2 2-6,-4 2-1,-4 2 3,-4 0 2,-3 1 3,-4 1 3,0 0 5,-1 0 4,0-1 5,-1 0 3,3 0 2,1-2 2,2 0 2,2-2 1,1-1 1,0-1 0,2 0 0,1 0 2,0 2 1,2 2 1,1 1 2,0 3 7,0 0 12,0 1 12,0 1 13,0 2 4,0 1-4,0 3-4,0 2-3,0 1-6,-2 4-6,0 3-6,-1 3-6,-2 1-4,0 1-3,-1 2-3,-1 1-3,-1-2 1,0-4 0,0-3 3,1-5 1,0-7-12,4-12-23,2-12-26,4-12-24,3-7-3,4-1 18,4-2 18,3-2 18,3-1 13,2 1 7,0 1 7,1 1 8,1 2 5,1 2 4,1 1 4,1 3 5,0 1-1,-1 1-1,-1 1-3,-1 1-3,0 1-3,-1 2-5,0 2-3,1 3-6,-2 0-4,-1 0-7,-2 0-7,-3 0-6,-2 0-6,-2-2-9,-4 0-7,-2-1-7,-3 0 0,-2 1 11,-2 0 8,-2 2 10,-1 0 7,1 2 2,-1 1 4,0 0 2,0 1 3,0 1 0,0-1 0,1 0 1,-1 0 1,0 2-1,0 0 1,0 2 0,1 2 11,2 6 22,2 4 23,3 5 23,0 4 4,1 1-15,2 3-13,0 1-14,2 2-8,2 3-1,2 1-1,2 2-2,2 4-3,3 5-5,3 3-5,3 7-6,1 0-6,-1-1-8,-1-2-8,-1-2-8,-2-5-6,-2-10-3,-4-8-4,-3-8-3,-1-6-8,0 1-9,0 0-10,0 0-10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8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88060 12487 506,'6'-32'47,"-3"15"5,-2 14 5,-4 16 4,-2 8-2,-5 5-10,-4 3-10,-4 4-9,-2 3-8,-1 1-3,-1 0-5,-1 2-3,0 1-2,-1-1-1,2 3-1,-2 1-1,1-1-3,-1-2-4,1-2-6,-1-2-4,3-4-5,7-5-5,5-7-5,6-5-4,4-6-6,2-4-4,2-6-5,2-4-4,1-4 0,1-2 6,2-2 7,0-1 6,0-2 4,-1 1 0,0-1 1,-2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8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90067 12826 642,'15'-3'0,"-1"-2"-2,-1-5 0,0-4-2,-2 0 5,-2 2 7,1 1 9,-2 2 9,0 1 2,-2 1 0,-1-1-3,0 0-1,-2-1-1,-1 0-3,0-1-3,-1-1-1,-1-1-2,0 3-3,0 0-1,0 1-2,-2 0-2,0 2-1,-3 0-1,-2 2-1,-1 1 0,-2 2 0,0 2-1,-1 2 0,0 2 1,-1 2 1,0 1 0,1 3 2,-2 2 0,0-1 0,-1 2 2,-1 1-1,0 0 0,3-2-2,1-3-1,3-1-3,0-1 0,2 0-2,0 0 1,2-1-1,1-2-6,2-2-12,2-6-13,2-2-13,1-1-4,2 1 3,0 2 4,2 2 2,-1 0 3,1 0 1,0-2 2,-1 0 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3:59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89266 12625 472,'-7'-5'9,"2"3"19,2 4 19,2 3 18,1 4 3,2 2-11,0 1-13,2 3-13,0 1-6,0 1-2,-1 1-3,2 1-1,-2 3-2,1 5-2,0 5 0,0 5-2,-1 0-2,0-2-2,-2-4-3,0-2-2,0-4-3,2-3-1,2-4-1,2-5-3,1-5 0,-1-10-3,1-8-1,0-9-1,1-6 0,3-3 2,4-3 3,2-2 2,2-5 1,3-4-2,0-6-3,4-4-2,-1 0 0,-1 8 0,-3 7 2,-1 6 2,-3 5-4,-1 3-6,-2 3-6,-2 3-7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00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90367 12745 460,'0'-16'-3,"1"-2"-6,2 0-4,0-1-7,1 1 4,-2 1 11,0 2 12,-2 3 11,0 0 5,0 3-3,0 0-3,0 0-2,-1 2-3,-2 1 0,-2 0-1,-1 2 0,-3 1-1,0 2-1,-2 2-1,0 2-1,-2 3 1,-1 4 0,-3 3 0,-1 5 1,-2 1 0,0 2 0,1 1 0,-1 1 1,1 1 0,3-1-1,1 1-1,3-1-1,1 0 1,4-3-1,2-1-1,4-3 1,3-3-1,4-3-1,4-4-1,3-4-1,4-4-5,1-4-8,3-4-8,2-3-8,-1-2-4,-1 1 0,-3 1-1,-1 1 0,-2 1 4,-3 2 8,-1 2 7,-2 3 8,-2 2 12,0 7 18,-2 6 17,0 6 18,-2 1 3,-1-1-11,0-2-11,-1-3-12,-1 0-8,1 1-7,2 1-8,0 1-6,1 1-8,-2-2-8,0-1-9,-2-1-7,1-6-8,4-14-11,2-12-8,4-13-9,0-4 2,1 5 14,0 2 15,0 5 14,0 2 10,1 3 3,1 1 5,2 3 3,-1 1 5,-1 4 5,-1 3 5,0 2 4,-3 3 3,1 0-1,-2 2 0,0 1-1,-2 1 0,-1 1 3,0 3 2,-2 2 1,-2 3 0,-2 4-4,-3 3-3,-4 5-3,-1 2-3,-1 1-2,-2 1-2,0 1-2,0-2-1,1-2 1,0-3 0,2-3 0,5-6-6,10-10-13,9-10-14,11-10-13,4-5-4,1-1 3,-1 0 5,0-1 3,0-1 5,-4 1 3,-1 0 4,-1 3 4,-2-1 4,-1 1 2,-1-1 4,-1 1 2,-2 0 2,-2 3 1,-4 2 1,-3 1 0,-1 2 0,-2 3 1,-1 1 0,0 2-1,-3 3 11,-2 2 19,-4 4 20,-2 2 19,-2 4 5,-2 4-10,0 3-11,-1 5-11,-2 2-7,0 1-4,-1 1-6,-1 1-4,0 0-3,0 2-1,2 1-1,1 1-2,1 0 0,2-1 0,2-1-1,3-1 0,0-2-2,2-4-6,0-2-5,2-2-6,2-3-1,4-3 1,3-1 3,5-2 1,3-4-3,3-6-9,3-5-9,3-7-9,3-4-5,1 0-1,2-4 0,3-1-2,-2-1 3,-3 3 5,-5 1 4,-3 3 6,-5 2 5,-1 2 6,-4 4 5,-3 3 6,-2 1 9,-4 0 14,-2 0 12,-4 1 15,-1 1 2,-2 4-6,0 4-6,-1 4-7,-1 3-4,0 3-3,0 3-2,0 3-3,1 2-3,1 0-2,0-1-2,2 1-1,0-1-3,2 1-2,0-1-1,2 1-2,3-2-4,6-4-4,5-1-6,7-4-5,2-5-4,-1-8-3,-1-8-2,-1-7-2,0-5 0,1-2 1,1-3 3,2-1 2,-3 0 3,-3 1 3,-5 3 3,-3 1 3,-2 2 3,-2 2 1,-1 0 2,0 1 1,-3 2 0,-4 2-1,-4 4-1,-4 3 0,-2 2-2,-2 0-2,0 2-2,-1 1-1,-2 2-5,-1 5-6,-3 6-8,-1 4-6,0 1-1,5-3 4,3-2 5,4-4 4,3 0 2,0 0 3,2 1 0,1 2 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1"/>
    </inkml:context>
    <inkml:brush xml:id="br0">
      <inkml:brushProperty name="width" value="0.02619" units="cm"/>
      <inkml:brushProperty name="height" value="0.02619" units="cm"/>
      <inkml:brushProperty name="color" value="#F2395B"/>
    </inkml:brush>
  </inkml:definitions>
  <inkml:trace contextRef="#ctx0" brushRef="#br0">53850 49100 839,'-40'4'36,"23"10"-3,22 10-1,22 9-2,8 2-8,-2-2-14,-3-3-15,-3-3-13,-6-2-9,-5 0 0,-7 0-2,-5 0-1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01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93457 12900 560,'29'0'4,"-5"0"8,-6 0 9,-4 0 7,-3 2 3,-2 4-3,-2 4-2,-2 3-3,-2 3-3,-1 2-5,0 0-5,-1 1-4,-3 0-3,-2 1-2,-4 0-1,-2-1-2,0 0 1,2-3 0,4-1 1,2-2 1,4-1 0,2-2 1,4 2 1,2 0 0,2 0 1,1-1 2,2 1 1,0 0 2,-1 0 1,-1 0 0,-2-1 0,-2 1-1,-2 1 1,-2 1 1,-3 3 1,0 2 0,-4 1 1,0 3-2,-3 1-2,-2 3 0,-4 1-1,-6 1 1,-5 0 1,-6 2-1,-6 2 0,-2 1-3,-6 2-4,-2 1-2,-3 1-9,1-3-14,2-4-16,0-1-14,4-6-6,5-4 2,4-4 3,5-6 2,4-3 5,5 0 5,3-2 8,4 0 5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01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92662 9827 447,'-3'-10'11,"-2"10"21,-5 12 22,-4 10 22,-3 6 4,-1 1-14,-3 0-13,-1 2-14,-3 3-8,-3 5-4,-3 3-5,-3 7-4,-2 4-3,1 4-3,-3 3-4,0 5-2,-1-1-4,3-5-1,2-5-4,2-5-2,3-6-10,8-7-16,7-9-17,7-7-17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02"/>
    </inkml:context>
    <inkml:brush xml:id="br0">
      <inkml:brushProperty name="width" value="0.04906" units="cm"/>
      <inkml:brushProperty name="height" value="0.04906" units="cm"/>
      <inkml:brushProperty name="color" value="#00BFF3"/>
    </inkml:brush>
  </inkml:definitions>
  <inkml:trace contextRef="#ctx0" brushRef="#br0">92347 9971 448,'-14'-23'2,"2"3"3,4 1 4,3 3 4,1 1 3,2 2 5,0 3 3,2 1 4,2 1 6,4 2 9,4 1 8,3 0 9,3 4 0,2 6-10,0 6-9,1 6-9,2 4-8,2 6-5,4 5-7,3 5-5,3 4-6,5 4-10,3 4-8,4 3-8,-1 0-6,-7-6-4,-5-6-3,-5-6-3,-5-4-7,-3-1-7,-3-3-8,-2-1-9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08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73681 19476 443,'-13'-1'0,"3"-2"1,4-2 1,4-1 0,2-2 2,0 0 4,0 0 2,0 0 4,1 1 5,2 0 5,2 2 7,2 1 5,1 1 4,-1 2 0,1 2 1,0 2 1,-1 2-3,0 3-5,-2 3-6,0 4-6,-2 1-3,1 3-2,0 2-1,0 0-2,1 3-2,0-1-3,1 1-2,2-1-2,0 0-2,-1-3 0,1-1-1,0-2 0,1-3-1,2-3 1,1-3-1,3-2 0,1-3 0,1-2-1,2-2-1,0-2-1,2-4 1,2-6 0,4-5 1,4-7 1,2-5 1,4-5 0,4-4 0,4-6 0,4-4-2,5-7-2,5-6-3,6-5-4,-1-1-5,-5 5-8,-5 4-9,-4 7-7,-8 5-3,-8 8 6,-9 7 6,-8 9 4,-7 5-3,1 2-14,-2 4-12,0 3-13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1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62675 27500 526,'-36'0'4,"9"0"9,7 0 9,8 0 9,6 1 3,2 4-1,4 2-3,3 4-3,2 1-1,3 3-3,3 2-2,4 1-2,2 2-3,3-1 1,3 1-2,3 0-1,2-1 0,1 1-1,1-1 0,1 1-1,2-2-1,6-1 0,4-2-1,5-2-1,4-3 0,2-1-2,2-2-1,2-2-1,1-2-1,-1-2-1,1-2-2,0-2 0,1-5-4,3-6-3,4-7-4,2-7-4,1-5-2,1-4 0,0-4 0,-1-4 0,-3-2 0,-4 0 2,-4 0 1,-6 0 1,-4 1 2,-2 4 2,-3 2 4,-3 3 3,-5 4 1,-6 2-2,-5 3-1,-7 3-2,-4 0 0,-4-1-1,-5-3 2,-2 0-1,-7-4-1,-6-2 0,-7-4-2,-7-3-1,-5-1 0,-1-2 0,-2 0-1,-3-2 1,-2 1 1,-4 0 0,-4 2 1,-4 0 1,-3 3 1,0 6 1,-2 4 1,1 5 0,-2 3 1,-2 3 2,0 1 0,-1 3 2,-2 1 0,-2 4 1,-2 3 1,-1 3 0,-3 3 1,-2 5-1,-1 6-1,-2 4-1,-1 5 1,0 5 1,2 5 1,1 5 2,3 4 0,2 2-1,3 4 0,3 2-1,3 3 0,6 0-1,4 2 1,6 0 0,4 2-1,7 0 0,5 1-2,7 2 0,5-1-1,8-2-5,7 0-2,6 0-4,9-2 0,9-2 0,10-2 0,10-2 2,5-4 1,-2-6 1,0-5 1,-1-7 1,-4-4-7,-4-4-13,-6-5-15,-3-3-15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3"/>
    </inkml:context>
    <inkml:brush xml:id="br0">
      <inkml:brushProperty name="width" value="0.05437" units="cm"/>
      <inkml:brushProperty name="height" value="0.05437" units="cm"/>
      <inkml:brushProperty name="color" value="#00BFF3"/>
    </inkml:brush>
  </inkml:definitions>
  <inkml:trace contextRef="#ctx0" brushRef="#br0">89819 29500 404,'13'0'8,"-5"2"22,-4 0 22,-6 2 22,-5 2 5,-9 7-11,-8 6-12,-7 6-10,-5 4-9,-1 4-6,0 4-5,-2 4-6,0 2-3,3 2-5,-1 0-2,1 2-4,3-2-1,4-2 1,3-4 0,4-2 1,4-4-9,1-4-15,2-3-17,3-5-16,2-6-13,6-8-9,4-10-9,6-8-10,1-4 6,-1 1 19,0 1 18,-2 0 20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3"/>
    </inkml:context>
    <inkml:brush xml:id="br0">
      <inkml:brushProperty name="width" value="0.05092" units="cm"/>
      <inkml:brushProperty name="height" value="0.05092" units="cm"/>
      <inkml:brushProperty name="color" value="#00BFF3"/>
    </inkml:brush>
  </inkml:definitions>
  <inkml:trace contextRef="#ctx0" brushRef="#br0">89424 29700 432,'-1'-16'0,"0"2"0,-2 1 0,0 1 0,0 2 8,2 6 19,2 4 16,2 6 19,2 4 4,4 3-6,2 5-6,3 4-8,2 2-5,1 4-3,2 3-4,0 2-4,2 3-5,3 3-7,3 1-7,3 2-7,2 0-8,2-2-11,1-2-11,4-1-12,-1-4-7,0-1-5,-1-1-4,-1-3-6,-4-3 0,-6-5 2,-5-5 3,-6-4 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4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95519 27557 457,'-10'-3'9,"-6"11"16,-4 12 18,-5 10 17,-2 5 3,1 0-11,1-1-11,1 2-11,1-2-8,-1 0-5,1-1-6,-1-1-5,2-1-6,1-2-4,3 0-6,1 0-6,6-8-9,10-13-15,10-13-16,10-12-15,4-8 0,1-3 15,-1-3 14,1-2 14,-1-2 11,1 1 6,-1 1 6,1 2 5,-2 0 5,-1 4 4,-3 0 3,-1 3 2,-3 2 5,-2 7 6,-4 3 4,-3 6 5,-1 3 3,0 4 0,0 2 1,0 4 1,0 3-1,0 3-2,0 5-1,0 3-2,0 4-3,0 0-3,-1 4-4,1 1-4,-1 1-2,1-1-2,0-1-2,0-1-2,1-2-3,0-3-1,1-3-3,2-3-3,0-4-2,3-2-4,2-6-4,2-3-3,0-6-2,1-7 1,0-9 1,-1-7 2,1-6 0,2-3 2,0-3 1,1-2 1,0-4 0,1-1-1,0-5-1,-1-2-1,0 1-1,-2 6-1,-3 6 0,-1 5-1,-4 12-8,-4 15-17,-6 16-16,-4 15-16,-2 6-2,0-5 13,2-5 11,1-4 13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6"/>
    </inkml:context>
    <inkml:brush xml:id="br0">
      <inkml:brushProperty name="width" value="0.05835" units="cm"/>
      <inkml:brushProperty name="height" value="0.05835" units="cm"/>
      <inkml:brushProperty name="color" value="#00BFF3"/>
    </inkml:brush>
  </inkml:definitions>
  <inkml:trace contextRef="#ctx0" brushRef="#br0">97344 27865 377,'7'-8'0,"-2"1"2,-2-1 1,-2 0 2,-1 0 2,2-2 2,1 0 4,0-1 2,-1 0 3,-2 0 2,-4 2 3,-2 1 3,-3 2 0,-2 6-4,-1 4-2,-3 6-4,-1 1-1,1 1 0,-1 0-1,0-1 0,-1 3 0,-3 4 1,-3 3 1,-3 5 1,1 0-1,3-1-2,4-3-1,5-1-2,3-3-4,4-1-5,4-2-6,4-3-6,5-2-4,6-6 0,5-4-2,7-6 0,2-2-3,-1-2-4,-1 0-3,-1-1-4,-2-1 0,-1 1 5,-3-1 3,-1 0 6,-3 3 9,-3 4 19,-2 6 16,-4 4 18,1 2 3,4 0-12,3-2-12,5 0-10,1-2-11,-1-1-8,0 0-7,-2-1-9,0-3-5,1-2-3,1-4-4,1-2-3,0-2 1,-1 1 3,0-1 3,-3 0 4,-1 0 4,-1-2 4,-2 0 5,-2-1 3,-2 0 6,-1 1 6,0 1 5,-2 0 6,-1 3 6,-4 3 9,-2 2 9,-3 4 7,-4 3 2,0 4-4,-3 4-4,-1 3-4,-2 3-4,3 2-3,0 0-2,1 1-4,0 0-2,2 1-3,1-1-3,1 1-2,1-1-3,2-1-2,2-1-1,2 0-2,2-2-5,3-1-7,4-1-8,2-1-7,4-2-4,1-4-3,5-4-1,1-4-2,1-4 0,-1-4 3,-3-3 2,-1-5 4,-2-2 2,-1-1 2,0-1 2,-2-1 2,-1 0 3,-1 1 2,0 1 3,-2 1 2,-1 1 4,-2 1 3,-2 0 4,-2 2 4,-3 2 1,-2 1 0,-4 2-1,-2 2-1,-1 2 1,-1-1 1,0 0 1,0 0 1,0 1-1,1 2-1,-1 2-3,0 2-2,1 3-2,3 2-4,1 4-2,2 2-4,4 1-6,8-1-8,6 0-10,7-2-8,4-2-3,-1-2 5,1-4 5,-1-2 4,-1-2 5,-5 2 2,-3 0 5,-4 2 2,-2-1 5,1 0 4,2-2 4,0 0 4,0-1 7,-1 0 6,0 0 8,-2 1 6,0 0 3,-2 3-2,-1 4-4,0 2-1,-2 2-2,-1 2 1,0 0 0,-1 1 1,-3 1-1,0 0-6,-3 0-4,-2-1-4,-1 2-3,0 0-2,0 1 0,1 1-1,-1 0-3,2-1-6,1 0-5,0-2-5,3-4-10,4-6-17,4-7-17,4-8-16,1-1-1,-1 1 14,0 2 16,-2 2 14,0 2 13,0 1 13,-1 0 11,1 2 13,1 0 5,2 2-2,2 0-3,1 2-2,1 0-1,-1 2-1,0 0-2,-2 2 0,0 0-4,0 0-6,-1-1-6,1 1-6,-2-2-8,-4-6-8,-4-4-8,-4-5-9,-2-4 1,2-1 8,0-3 10,2-1 9,0-2 5,0 1 2,0-1 2,0 1 1,0 0 4,0 1 6,0 1 7,0 1 5,0 1 5,2 2 2,0 2 2,2 3 1,-1 5 7,-1 10 12,0 10 11,-1 9 11,-2 6 1,-1 3-10,0 1-9,-1 3-10,-2 1-9,-2 4-6,-2 2-6,-1 4-6,-2 4-5,0 6-4,0 5-2,1 7-4,-1 4-1,2 4 1,0 4 2,2 4 2,1-1-13,2-7-24,3-7-26,1-7-25,1-9-6,2-10 11,0-12 12,1-9 12,1-8 8,0-1 6,0-2 5,0-2 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7"/>
    </inkml:context>
    <inkml:brush xml:id="br0">
      <inkml:brushProperty name="width" value="0.04966" units="cm"/>
      <inkml:brushProperty name="height" value="0.04966" units="cm"/>
      <inkml:brushProperty name="color" value="#00BFF3"/>
    </inkml:brush>
  </inkml:definitions>
  <inkml:trace contextRef="#ctx0" brushRef="#br0">100771 27255 443,'14'-35'0,"-1"9"0,-3 9 0,0 9 0,-2 3 4,3 1 10,2-3 10,2 0 9,2 0 3,3 0-3,3 2-3,3 1-3,1 0-4,2 0-5,0 0-4,2 0-5,-1 1-3,-3 0 2,-3 1-1,-3 2 1,-2 0-4,-2 0-7,-3 0-8,-1 0-7,-4-2-8,-4-4-7,-6-4-8,-4-3-8,-3-3 3,-2 2 10,0 1 12,-1 1 11,-1 1 7,2 0 6,1 2 3,1 1 6,0 0 4,0 0 6,0 0 6,0 0 6,1 5 6,2 8 5,2 9 6,3 10 5,0 4 0,0 2-7,0 3-6,0 1-7,0 0-6,0-1-4,0 0-4,0-1-5,-1 0-3,-1-1-3,0 0-2,-1 1-3,-2-3-2,0-2-1,-2-3-3,0-3-2,-2-2-2,-2-1-6,-1 0-4,-3-2-4,0-2-4,1-3-1,0-3-2,2-2-1,0-4-1,2-4 2,-2-4 2,0-4 2,2-2 1,2-3 3,4-2 1,3-1 3,2-3 2,3 0 0,4-1 2,2 0 0,3-1 2,1 4 2,2 3 4,3 3 3,-1 2 2,-1 2 2,-2 2 2,-2 3 1,-2 1 1,-1 2-3,-1 2-2,0 2-1,-3 1-3,-1 3-1,-2 2-2,-1 2-2,-4 1-1,-2 0-3,-4-1-3,-2 1-2,-3 0-1,-3 1-1,-4 2-1,-2 0 0,-2-1-1,-1-1 3,0-2 0,-1-2 3,-1-2 1,1-2 4,0-3 1,3 0 4,-1-2 3,1 1 5,-1 2 4,1 0 6,0 1 4,2-2 7,3 0 5,1-2 7,4 1 5,4 2 6,6 2 6,5 2 5,4 1-1,7 1-8,6 2-9,5 0-8,5 1-7,3 2-3,3-1-5,3 2-4,1 1-6,0 1-9,0 1-9,-1 1-8,1 1-9,-1 0-9,-2-1-10,0 1-9,-2-3-1,-5-3 9,-4-4 8,-3-4 9,-3-3 1,-1-1-3,-1 0-3,0-1-5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1"/>
    </inkml:context>
    <inkml:brush xml:id="br0">
      <inkml:brushProperty name="width" value="0.02514" units="cm"/>
      <inkml:brushProperty name="height" value="0.02514" units="cm"/>
      <inkml:brushProperty name="color" value="#F2395B"/>
    </inkml:brush>
  </inkml:definitions>
  <inkml:trace contextRef="#ctx0" brushRef="#br0">53650 49900 875,'-40'0'38,"23"0"-7,22 0-5,22 0-7,10 1-8,1 4-13,-1 3-12,1 3-13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18"/>
    </inkml:context>
    <inkml:brush xml:id="br0">
      <inkml:brushProperty name="width" value="0.05044" units="cm"/>
      <inkml:brushProperty name="height" value="0.05044" units="cm"/>
      <inkml:brushProperty name="color" value="#00BFF3"/>
    </inkml:brush>
  </inkml:definitions>
  <inkml:trace contextRef="#ctx0" brushRef="#br0">102980 26606 436,'8'-28'33,"2"7"6,0 6 3,1 8 5,0 6-1,-4 4-8,-3 5-8,-2 6-7,-3 3-6,0 3-3,-2 3-2,0 3-4,-2 0-3,0-1-4,-1-3-4,-1-1-3,-1-4-5,2 0-6,0-2-6,2-2-5,1-4-3,2-5 1,2-4 1,2-5 1,3-6 0,4-2 2,3-5 0,5-3 2,2-2 1,1-2 4,1-1 4,1-1 3,0 1 4,-1 3 4,-1 3 3,0 3 4,-3 2 3,-1 4 0,-2 3 0,-3 3 1,-3 2 6,-8 3 12,-6 4 10,-7 2 12,-5 2 1,-2 2-9,-2 0-9,-1 2-10,0-1-6,1 1-4,2 0-5,3 0-4,5-1-5,10-1-6,10-1-5,9 0-7,5-1 1,-1-1 3,-1 1 4,0 0 5,-4 0 2,-3 2 2,-4 0 1,-4 1 2,-4 2 1,-2-1 1,-4 2 1,-2 1 1,-4 1 0,-6 1 0,-4 2 1,-5 0 0,-2 0 1,-1 1 1,1-1 1,0 1 1,-1-1 0,1-3 0,-1-1 0,1-2-1,2-2 1,1 1 2,4 0 3,3 0 2,6-1 2,11-1 2,8 0 3,11-2 2,7-2-2,5-2-7,4-4-5,5-2-6,1-2-5,-7 2-1,-6 0-3,-5 2-1,-4 1-1,1 2 0,0 2-1,-1 2-1,-3 1 4,-6 3 6,-8 2 5,-6 2 7,-6 0 3,-4-1-2,-4-1-1,-3 0 0,-3-3-5,-1 0-5,-1-1-6,-1 0-6,0-1-2,-1 1 0,1 2 0,-1 0 2,2 0 1,-1-1 2,-1 0 4,1-2 2,1-1 1,2 0 0,4-2-1,3 0 1,7-1 6,10 1 13,12 2 14,10 0 14,8 0 1,5-2-10,4-2-9,6-2-10,2-1-9,3 2-9,2 0-7,2 2-9,-1-1-10,0 1-11,-4 0-12,-1 0-11,-6 0 0,-10 0 12,-9 0 11,-11 0 11,-3 0 2,0 0-10,1 0-8,2 0-10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66725 14650 333,'49'20'167,"16"14"-1,15 14 1,17 16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26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10227 16725 430,'-36'-14'0,"9"3"0,7 2 0,9 4 0,5 3 8,4 2 14,4 3 16,4 4 14,3 3 3,3 5-8,4 5-9,2 5-8,1 4-6,-1 1-3,-1 2-3,-1 2-3,0 1 0,2 0 1,0 0 1,1 1 2,0 0 0,1 4-3,-1 2-1,1 4-1,0 1-3,-1 0-1,1 0-2,0 0-1,-1-2-1,1-4 0,-1-4 0,1-3 0,-1-5-1,1-3-1,0-5-2,-1-3-3,2-5 0,1-5 1,3-4-1,1-6 0,5-9 1,7-13 0,6-14 1,8-14 1,9-16-2,11-19-1,12-18-2,12-19-3,10-8 0,9 2 0,9 2-1,9 2 0,-5 9-6,-19 15-13,-18 16-12,-19 15-12,-13 13-9,-7 8-6,-6 10-6,-7 8-5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29"/>
    </inkml:context>
    <inkml:brush xml:id="br0">
      <inkml:brushProperty name="width" value="0.05669" units="cm"/>
      <inkml:brushProperty name="height" value="0.05669" units="cm"/>
      <inkml:brushProperty name="color" value="#F2395B"/>
    </inkml:brush>
  </inkml:definitions>
  <inkml:trace contextRef="#ctx0" brushRef="#br0">30640 39527 388,'-5'-7'6,"8"2"12,6 3 13,7 1 12,4 1 3,-1 2-7,1 0-7,0 2-7,0 0-5,1 1-3,1 1-3,1 2-4,1-1-1,3-2-1,1-3 1,3 0 0,0-2 0,2 0-2,1 0 0,1 0-1,0 0 0,0 0-1,1 0 1,-1 0-1,-1 0 0,0 0-1,-1 0 0,-1 0-1,-1 0 0,-1 0 0,-1 0 2,-1 0 0,0-2 0,1 0 1,0-3 0,2-2 1,0-1 0,-1 2 0,-1 1 0,-1 1 1,0-1 1,1 2 0,0-1 0,3 1 1,-2-1 1,0 2 1,-1 0-1,-1 2 2,-1 0-1,-1 2-3,-1 0-1,-1 2-1,0-1-3,1 1-1,1-1-1,1 2-1,0-2-1,1 1 1,-1 0 2,1 0 0,0-1-1,0 0-3,1-2-3,2 0-4,2-2-1,1 0 1,2-2 1,2 0 1,0-1 0,-3 0-1,-4 0-2,-1 1 0,-3-1 0,0 2 0,1 0-1,-1 2 2,2-2-1,1-2 1,2-3 1,3-3 1,0-1 2,2 2 5,1 3 6,1 1 4,-1 1 3,-2 2 0,-2 0 0,-1 2 0,-2 0-1,-2 0-1,0 0-3,-1 0 0,0 0-3,-1 0 0,1 0-2,-1 0 0,0 0-3,-1 0-3,-1 0-2,-1 0-3,0 0-1,3 0 1,1 0 1,3 0 0,-1 1 2,0 2 1,-1 2 3,-1 2 2,-1 1 1,-1 1 0,-1 2 2,-1 0 0,-2-1-2,-1 0-2,-2 0-5,-2-2-3,0-2-8,5-4-13,3-4-14,5-4-12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31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46545 34057 472,'-1'-23'16,"-2"2"2,-2 3 3,-1 1 2,-2 3 0,0 1-1,0 2-3,0 2 0,0 2-3,-2 1 0,0 0-1,-1 2-1,-2 0-1,-2 2-2,-1 0 0,-3 2-2,-1 0 0,-1 2-1,-1 0-1,-1 2 1,0 1-2,1 1 2,1 3-1,1 2 1,0 1 0,0 2 1,2 0 0,-2 1 0,0 1 1,1 1-2,-1 1 0,1 2-1,0 0 0,0 3 1,2 0 0,1 4 1,2 1 0,2 0-1,4 2-1,3 1-1,1 0 0,2 1 0,0-1 1,2 1-1,0-1-1,2 0 1,0 1-2,2-1 0,0-1-1,2-2-1,0-2 0,1-1 0,2-3-1,2-3 0,2-3 1,1-3-1,3-1 0,2 0 0,1-1 1,3 1-1,2-2 1,3-2 0,2-4-1,4-2 1,3-2-1,4 0-2,4 0-1,4 0-1,0-3-1,-2-2-4,-3-5-2,-3-4-3,-5-3-2,-1-1 1,-3-3 0,-3-1 0,-4-3 0,-3-1 0,-4-3 0,-5 0 0,-2-3 1,-2-1 1,-2 0 2,-2-2 1,-2 0 3,-1 0 1,0-1 1,-1 1 2,-4 0 1,-2 1 0,-5 1 0,-4 2 0,-1 1 0,-1 2 0,0 2 0,1 1 0,-2 3 1,-2 5 0,-2 3-1,-1 4 1,-2 3-1,0 1-2,-2 0-2,-1 2-2,-1 1-3,-3 4-2,-1 2-3,-2 4-4,-1 1-2,1 3-3,1 2-2,1 2-4,4 0 0,5 1-1,6 0 0,7-1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31"/>
    </inkml:context>
    <inkml:brush xml:id="br0">
      <inkml:brushProperty name="width" value="0.0384" units="cm"/>
      <inkml:brushProperty name="height" value="0.0384" units="cm"/>
      <inkml:brushProperty name="color" value="#F2395B"/>
    </inkml:brush>
  </inkml:definitions>
  <inkml:trace contextRef="#ctx0" brushRef="#br0">47350 34600 572,'7'24'134,"-3"3"-32,-1 1-32,-2 3-31,-1 2-17,2 5-2,0 6-3,2 4-1,-2 2-8,0 0-15,0-1-15,-1-3-13,-1-3-13,0-7-10,0-9-10,0-7-11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32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46800 42740 497,'19'-8'7,"5"2"13,6 0 15,7 2 13,-1 1 3,-4 2-9,-5 2-8,-5 2-9,-3 2-6,-2 2-4,-3 1-5,-2 3-5,-1 2-1,-2 0 0,-3 1 2,-1 1 0,-2 1 0,-4 1-4,-2 2-4,-3 0-3,-3 0-2,-2 1 3,-2-2 1,0 2 1,-4-2 1,0-3 0,-1-3-1,-1-2 1,0-2-1,1-1 0,0 1 1,2 0 1,1 0 1,1 0 3,1 0 4,1-1 2,1 2 4,4 0 4,2 1 4,4 2 4,3-2 0,6-1-6,4-2-6,5-2-5,4-2-2,1-2-1,3-2-1,1-2 1,2-2-6,1 0-8,1-1-9,0-2-9,0 1-3,-1-1 2,-3 0 4,-1 0 2,-2 1-4,-1 0-9,-1 2-9,-1 1-9,-2-1-2,-5 0 6,-3-2 7,-4 0 6,-2 0 5,0 0 5,0 2 3,0 1 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32"/>
    </inkml:context>
    <inkml:brush xml:id="br0">
      <inkml:brushProperty name="width" value="0.04549" units="cm"/>
      <inkml:brushProperty name="height" value="0.04549" units="cm"/>
      <inkml:brushProperty name="color" value="#F2395B"/>
    </inkml:brush>
  </inkml:definitions>
  <inkml:trace contextRef="#ctx0" brushRef="#br0">46124 41916 483,'-14'-28'0,"2"7"0,4 7 0,3 7 0,0 1 2,-2-2 5,-2-3 4,-1-3 5,-2-1 2,2 2 3,0 2 1,2 3 1,-1 0 0,-1 2-2,-3 1-2,-2 0-3,-1 2-1,-1 0 1,-1 2 0,-1 0 0,-3 3 0,-3 2 1,-4 3 0,-4 4 0,-3 2-1,-3 5-1,-1 3-2,-2 5-1,-1 2 0,0 1-1,0 1 0,0 1 0,1-1 0,5 0 0,4-1 1,4-1 0,3 0-1,2 1-3,4 1-2,3 1-2,4 1-2,3 1-1,4 3 0,4 3 0,4-1 0,4 0 0,4-2 0,3 1 1,4-3-1,1-2 0,3-2-3,2-1 0,1-3-1,3-1-2,1-3 0,3-1-1,0-2-1,2-1-2,1-1-2,1-1-1,1-2 0,4-4 0,3-5 1,2-2 0,3-5 1,2 0 1,1-3-1,3-2 0,0-3 0,-4-3 1,-3-5 0,-2-4 0,-3-3 0,-2-3-2,-1-3-2,-3-2-2,-3-3-1,-3-1 2,-5 0 0,-3-2 1,-4-1 1,-3-2 3,-3-3 1,-2 0 3,-4-1 2,-3 2 2,-2 2 1,-4 2 2,-2 1 2,-5 0-1,-4 0 2,-4 0 0,-2 0 0,-3-1 1,-1 1 1,-3 0 0,-1 3-1,-1 5-2,0 7-1,-2 5-3,0 6 0,1 3 0,1 4 0,1 4 1,1 4-3,-1 6-4,1 4-4,-1 5-4,3 2-4,3-1-4,5-1-2,3 0-4,2-2-3,1 1-1,-1 0-2,0-1-1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39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68852 36800 557,'-17'18'112,"-2"5"-24,-1 5-25,-3 5-24,-1 3-14,-1 2-3,-1 2-4,0 2-3,-2 2-2,-1 6-2,0 2 0,-2 5-1,-2 2-2,-1 0-3,-2 0-2,-2 0-5,0-3-3,4-4-7,2-3-7,3-4-6,4-5-2,3-7 4,5-7 3,3-7 2,6-9-5,6-12-14,7-12-14,8-11-15,1-5-1,-3 7 14,-3 4 12,-2 4 14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0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69700 37642 507,'7'-15'2,"-2"2"4,-3 3 3,0 1 3,-1 2 5,1 0 4,3 2 4,2 1 5,2 2 2,2 5 0,2 6 1,1 4-1,2 4-1,2 1-2,0 3-3,1 1-2,1 4-3,3 5-2,1 5-2,3 5-3,3 0-1,5 0 1,4-3-1,6-3 0,4 0-6,4-2-11,2 0-12,6-1-12,0 0-6,-4-1-3,-4 0-1,-4 1-2,-6-4-1,-6-4 0,-7-5 0,-7-4 1,-5-4 0,-1 1 2,-2 0 1,-2 0 2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1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54450 48650 712,'-21'-21'7,"10"10"14,10 10 16,9 9 13,4 7 3,1 7-9,-1 6-9,1 7-10,-1 5-11,1 7-13,-1 6-12,1 7-14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0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69970 35200 612,'-15'24'86,"2"-1"-16,2 1-17,3-1-17,-2 3-10,-2 2-3,-2 5-3,-4 5-4,-2 0-3,0 0-2,1-1-4,-1-1-2,1-3-1,4-5 1,0-2 1,2-5 1,2-2-8,1-3-14,0-1-15,2-2-16,3-6-9,6-10-3,6-10-5,6-9-2,1-4 4,-1 2 13,-2 4 15,-2 3 12,-3 3 9,0 0 3,0 1 2,-2 1 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1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70200 35025 583,'14'-29'1,"-3"8"3,-2 4 2,-4 7 2,0 2 3,0 2 4,1 0 4,2 2 2,0 2 2,0 2 0,-1 3-2,1 4 0,0 2-1,2 3 0,0 4 1,0 1 1,1 3-2,-2 3-1,-2 1-2,-2 3-2,-1 0-1,0 0-1,-1 1-1,2-1 0,-2-1-2,1-3-1,0-3-2,0-3-2,1-3-1,2-4-1,2-5-2,2-2-2,1-8-1,1-10-1,1-9 0,2-11-2,0-5-1,3-4-1,1-3-1,3-2-1,-2-1 0,-2 3 0,-3 1 0,-2 2 0,-3 4 1,-1 4 0,0 5 1,-2 5 0,-1 4 0,-2 3-2,-3 3-1,0 3-2,-4 5-6,0 8-11,-3 8-12,-2 7-12,-1 3-1,2-2 9,1-4 10,0-3 9,2-1 6,0 0 2,2 0 2,1 0 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2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71747 35312 476,'7'-8'3,"-2"-2"3,-3 0 6,0-1 4,-2 0 2,0 1 1,0 0-1,0 2-1,-2 0 1,-2 2-2,-4 1 0,-2 0-1,-2 2-2,1 2-2,0 2-4,-1 2-2,-1 4 0,-2 4 0,-1 5 2,-3 5 0,0 3 2,1-1 1,1 1 2,1-1 1,-1 2 0,0 1-1,-1 2-2,-1 2 0,2-1-3,5-5-2,4-5-2,6-5-2,5-5-4,7-6-6,8-6-7,6-6-7,3-4-3,1-3-2,-1-3-1,1-3-1,-2-1 0,-2 2 3,-1 3 2,-2 2 4,-5 4 11,-4 9 18,-5 6 20,-4 9 18,-4 3 6,0-2-8,-2 1-9,0-2-7,0 0-7,0 0-3,2-1-4,0 1-3,4-2-7,8-2-12,6-4-11,7-2-11,3-5-5,-3-2-2,-1-5 1,-3-4-1,-1-2 1,-3-1 4,-1-1 5,-2-1 2,-1 1 5,0 0 6,-1 0 3,1 2 6,-2 2 5,-2 1 4,-4 2 5,-2 2 4,-3 4 10,-1 6 14,0 6 14,-1 6 14,-2 4 1,0 3-12,-2 3-12,0 3-13,0 0-8,0 0-2,2-1-3,1-1-3,0-2-2,2-1 0,0-3-1,2-1 0,0-2-1,0-1-3,0 0-2,0-2-3,3-2-3,5-4-8,7-4-7,6-4-6,1-4-3,-3-4 3,-3-4 2,-3-3 4,-2-5-1,0-5-1,-2-5-1,0-5-1,-3-1 1,-1 4 5,-2 3 5,-2 2 5,-1 3 4,0 3 4,0 3 4,0 3 3,0 2 2,0 1 0,0 0-1,0 2 1,1 1-1,2 1 0,2 0-2,2 2-1,1 2 0,0 6-3,0 4-1,-1 6-2,0 2 0,-2 3-1,-2 2 0,-2 1-1,-1 3 0,0 1 0,0 3 0,0 1-1,-1 2-1,0-1 0,-2 0-1,0 0 0,-1-1-1,-2-3 1,0-3-1,-1-3 1,2-5-5,6-8-9,6-8-8,5-8-9,4-3-2,0-1 4,-1 0 5,1 1 5,0-1 2,2 2 2,3 1 2,2 1 1,-1 1 1,0-1 2,-1 0 2,0 1 1,-3 0 2,-1 2 0,-2 2 0,-3 2 2,-1 2-3,0 1-3,-2 0-3,0 2-5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2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74677 34799 507,'0'-43'-13,"0"11"16,0 10 16,0 9 16,0 8 7,0 6-2,0 6 0,0 6-2,-1 4-1,-1 5-2,0 3-1,-1 5-2,-1 4-3,2 8-4,0 6-4,2 8-5,-1 5-1,0 7-2,-1 5 1,-1 7-1,-2 1-9,0 1-15,-1 0-17,-2 1-16,1-6-9,2-10-2,-1-9-2,2-10-2,0-8 2,2-7 6,0-7 5,2-7 5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2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76098 35295 755,'-1'-13'2,"-1"4"5,0 6 5,-1 5 4,0 4 6,1 5 4,0 5 7,2 5 4,0 3-1,0 0-10,0 2-9,0 1-9,0 0-6,0-1-1,0-1-3,0-1 0,0-2-9,0-2-12,0-1-14,0-2-14,-1-3-1,0-3 10,-2-3 10,0-2 11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3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76055 34934 566,'8'-10'-1,"3"0"0,2-3 0,2-1-1,1-3 0,3 0 1,2-1 2,1-1 1,2 1 4,1 3 7,0 2 7,2 4 7,0 2 1,-1 1-3,-1 0-5,-1 2-3,-3 1-2,-3 2-3,-4 2-1,-4 2-2,-3 2-2,-1 3-3,0 4-2,-2 2-4,-2 3 0,-6 1 0,-4 3 1,-5 1 1,-4 2-1,-3 1-1,-4 1-2,-1 1-2,-4 0 1,1-1 1,-2-1 1,0-1 2,0-2 0,1-1-1,3-3 0,1-1-1,3-4 2,1-1 4,2-4 5,3-3 4,3-2 4,6-4 5,6-2 5,6-3 5,5-3 0,5 0-4,6-1-5,4-1-3,2-1-6,1 1-9,-1-1-8,0 0-7,0 1-10,-4 1-8,0 0-9,-2 2-9,-4 1-3,-1 0 4,-4 2 3,-3 1 3,-2-1 4,-2-2 2,-2-2 3,-2-2 3,-3-2 3,-4-3 6,-4-3 6,-3-3 5,-3-2 3,2-1 1,1-1 1,1-1 2,0 0 0,0 1 0,0 1 0,1 1 1,1 2 0,1 1 2,2 3 1,2 1 0,1 2 5,1 2 6,-1 3 6,0 1 6,0 4 6,2 6 8,0 6 6,2 6 7,0 5-1,0 7-6,0 5-9,0 6-7,0 6-4,0 4-4,0 6-1,0 4-3,0 4-1,0 3-1,0 3-1,0 3 1,-1 1-9,0 0-13,-2 1-15,0-1-15,0-5-9,0-10-5,2-12-5,0-10-5,1-8 2,-2-5 6,0-5 7,-2-4 6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3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77927 34297 562,'2'-14'4,"6"2"8,4 4 8,5 3 7,1 1 3,-1 2-4,-3 0-3,-1 2-4,-1 1-4,2 4-3,0 2-4,1 3-3,0 3-3,-1 2-2,0 1-3,-2 3-1,-2 1-6,-2-1-6,-4 1-8,-2-1-6,-5 1-4,-4 0-2,-6-1 1,-4 1-2,-3-1 4,-1-1 7,-1-1 8,-1-1 7,-1-2 4,-1-2 2,0-4 1,-2-3 2,0 0 1,1 0 0,1 1 0,1 2 1,2-1 2,1-1 4,2 0 5,3-2 4,3-1 8,6-2 10,6-2 11,6-2 11,5-2 0,5-1-9,6-3-8,4-2-10,3 0-8,2 0-5,3 2-7,1 1-5,1 0-7,-2 0-8,-1 0-8,0 1-7,-2-1-4,-5 2-2,-3 0 0,-4 2-1,-4 1 0,-1 0 2,-2 2 2,-2 0 1,-3 1 4,-3-2 5,-2 0 6,-4-2 6,-2 0 3,-3-2 1,-4 0 1,-2-1 1,-1-1 1,1 0 0,1 0 1,0 1-1,1-1 1,-1 2 0,-1 1 0,-2 0 0,2 1 2,1 0 6,2 0 4,2 0 6,2 1 5,-1 2 4,0 2 5,0 2 6,1 3 1,3 2-2,1 3-1,2 4-2,1 2-1,0 3 0,0 3-2,0 3 1,0 3-4,0 4-4,0 4-4,0 5-5,0 1-2,0 5-1,0 2-1,0 4-1,0-2-5,0-3-9,0-4-9,0-3-10,1-6-7,0-6-7,1-6-7,1-5-6,1-7-3,0-6 0,0-8 0,0-6-1,0-3 6,0 0 11,-1 2 11,2 1 10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4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78223 35480 521,'0'-24'-3,"0"2"-7,0 2-6,0 0-6,0 1 0,0 1 4,0 1 5,0 1 6,-2 5 12,-6 10 23,-4 10 21,-4 10 21,-3 5 4,1 4-13,1 3-15,1 2-14,-1 2-8,0-2-2,-1 0-2,-1-1-3,1-2-2,2-1-3,4-4-1,3 0-3,4-5-5,6-7-10,6-7-7,6-6-10,5-7-6,5-6-2,5-5-3,5-7-3,1-1-1,-2-1 3,-2-1 3,-2 1 1,0-1 4,-1 1 1,0-1 3,1 1 1,-2 1 8,-1 6 10,-3 2 11,-1 5 11,-3 2 8,-3 4 4,-2 3 4,-4 2 5,-3 4 2,-2 4 0,-4 4-1,-2 4 0,-3 2-2,-2 3-6,-2 0-3,-1 4-5,-2 0-4,2-1-3,0-1-2,2-1-3,4-4-12,6-8-19,8-8-20,6-8-21,4-6-5,3-2 10,1-3 8,3-3 10,-1 1 8,-3 3 9,-4 4 8,-2 5 8,-2 2 7,-1-1 7,0 0 7,-2 0 5,-1 1 5,0 2 2,-2 3 2,-1 1 2,0 3 1,-2 5 0,-1 6 2,0 4 0,-3 1-3,-4 2-7,-4-1-6,-4 1-7,-4 2-4,-5 7-2,-5 5-2,-5 6-1,-1 0-2,2-6 1,2-6-1,1-5-1,5-7 2,9-7 3,7-6 2,8-8 4,6-4-3,7-3-5,6-4-7,5-2-6,1 0-4,0 3-3,-3 3-2,-1 3-2,-3 3-4,-3 1-5,-3 2-4,-2 2-5,-3 1-3,1 0-3,0 0-3,0 0-2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8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51925 42039 687,'-11'-5'6,"-4"6"12,-5 6 12,-5 6 12,1 1 1,4-1-10,4-2-10,6-2-10,0 1-6,-3 5 0,-5 5-2,-3 5-1,-3 2 0,2-1 1,1-1 0,2-1 2,0-2-2,3-1-7,1-3-6,3-1-6,1-2-5,4-3-2,2-2-3,4-1-3,3-2-4,4-4-3,4-3-5,3-2-3,2-3 2,0 0 9,-2-1 10,-1-1 9,-2-1 8,-1 3 6,-2 0 5,-2 0 7,-2 3 7,-1 2 5,0 3 8,-1 4 5,-1 1 3,0 4-3,0 4-3,0 2-2,-1 2-4,-1 1-4,0 1-4,-1 1-5,-1 1-4,2-1-3,0 1-3,2-1-3,0 0-2,0-1-3,0-1 0,0-1-2,1-4-12,2-8-22,2-8-23,2-8-22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49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52300 42660 570,'22'-22'2,"-1"5"1,-2 3 4,-3 4 1,1 3 2,3 0-2,3 2 0,3 1-2,0-1 0,0 2-1,0-1-1,-2 0-2,-2 0 0,-1 2-2,-3 0-1,-1 2-1,-3 1-1,0 2 0,0 2 0,-2 2-1,-1 1 1,-2 1 3,-3 2 4,-1 0 2,-1 0 4,0 1 3,0 0 4,0 0 3,-1 0 3,0 1 2,-2 1 2,0 2 2,-1 0 0,0 1-3,0 1-2,0 1-4,0 2-2,2 1-2,0 3-2,2 1-3,-1 2-1,-1 0-1,0 2 0,-1 1 0,-1-1-3,0-2-3,0-1-5,0-2-3,0-3-3,0 0-2,0-1-2,0 0-2,-2-3-5,-2-3-7,-4-3-6,-2-2-8,-2-4-1,-2-3 2,0-2 2,-1-4 3,-1-3 2,-1-7 2,-1-6 2,0-5 2,-3-6 2,0-3 3,-1-4 1,-1-4 3,1-1 4,1 5 3,3 4 5,1 4 4,3 4 2,4 1 3,4 4 0,5 3 2,1 3 2,0 1 5,0 2 3,0 2 4,0 2 2,3 1-2,2 0-1,2 2-1,1 0-1,0 2-1,0 0-2,0 2 0,-2 2-2,-1 4-2,-2 4-1,-2 3-3,-1 4-2,0 2-1,0 1-1,0 3-1,0 1 0,-2 1 0,0 0 1,-2 2 0,0-2-1,-2-1-1,0-4-2,-1-3-2,-1-3 0,0-1 2,0-2 0,1-2 2,0-2 0,-1-2 2,0-3 0,0 0 1,0-4 1,0-2-1,1-4-1,-1-2 0,1-3-1,2-3-3,2-4-1,2-1-2,1-4-3,2 0-3,0-1-2,2 0-3,1 1-3,3 1-2,4 4-3,2 3-1,2 3-1,-1 1 3,0 2 2,1 2 2,-2 2 3,-3 1 3,-3 0 3,-2 2 4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1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54350 49200 790,'-25'20'5,"0"-9"12,0-10 11,0-8 10,7-3 3,17 7-9,15 6-8,16 7-7,5 4-10,-2 3-8,-3 3-9,-3 4-9,-4 1-7,-3 0-3,-3 0-4,-2 0-3,-5 0-2,-2 0 1,-3 0 2,-3 0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1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54718 42334 529,'1'-22'46,"2"6"-6,2 5-9,2 5-7,1 3-4,0 2-2,0 2 1,0 2-2,-2 1 0,-1 3 1,-2 2 0,-2 2 1,-1 1-1,0 2-1,0 0 0,0 1-1,0 3-1,0 2 0,0 6-1,0 3-1,0 3 0,0 3-3,0 1-3,0 2-1,0 1-3,0-2-1,0 0-2,0-1-1,0-3 0,0-2 0,0-3 2,0-3 1,1-3-3,0-3-9,2-3-7,0-3-8,-2-4-4,-6-4 0,-6-6-1,-5-4 0,-3-6 1,0-6 2,2-5 3,1-6 2,1-5 1,1-1 0,0-1 1,2-3 1,1-1 1,2 3 4,3 2 3,1 1 3,1 4 2,2 5 1,0 5 1,2 5 0,0 5 4,2 6 10,0 6 8,2 6 8,-1 3 1,-2 0-7,-2-1-6,-2 1-8,-1 0-4,0 0-3,0-1-1,0 1-2,0-1-1,0 0 1,0-2 0,1 0 1,0-4-1,3-3-3,4-4-2,2-3-2,4-6-3,4-2-2,3-5-4,5-3-2,2-1-1,-1 2 0,1 4 1,-1 3 0,-1 3 3,-1 2 4,-2 4 4,-2 3 4,-3 2 5,-1 2 4,-2 2 4,-2 1 5,-3 3 4,-1 2 6,-2 2 4,-3 1 7,0 2 0,0 0-1,0-1-2,0 1-2,1-1-3,0-3-5,2-1-5,0-2-4,2-2-3,0-2-3,1-2-2,2-2-3,1-2-3,3 0-6,3-2-3,4 0-6,1-4-2,1-4-3,1-5-3,1-5-1,0-2-1,1-1 3,-1 1 0,1-1 3,-2 0 3,-3-1 4,-3-1 4,-3-1 5,-2 2 2,-2 0 2,-2 3 0,-2 1 1,-2 2 3,-1 3 4,0 1 3,-1 2 5,-1 2 6,2 3 10,0 1 10,2 2 10,0 2 2,1 2-8,2 2-5,0 2-8,1 2-4,2 2-3,0 1-3,1 3-3,0 0-4,0 0-4,-2-2-5,-1 0-5,0-1-3,-2 1-1,-1 2-1,0 0-1,-2 0-4,0 1-6,-2 0-6,0 0-5,-3 0-3,-2 0 2,-4 2 1,-2 2 2,-2-2 2,-1-1 1,-2-2 1,0-2 2,1-3 2,1-1 3,2-2 3,2-2 3,2-1 4,-1 0 2,0 0 3,0 0 4,1 1 9,2 2 14,2 2 15,2 2 15,1 1 2,-2 2-11,0 0-10,-2 1-12,1 2-7,1 0-6,0 1-4,2 1-5,0 0-4,0-1 0,0-1-2,0 0 0,0-1-2,0 0-4,0-1-2,0 1-4,1-1-1,1-1 0,3 0-1,2-2 0,1 1 2,-2 2 2,-1 1 4,0 2 1,-2 1 2,-1-2 0,0-3-1,-1-1-1,0-4 0,1-8 0,3-6 0,2-7 0,2-6-3,2-2-5,2-6-5,1-3-6,1-1-2,-2 1 2,-3 3 1,-1 2 3,0-1 3,0 1 5,1-2 5,2-1 6,-1 2 4,-1 3 6,-1 6 4,0 2 5,-2 3 2,-1 1 0,0 0-2,-2 2-1,1 1 4,2 2 9,2 2 7,1 3 9,1 0-2,-1 2-12,-1 0-11,0 2-12,0 0-7,1 0-4,3 0-3,2 0-3,0 0-1,-1 0 1,-1 0 2,0 0 2,-2 1 0,-3 2 1,-1 2 0,-2 2 1,-3 1 0,-2 3 2,-3 2 0,-4 2 3,-2 1 0,-3 3-1,-4 1 1,-1 2 0,-3 1 1,0-1-1,1-1 2,-1-1-1,1-1 1,3-3-1,2-1 1,1-2-1,6-5 3,7-6 5,7-8 7,9-6 5,2-3 1,2 1-5,0 0-5,-1 2-5,0 1-3,-1 3-2,0 1-2,-2 2-1,0 1 0,-1 0 3,1 0 2,0 0 3,-4 4-2,-7 6-4,-6 7-7,-7 7-4,-5 4-2,-2-1 0,-2 1 1,-1-1 0,-2 0 2,1-3 0,-1-1 1,0-2 0,0-1 2,-3 1 2,-1 1 3,-2 1 2,-1 0 2,1-2 4,1 1 3,1-2 4,2-2 1,1-1 3,3-2 2,1-2 1,5-2 2,8-1 1,8 0 0,8-1 1,6-4-4,5-2-8,5-5-9,5-4-7,2-3-6,1 0-5,-2-1-4,1-1-4,-1 1-1,-3 2 1,-3 4 0,-3 4 2,-2-1-1,-1 0-2,-1-2-3,-1 0-2,-2 0-2,-1 0-3,-2 2-4,-2 1-2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1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57793 42861 551,'-28'-15'13,"5"4"4,7 3 4,6 3 2,3 3 6,2 5 6,2 6 7,2 4 5,2 6 0,2 5-7,2 6-8,2 7-8,1 6-4,-1 8-2,0 7-3,1 9-2,-1 6-4,0 7-5,-2 5-6,0 6-4,-1 2-9,0 1-12,-1 0-12,2 0-12,-1-7-7,1-14 2,2-13 1,-1-14 1,2-10 4,0-6 8,0-5 8,0-6 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1"/>
    </inkml:context>
    <inkml:brush xml:id="br0">
      <inkml:brushProperty name="width" value="0.02574" units="cm"/>
      <inkml:brushProperty name="height" value="0.02574" units="cm"/>
      <inkml:brushProperty name="color" value="#F2395B"/>
    </inkml:brush>
  </inkml:definitions>
  <inkml:trace contextRef="#ctx0" brushRef="#br0">59710 42350 854,'5'24'84,"-4"1"-36,-6 1-34,-4 1-37,-2-2-15,-1 0 4,0-3 5,1-1 3,1-3 2,1-3-2,2-3-3,2-2-1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2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59566 42384 557,'6'8'3,"-1"3"10,-2 2 8,-2 2 9,-1 2 2,-2 3-5,0 3-3,-1 3-4,-1 0-2,2-1 0,0-3 1,2-1 0,-1-3 0,-1-3-4,0-3-3,-1-2-3,-1-2-1,2 4 1,0 3 0,2 4 1,0 1 1,2 3-1,0 1 0,2 3 1,1-3 0,3-5 2,4-7 2,2-5 1,1-6-6,-1-8-12,-1-6-13,0-7-14,-2-6-7,1-3-1,0-4-2,0-4-2,0-5 0,3-1 2,2-7 2,2-2 1,3-3 3,5 0 2,4 0 2,6 0 2,0 3 8,-1 5 11,-1 5 11,-3 4 13,-3 6 6,-5 7 2,-5 7 2,-5 7 2,-5 6 5,-6 8 7,-6 6 8,-6 7 9,-3 4-2,-1 1-10,-1 1-9,-1 1-11,1-1-8,4-2-9,4-5-9,4-1-9,4-3-11,4-3-13,4-1-14,4-3-14,1 1 1,-1 2 12,-1 2 14,-1 2 12,-1 0 10,-2-1 7,-2-1 6,-2 0 7,0-3 4,3-1 2,4-2 2,2-1 1,0-2 1,-1 0 2,-2 0 0,-2 0 1,-2 2 1,-2 5 2,-3 5 1,0 6 3,-5 2-2,-2 1-4,-5 1-6,-4 1-3,-2 0-4,-1-1-2,-1-1-1,-1-1-3,-2 0-1,-1 1-2,-3 1-2,-1 1-2,-1-1-2,3-5-2,1-4-3,3-3-2,1-3-1,2-2 2,3-2 2,2-2 1,0-3-2,0-2-8,1-4-8,-1-2-6,2-3-5,2-2 2,4-4 1,2-3 0,3-2 3,0 1 6,2-1 5,0 1 5,2 0 4,2 4 2,2 3 1,2 3 1,1 2 6,3 2 9,1 2 10,2 3 8,2 0 6,1 2 2,1 0 3,2 2 2,-2 1-1,-1 2-2,-3 2-3,-1 2-3,-2 1-4,-1 1-6,-1 2-5,0 0-7,-3 1-3,-3 3-3,-2 2-2,-4 2-3,-1-1-5,-2 0-8,0 0-6,-2-2-9,-1-1-3,-1-1-2,-3-1 0,-2 0-1,0-3 2,2-2 5,2-1 6,3-2 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2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60100 43883 574,'-26'-6'34,"10"4"9,12 4 10,11 4 10,7 3-1,7 3-10,5 4-10,7 1-10,3 2-9,2-1-8,1-1-8,4-1-9,1-1-7,3-2-9,4 1-9,3-2-8,-2-2-4,-3-2 0,-5-4 2,-2-2 0,-6-2-1,-8 0-3,-6 0-4,-6 0-3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2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62665 42774 622,'-7'-8'0,"3"0"2,1 0 1,2 0 1,2 5 10,2 8 19,1 9 19,3 10 19,-1 3 1,-1 0-17,-3 1-16,0-1-17,-2 0-13,0 0-7,0 0-9,0 1-8,-2-2-5,0-2-4,-3-1-3,-1-2-3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3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62788 42887 544,'24'-16'0,"1"1"0,0-1 0,2 0 0,0 2 4,1 3 10,-1 3 8,1 2 8,-1 2 5,-1 0-3,-1 0-2,-2 1-1,-1 0-2,-3 3 0,-3 4-1,-2 2 0,-4 3-3,-1 2-6,-2 2-5,-2 1-7,-2 2-1,-2 2-1,-2 0 2,-2 0 1,-3 1-2,-4 1-4,-4 0-4,-3-1-4,-4 2-3,-3 1-4,-2 3-3,-4 2-3,-2-1 0,1-2 1,0-1 4,-1-3 2,1-1 1,1-1 1,3-1 1,-1-1 0,3-2 2,4-2 3,6-4 3,5-3 3,6-2 11,8-4 16,8-2 17,7-3 18,6-3-1,3 0-16,2-2-18,4 0-17,0 0-9,-1 3-5,-3 1-2,-1 2-4,-2 2-6,1 0-8,-2 2-9,1 0-9,-1 1-4,-4-2-2,-5 0 0,-3-2-2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3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63362 42222 491,'-15'-29'0,"4"7"0,4 5 0,2 7 0,0 2 8,2 2 15,-1 1 15,0 0 15,0 3 4,2 4-10,0 4-8,2 4-9,0 6-5,2 9-1,0 9-2,2 8-1,0 8-1,0 6-2,-1 6-2,2 5-1,-2 8-1,1 9-1,-1 8-1,1 10-1,-1 3-8,-2 2-18,-2 1-16,-2 1-16,0-10-8,0-22 4,3-21 2,-1-21 4,1-12 0,0 1-1,0-1-1,0 1-2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4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65394 42484 521,'-10'-1'8,"10"-1"13,11 0 15,11-1 14,3-1 4,-1 2-10,-4 0-9,-3 2-9,0 0-6,3 0-4,3 0-4,3 0-4,-1 1-4,-2 4-4,-3 2-4,-2 3-3,-4 2-3,-3 0 2,-3 0 1,-2-1 1,-3 2 2,-2 2 2,-2 1 2,-2 3 3,-3 1 2,-4 1 2,-4 1 1,-3 0 1,-4 2 2,0 1 1,0 1 1,-1 1 1,-2 0 0,2 1-1,1-1-1,1 1-1,1-3-2,1-3-1,1-5-1,1-3-1,1-7-7,3-10-11,1-10-11,2-9-10,5-9-8,6-5-2,8-6-2,6-6-3,2-2 1,2 2 6,0 3 4,-1 1 6,1 3 4,0 4 5,-1 3 5,1 5 5,-2 3 7,-3 3 7,-3 3 8,-2 3 7,-6 6 13,-5 10 17,-5 10 17,-7 10 18,-4 5-1,-3 4-16,-3 3-17,-3 3-16,-2 2-13,-1 2-6,-1 2-7,0 3-8,1-3-5,3-3-7,5-4-5,3-3-6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4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66900 43000 508,'21'0'2,"-3"0"4,-4 0 5,-4 0 3,-4 1 8,-2 4 8,-1 2 10,-1 4 9,-2 1 1,0 3-9,0 1-7,0 2-8,-1 3-5,-1 1-3,0 3-2,-1 1-3,0 0-3,-1-5-3,0-4-3,0-3-3,3-5-9,6-7-15,5-4-16,6-7-14,4-5-6,0-1 7,-1-4 4,1-3 6,-2 1 6,-1 3 5,-3 4 6,-1 4 5,-3 3 8,-1 1 7,-2 0 8,-2 2 8,-1 1 9,0 4 12,0 2 11,0 4 11,-1 2 4,-1 3-5,0 3-4,-1 4-5,-2 0-5,-1 1-6,0-1-6,-1 0-6,-1 0-5,2-1-3,0-1-4,2 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9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93154 46393 433,'0'-15'-2,"0"2"1,0 3 1,0 1 0,-1 4 11,-2 8 24,-2 6 22,-2 8 23,-1 4 4,1 6-16,-1 5-17,0 5-15,-1 1-11,-2-2-4,-2-2-6,-1-1-4,-2-2-3,2-2-4,1 0-3,1-1-2,0-1-5,0-3-4,0-1-5,1-3-4,3-6-11,8-12-17,8-12-16,8-11-18,2-7 0,1-1 13,-2-1 15,-1-1 14,-1 0 10,-1 2 7,-1 0 6,0 1 6,-2 2 6,-1 3 3,0 3 5,-2 3 3,-1 2 6,0 2 7,-2 2 8,0 3 8,-1 2 5,1 4 5,2 4 3,0 4 4,0 3-1,0 5-7,-2 4-8,0 3-7,-1 3-4,2-1 0,0 1-1,1-1-2,1 1-1,-2-1-4,-1 1-3,0-1-3,-1 1-3,0-1-2,-1 1-1,2-1-1,-1 0-3,1-3-1,2-1-3,0-2-2,3-8-2,4-13-1,3-12-2,5-13-1,0-7-1,-1-2 2,-3-2 2,-1-2 1,-1-2 1,1-2 1,2-2 0,0-2 2,0 2-2,-1 6-5,-1 5-5,-1 7-5,-2 5-2,-4 3-1,-5 4 0,-2 5 0,-5 6-4,0 10-7,-3 10-8,-2 9-6,-1 3 0,2-5 10,1-5 9,0-4 9,1-3 2,1-1-3,-1 1-3,0 0-5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2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54300 49800 743,'-65'3'2,"23"6"18,22 7 16,22 6 17,12 3 2,3 0-13,3 0-13,4 0-14,2-2-11,4-3-8,3-3-10,3-2-10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4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68778 42950 553,'-10'9'133,"-4"3"-28,-4 4-31,-3 2-28,-2 3-19,-2 2-6,-1 4-8,-1 3-6,1-1-4,3-3 2,2-5 1,5-3 0,2-4-5,1 2-15,2 0-14,2 0-14,2-2-10,-1-3-9,0-3-7,0-2-8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5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68650 41923 423,'0'-15'2,"0"-1"2,0 0 3,0 1 3,2 0 7,4 4 12,4 3 11,3 3 11,4 3 4,1 5-6,3 6-4,2 4-5,0 5-5,-1 5-5,-1 5-4,-1 5-6,1 4-2,3 4-1,3 4-2,3 4 0,0 4-1,-1 6-1,0 3 0,0 6-1,-2-1-13,0-7-23,1-7-25,-1-6-23,-1-8-11,-5-7 2,-3-9 4,-4-7 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7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71460 42050 721,'43'0'74,"-6"0"-15,-7 0-14,-7 0-16,-5 1-8,-2 2-5,-1 2-2,-2 2-4,-2 1-4,-2-1-2,-3 1-4,-1 0-2,-2 1-2,-4 1-2,-2 3 0,-3 2-2,-4 1-1,-2 1 2,-3 1 0,-3 2 1,-1-2 0,-1-1 1,1-3 1,-1-1 0,-1-1 1,-3 0-1,-3-1 0,-3 0 0,2 0 1,4 0-1,5-2 1,5-1 1,6-2-2,10-4-3,8-4-2,9-4-4,3 0 1,-3 1 2,-4 2 3,-1 2 3,-3 3 0,-3 4 1,-1 3-1,-2 5 0,-2 2 2,-2-1 5,-2 1 4,-2 0 5,0-2-3,0-1-6,2-2-9,0-2-7,3-4-4,4-2 1,4-6 2,4-2 0,1-3 2,-1 0 3,-1 0 1,0 0 3,-2 3 4,-1 4 2,0 6 5,-2 4 4,-2 4 4,-1 0 7,-2 1 7,-2 1 5,-1 0 3,0-1-4,0-1-2,0 0-3,1-5-14,3-6-27,4-8-27,2-6-27,1-4-6,-2 1 12,-2-1 12,-2 0 13,-1 2 9,0 1 7,-1 2 5,1 2 7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72750 42459 652,'7'-8'-1,"-1"0"-4,0 0-4,-1 0-3,-1 2 6,0 2 17,2 4 15,2 3 17,-1 2 4,-2 3-5,-3 3-6,0 4-5,-2 1-4,0 1-2,0 1-1,0 1-1,0 1-4,0 1-5,0 1-5,0 0-6,-1 2-4,-1-1-8,0 1-5,-1-1-7,-1 0-3,0-3-1,0-1 0,0-2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8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73285 41655 596,'23'-29'4,"-1"5"8,-1 5 7,-1 5 8,-1 4 3,-2 2-2,1 4-2,-2 3-2,0 1-2,1 3-1,1 2-2,1 2-1,-1 2-3,-2 2-4,-4 1-3,-3 3-5,-2 1-1,0-1 0,-2 1 0,0 0 1,-4 0-2,-6 3-4,-6 2-4,-6 1-4,-3 2-3,-1-2-1,-1 2-2,-1-1-1,-1-1 0,-1-1 0,-1-2 2,0-3 1,1-2 2,3-4 2,4-4 1,5-4 3,2-3 0,0-2 0,2-2-2,1-2 0,2-3-1,4-3-1,4-5 0,4-4 0,3-2 1,5-1-1,4-1 2,3 1 0,2 0 0,-3 5 1,-1 4 0,-3 6 0,-2 4 4,-3 2 5,-3 4 8,-2 2 5,-3 4 4,-2 4 2,-2 3 1,-2 5 1,-3 3-1,-4 3 0,-3 2-3,-4 4-1,-3 0-2,1-1-1,-1-3-1,1-1-1,0-3-4,2-1-5,2-3-5,3-1-6,0-2-2,0-1 0,1-1-1,-1 0 1,3-5 0,6-6-1,6-8-1,6-6 1,2-4-2,-1 1 0,0-1 0,-2 0-2,0-1 1,2-3 0,0-3 0,1-3 0,0 1 2,-2 5 0,-2 5 1,-2 5 1,-2 0 0,-1-4-1,0-4-2,-2-3-1,-1-1 0,-2 0 3,-2 1 3,-1 1 4,-2 1 1,2 1 1,1 0 0,0 2 1,1 0 1,0-1 0,0-1-1,1-1 1,-2 0 3,0 3 7,-2 1 7,0 2 6,0 2 6,0 3 3,2 1 3,1 2 4,0 5 1,4 10 0,0 8 0,4 9-1,-1 5-3,1 2-3,0 3-6,0 1-4,-1 0-4,0 0-1,-2-1-2,0-2-1,-1-3-5,0-4-6,0-5-8,0-5-5,1-7-15,2-10-20,2-10-21,2-9-21,0-4-2,-1 2 19,0 4 17,-2 3 19,-1 1 11,0 1 4,-2-1 6,0 0 4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9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73203 41201 576,'8'-17'1,"1"-4"4,2-2 3,0-2 2,0 4 7,-1 14 9,0 14 10,-2 14 9,-1 8 1,-2 4-6,-3 4-6,0 5-7,-4 1-4,-2-1-3,-4 1-4,-2 0-2,-3 1-4,-1 0 0,-3 1-3,-1 2-1,-2-1-2,2-2 2,1-2-1,2-2 1,-1-1-4,-2 0-9,0 0-7,0 0-9,-2-2-8,2-6-9,1-4-10,1-4-9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4:59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73950 43400 689,'22'0'4,"-1"2"6,-2 0 7,-2 2 6,-4 0 4,0 0-1,-3-1-1,0 2-1,-1-1 0,3 3 3,3 1 1,4 3 1,-1 1-3,1-1-11,-2 1-9,-2 0-11,0 0-5,-2 0 0,-3-2-1,-1 2-1,-1-2-8,0-2-18,0-4-17,0-2-18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0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75457 40930 424,'1'-27'4,"2"9"10,2 8 9,2 10 10,0 5 2,-1 3-5,0 4-4,-2 2-4,0 3-2,-2 3-3,0 3-1,-2 3-1,0 3-1,0 1 0,0 2 0,0 2 0,0 2-1,0 0 0,0 2-2,0 1 0,1 0-1,0 0 0,2 0 1,0 1-1,0-3-1,0 0-4,-2-3-5,0-1-3,-1-4-3,2-1 0,0-1-1,2-3 0,-1-1 0,-1-3 2,0-1 1,-1-2 2,-3-3-3,-2-3-6,-4-3-7,-2-2-5,-2-3-2,1-2 5,-1-2 4,0-2 4,1-2 3,1 0 1,1-1 2,1-2 1,-1-1 1,-2-3-1,-2-4 1,-1-1 0,-2-4-1,0 0 0,1-1 0,-1-1-1,0-1 1,1-1 0,-1 0 2,0-2 0,2 0 1,3 0 2,2-1 1,4 1 2,2 0 2,0 3 2,2 1 2,0 3 2,2 1 1,0 4-1,2 3-2,0 3 0,2 1-1,2 2-1,1 1-1,3 0-1,0 4 0,0 4 0,-2 5 0,0 6 0,-4 2 0,-2 3 1,-6 2 0,-2 1 0,-4 2 0,0-1 0,-2 1 0,0-1 0,-1-1-1,-1-1 0,-1-2-1,-1-2-1,0-3 0,2-1 0,2-2-2,3-2-1,5-7-3,11-4-6,11-10-6,11-8-7,6-4-1,3-1 0,1-1 2,2-1 1,1 0 2,1-1 3,-2 1 3,1 0 2,0-1 4,2 1 2,0-1 2,2 1 2,-2 0 2,-6 3-1,-4 1 0,-5 3 0,-4 3 4,-5 3 8,-3 4 8,-4 5 7,-5 3 5,-5 4-1,-4 3-1,-6 5-1,-3 4-2,-3 1-5,-4 4-4,-1 3-5,-5 2-4,-3 1 0,-5 1-1,-3 1-2,-2 0 0,3 1 0,2-1 0,1 1 0,4-3 0,5-3 0,5-5 0,5-3 0,6-3 0,8-1 1,7 0-1,9-2 1,5-1-1,5-2-2,3-2-1,5-2-2,0-1-1,0 0 1,-1 0 1,-1 0-1,-1 1-1,0 2-3,0 2-5,1 2-4,-2 1-1,-1 1 2,0 1 2,-1 2 3,-1 0-4,1 4-8,-1 3-9,1 3-9,-3 2-4,-4-1 1,-3 1 0,-4-1 0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2"/>
    </inkml:context>
    <inkml:brush xml:id="br0">
      <inkml:brushProperty name="width" value="0.02868" units="cm"/>
      <inkml:brushProperty name="height" value="0.02868" units="cm"/>
      <inkml:brushProperty name="color" value="#F2395B"/>
    </inkml:brush>
  </inkml:definitions>
  <inkml:trace contextRef="#ctx0" brushRef="#br0">74140 42945 767,'-2'-13'31,"-2"4"1,-4 6 1,-2 5-1,-4 3-3,-3 3-6,-5 3-7,-3 4-7,-6 4-3,-4 7 1,-7 6-1,-6 8 0,-5 5-4,-2 4-8,-3 3-10,-4 5-9,7-5-2,13-10 3,14-13 3,13-11 3,7-7-3,-2 1-7,0 0-10,-1 0-7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81475 43075 333,'49'20'167,"16"14"-1,15 14 1,17 16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2"/>
    </inkml:context>
    <inkml:brush xml:id="br0">
      <inkml:brushProperty name="width" value="0.02798" units="cm"/>
      <inkml:brushProperty name="height" value="0.02798" units="cm"/>
      <inkml:brushProperty name="color" value="#F2395B"/>
    </inkml:brush>
  </inkml:definitions>
  <inkml:trace contextRef="#ctx0" brushRef="#br0">56200 48800 786,'43'50'124,"-11"0"-53,-14 0-52,-11 0-54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3"/>
    </inkml:context>
    <inkml:brush xml:id="br0">
      <inkml:brushProperty name="width" value="0.02784" units="cm"/>
      <inkml:brushProperty name="height" value="0.02784" units="cm"/>
      <inkml:brushProperty name="color" value="#F2395B"/>
    </inkml:brush>
  </inkml:definitions>
  <inkml:trace contextRef="#ctx0" brushRef="#br0">85100 40596 790,'1'-20'0,"2"6"0,2 5 0,2 6 0,2 3 0,5 0-1,4 0 0,3 0 0,1 0 6,-6 0 13,-2 0 12,-4 0 12,-2 1 2,0 4-11,-1 2-9,1 4-10,0 1-12,-2 0-13,-1 2-14,0 2-13,-3-1-8,-4 1 0,-4 0 0,-4-2-1,-1 1 4,1-4 10,0-3 10,2-2 8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5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84145 41360 570,'-9'8'0,"-3"-1"0,-3 1 0,-3 0 0,0-1 2,3-1 5,3 0 5,3-1 4,6-4 4,13-5 2,12-4 3,11-5 2,6-3-2,0-2-6,0 0-8,0 0-6,-1-1-6,-3 4-2,-4 3-3,-1 3-3,-6 2-1,-4 2-1,-4 2 0,-6 2 0,-4 1 0,-4 0 1,-4 0 0,-4 0 0,-3 2 3,-4 4 5,-2 4 5,-3 3 5,-2 3 3,1 0 3,-1-1 1,1 1 3,0 0 0,2-1 0,3 1-1,1 0-1,2-1-1,0 1-1,2 0-2,1-1-1,1 0-1,2-1-3,2 0-1,2-2-3,2-1-5,4-2-9,2-3-9,4 0-9,0-4-6,-1-3-2,-1-2-3,0-3-2,-3-2 2,-2 2 8,-4 1 7,-2 0 8,-3 2 5,-2 2 4,-2 2 4,-2 2 3,-1 2 3,1 0 3,-1 1 2,0 2 1,0 0 2,-1 1 0,-2 2-1,0 0 0,0 0 0,0-1-2,-1 0 0,1-2-1,2-1-2,6-1 0,6 0-1,6-1-1,3-3 0,2-3-1,0-2 0,1-3 0,1-2-2,-1 2-2,0 1-1,1 0-3,-1 2 0,0 0 1,-2 2 1,-1 0 1,-1 2-1,-2 2-2,-2 2-4,-2 2-1,-2 1-2,-2 2 3,-2 0 1,-2 1 3,-2 1 1,-3 2 2,-4-1 2,-1 2 1,-2 0 3,-1-1 3,1-1 5,-1 0 4,1-2 1,1-1-3,1 0-1,1-2-2,1-1 2,2-1 5,2 0 5,2-1 6,6-3 2,8-3-2,9-2-1,10-3-2,4-4-4,2-2-3,3-3-5,1-3-4,1-1-5,2 1-5,0 0-5,2 3-5,-1 1-2,-3 1 0,-4 2 1,-1 2 1,-5 2 2,-3 2 4,-5 3 4,-3 1 4,-4 3 5,-4 4 4,-5 3 6,-2 5 5,-5 2 2,-2-1-4,-3 0-2,-4 1-4,-2-1-3,-1 1-3,-3 0-4,-1-1-4,-3 1-3,-1 2-3,-3 0-4,-1 1-2,0-1-3,3-1 0,3-2 0,3-2-1,2-3-1,4-1-4,0-2-2,2-2-4,2-3 0,1-2 0,0-4 0,2-2 0,0-3 2,1-4 2,-1-2 3,0-3 2,0-2 2,2-1 3,1-1 2,0-1 3,1 1 2,1 3 2,-2 3 2,2 3 3,-1 2 3,0 2 4,0 2 6,0 2 4,1 3 10,4 4 15,2 4 15,4 4 14,2 1 2,1-1-13,3 0-13,2-2-14,0 0-8,-1 0-5,-1 0-5,0-1-5,0 2-3,5 2-4,2 2-2,6 1-3,4 4-1,7 4 3,5 3 3,6 4 1,3 2-7,0-1-18,0-1-19,-1-1-19,-4-3-2,-10-5 10,-9-5 12,-11-5 12,-5-2 2,0 0-6,-2 0-7,0 0-6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5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85300 41378 657,'7'-21'-13,"-1"5"20,-1 5 23,0 5 20,-2 5 7,0 7-9,-3 7-9,1 8-10,-1 2-5,0-1-4,0-2-2,0 1-4,0 0-3,0 3-4,0 2-5,0 4-5,0 0-7,0-2-8,0-2-10,0-1-9,0-4-7,2-3-6,0-4-6,2-4-6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5"/>
    </inkml:context>
    <inkml:brush xml:id="br0">
      <inkml:brushProperty name="width" value="0.03011" units="cm"/>
      <inkml:brushProperty name="height" value="0.03011" units="cm"/>
      <inkml:brushProperty name="color" value="#F2395B"/>
    </inkml:brush>
  </inkml:definitions>
  <inkml:trace contextRef="#ctx0" brushRef="#br0">85739 41733 730,'-5'-6'9,"6"4"20,6 4 17,6 4 20,1 2-3,2 0-23,0 3-24,0 0-22,-2 0-14,-2-3-1,-1-1-1,-2-2-2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07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86968 40650 519,'-1'-17'6,"12"-3"10,13-3 10,13-3 12,5 1 0,-2 7-8,-2 5-9,-1 6-9,-3 3-6,0 1-3,-1-1-5,-1 0-4,-2 0-3,-1 0-2,-3 0-3,-1 0-3,-8 1-4,-10 2-7,-10 2-7,-11 2-7,-6-1 1,-3-2 9,-1-3 9,-3-4 10,0-1 4,0 1 3,-1-1 2,1 0 1,0 0 2,3 2 3,1 1 3,3 0 2,1 1 2,2 1 1,3-1 1,1 0 1,2 1 4,2 4 10,2 2 8,3 4 8,0 1 2,4 3-6,0 2-5,4 2-6,-1 1-5,-1 3-3,0 1-4,-2 3-3,0 0-2,0 1 0,0-1 1,0 1-1,0-2-1,0-3-6,0-3-5,0-3-5,3-3-9,4-6-13,5-4-14,6-6-12,1-5-3,1-7 8,-1-7 8,1-7 8,-1-4 7,1-1 4,0 0 6,-1-2 6,1 1 3,0 4 3,-1 2 2,1 3 3,-2 3 3,-3 5 6,-3 3 4,-2 5 5,-3 2 3,1 2 3,0 2 2,0 3 3,-1 1 0,-2 3-1,-3 4-1,0 2 0,-4 4-1,0 4-1,-3 3-1,-2 5-1,-3 3-3,-6 5-5,-4 3-5,-5 4-5,-3 3-2,-1 1 0,0 0 1,-2 2 0,1-2-5,3-4-9,3-4-10,3-3-10,3-6-6,2-4-1,4-5-3,3-5-1,2-4 1,0-4 4,2-4 5,1-4 3,0 1 14,0 6 24,0 6 24,0 6 23,0 3 8,0-1-11,0 1-10,0 0-11,1-1-6,0 1-4,2 0-3,0-1-3,3-1-8,2-2-12,4-4-13,2-3-12,2-3-6,1-6 2,1-4 1,2-5 2,1-4 1,5-1 0,3-3 1,5-1 1,1-2 1,1-2 3,-1 0 2,0 0 3,0-1 2,-1 2 4,-1 0 2,-1 1 4,-5 3 4,-4 5 9,-6 4 8,-7 6 8,-5 6 8,-7 10 10,-8 8 8,-5 9 9,-4 3-2,-1-1-11,1-4-12,-1 0-12,3-3-9,3-3-6,4-3-7,5-3-6,4-3-7,7-4-8,8-4-8,6-4-8,4-3-3,3 0 5,1-1 4,3-2 4,-1 0 4,-2 1 6,-2-1 3,-1 0 6,-6 3 5,-9 6 7,-8 6 7,-9 6 7,-5 1 1,1-1-3,-1-2-3,1-2-4,-2-1-1,-1 1-1,-3 2 0,-1 0-1,-3 0-3,-3 1-5,-3 0-6,-3 0-4,1-2-1,4-1 4,3-2 4,5-2 5,2-2 1,2 0 1,3-2 0,1 0 0,2 0 7,2 2 16,2 2 14,3 2 14,0 2 2,2 3-11,0 3-11,2 3-12,0 1-8,0-2-5,0-3-5,0-1-6,4-5-8,7-8-10,9-8-12,7-8-10,5-3-2,-1 1 8,1 1 9,-1 1 9,-1 2 4,-2 2 3,-1 4 2,-2 3 3,-3 1 2,-1 0 5,-3 0 4,-1 0 5,-5 2 4,-5 4 6,-6 4 4,-5 4 7,-5 1-3,-2 1-7,-2 0-9,-1 0-8,-3-1-5,-2-1-3,-2-1-3,-1 0-3,-2-1-1,-1 1 0,-1 2 2,-1 0-1,0 0 2,0-1 3,-1 0 1,1-2 3,1 0 2,2 0 5,4 0 4,3 0 4,2-1 4,1 1 2,1 0 4,1 0 2,5-1 2,11-1 2,12 0 2,10-2 1,8-2-3,8-6-9,7-4-9,6-5-10,4-2-4,0 0 0,-1 2-1,1 1 0,-1 2-5,1 2-11,-1 4-10,1 3-10,-2 1-5,-4 0 0,-4 0-1,-4 0-1,-6 0 1,-7 1 0,-9 2 1,-7 0 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0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32789 45643 517,'-23'0'0,"3"0"0,1 0 0,3 0 0,0-1 3,0-1 3,1 0 6,-1-1 4,1-1 1,2 2 0,3 0-2,1 2-1,1-1 0,0 0-1,0-2 1,1 0-1,2-1-6,5 0-12,7 0-13,6 1-13,4-1 5,1 2 18,3 0 21,2 2 19,-1 0 9,-3 0-2,-3 0-2,-3 0-2,3-2-2,9 0 0,9-3-1,9-2 0,3-1-3,-3 0-7,-1 1-5,-2-1-7,-1-1-6,1 0-5,-1-1-7,0-1-6,-1-3-2,-2-2 0,-1-3 2,-3-3 1,-2-2 0,-3-1-1,-3-1 0,-3-1 0,-3-2-1,-3-3 1,-2-2 0,-4-4 0,-2-2 1,-2 0 0,-3-2 2,0 0-1,-4-2 1,-2-2 1,-4-1 0,-2-3 0,-3-1 0,-1 2 2,-3 0 2,-2 2 0,-1 1 3,-1 4 3,-1 2 3,-1 3 2,-2 4 3,-1 2 1,-2 3 1,-3 3 2,-2 4 0,-4 5 1,-5 4 0,-2 6 0,-3 4 1,0 4-1,1 4-1,-2 4 1,2 3-1,0 5 0,2 3 0,0 5 0,1 3-1,2 5-2,0 3-1,1 4-1,3 4-2,4 2 0,3 3-1,5 4 0,4 2-1,7 3-3,5 4-3,6 1-2,5 1-3,4-3-4,4-3-2,3-3-5,6-3-2,7-4-4,7-4-2,7-4-3,5-5 0,6-5 3,4-7 3,6-5 3,-3-5-2,-9-3-8,-8-2-6,-9-4-7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7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57559 48619 493,'0'-15'0,"0"1"0,0 1 0,0 1 0,0-1 5,0 0 11,0-1 11,0-1 11,0 0 1,0 2-6,0 2-6,0 3-7,-2-1-2,-2 0 1,-4-2 2,-2 1 2,-2-1-2,-2 4-1,0 2-3,-1 4-3,-2 2-2,-1 2 0,-3 2-2,-1 2-2,-3 3 1,-1 5-1,-3 5 0,0 5 1,-1 3-1,3 1-1,3 1-1,3 1 0,2 0-1,-1 0 0,1 1 1,-1-2 0,2 0 0,5-1-2,3-3-1,4-1-2,3-2 0,2-2 0,2 0 2,2 0 1,3-3-4,4-1-6,3-2-7,5-2-6,2-3-4,1-1 1,1-2 1,1-2 0,1-2 2,1-1 1,1 0 1,1-1 2,-2-3-4,0 0-6,-3-3-8,-1-2-8,-3 0-3,-3 0 0,-2 2-1,-4 1 0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8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58340 49222 443,'28'1'83,"-6"4"-20,-5 2-20,-6 4-20,-5 2-10,-2 3-1,-4 3 0,-2 3 0,-4 2-3,-2-1-2,-3 0-3,-3 0-4,-2-1-1,2-3 0,1-3-1,1-2 0,0-3 1,2-1 0,1 0 1,0-2 1,6-3-1,8-4-1,9-6-3,10-4-2,2-3-3,0 1-2,0-1-4,-2 0-2,-3 0-2,0-2 1,-3 0 1,-1-1 0,-1-2 0,-1 0-3,1-4-1,0-1-3,-2-3 1,-1-1 3,-2-3 3,-2-1 4,-1-1 2,2 0 3,0-1 4,1 1 2,0 2 5,-2 2 6,-2 3 5,-2 3 6,-2 3 5,1 2 4,0 4 4,0 3 5,-1 5 4,0 8 5,-2 8 4,0 7 4,-2 6-2,-2 1-8,-2 3-9,-2 1-9,0 1-6,1 2-3,0 1-4,2 0-4,-1 1-5,0-1-3,-1-1-6,-2-1-3,1-3-6,2-3-7,3-2-5,1-2-6,1-8-9,0-11-11,0-10-11,0-11-11,1-6 3,1 1 17,3 0 17,2 0 17,1 0 10,0 4 4,0 3 5,0 3 4,0 2 4,3 0 3,2 2 3,2 1 3,-1 0 2,2 2-2,0 1-1,0 0-1,-1 2-4,-1 0-5,-1 2-6,-1 1-5,-1 0-7,0 0-8,-2 0-8,0 0-8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8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60124 48656 454,'0'-22'3,"2"5"5,0 3 6,2 4 5,-1 7 9,-1 10 11,0 9 12,-1 11 11,-3 8 3,-2 6-7,-4 8-7,-2 6-6,-1 6-9,-1 4-7,0 3-8,1 4-8,-1 3-10,0-1-10,1-1-12,0 2-12,0-2-6,4-1-4,2-3-4,4-1-3,1-7 1,0-11 3,0-10 4,0-11 5,0-8 0,0-3 0,0-4-2,0-4-1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9"/>
    </inkml:context>
    <inkml:brush xml:id="br0">
      <inkml:brushProperty name="width" value="0.05333" units="cm"/>
      <inkml:brushProperty name="height" value="0.05333" units="cm"/>
      <inkml:brushProperty name="color" value="#F2395B"/>
    </inkml:brush>
  </inkml:definitions>
  <inkml:trace contextRef="#ctx0" brushRef="#br0">60547 49431 412,'-7'-8'0,"2"0"0,2 1 0,2-1 0,0-1 2,0 0 5,-2-1 5,0-1 4,-1 4 10,0 11 15,0 12 14,1 10 15,-1 4 2,2 0-12,0-1-11,2-1-12,0-2-7,0-1-4,0-4-5,0 0-5,0-2-2,2 1-2,0 0-2,2-1-2,-1 0-5,1-1-7,0-1-9,0 0-7,-3-3-6,-8-3-3,-6-3-2,-7-2-3,-3-3 1,1-1 2,1 0 4,1-1 3,2-3 0,0-2-3,0-4-2,2-2-3,1-2-1,1-1 2,1-2-1,1 0 2,1 1 2,4 1 5,2 2 6,4 2 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2"/>
    </inkml:context>
    <inkml:brush xml:id="br0">
      <inkml:brushProperty name="width" value="0.02786" units="cm"/>
      <inkml:brushProperty name="height" value="0.02786" units="cm"/>
      <inkml:brushProperty name="color" value="#F2395B"/>
    </inkml:brush>
  </inkml:definitions>
  <inkml:trace contextRef="#ctx0" brushRef="#br0">56100 49600 789,'-40'0'-9,"23"0"17,22 0 16,22 0 18,8 3 4,-2 6-8,-3 7-7,-3 6-7,-4 3-18,-3 0-26,-3 0-27,-2 0-26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9"/>
    </inkml:context>
    <inkml:brush xml:id="br0">
      <inkml:brushProperty name="width" value="0.02709" units="cm"/>
      <inkml:brushProperty name="height" value="0.02709" units="cm"/>
      <inkml:brushProperty name="color" value="#F2395B"/>
    </inkml:brush>
  </inkml:definitions>
  <inkml:trace contextRef="#ctx0" brushRef="#br0">60850 49612 812,'24'-15'3,"-1"2"6,1 3 7,-1 2 5,0 1 4,-1 2-3,-1 2 0,-1 2-2,-2 1-3,0 0-3,0 0-3,-2 0-4,0 0-7,-1 2-11,1 0-12,0 2-11,-2-1-2,-1-1 8,-2 0 7,-2-1 7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19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62141 49110 425,'-7'-8'3,"0"2"6,2 1 5,1 0 7,-1 3 6,0 4 7,-2 4 8,0 4 8,-1 4 0,0 4-5,1 6-6,-1 5-5,-1 3-4,0-1-3,-1 0-1,-1 1-2,0-2-1,4-2-3,2-2-3,4-2-1,2-2-3,4-2-5,2-4-5,4-3-5,1-4-7,3-6-8,1-6-8,3-6-10,1-4-3,-1-3-2,1-4 1,0-2-1,-3-3 2,-2-2 6,-3-4 4,-2-2 6,-4-2 4,-1 1 2,-2 1 5,-2 2 2,-2 1 2,-2 6-1,-2 2 1,-1 4-1,-2 4 4,0 3 6,0 3 6,0 2 7,3 2 4,6-2 4,6 0 2,6-1 3,2 0-2,-1 2-6,-1 2-7,0 2-7,-2 2-3,1 2 0,0 2 2,0 2 0,-1 2 2,-1 3 4,0 3 4,-2 4 3,-1 1 1,-2 1 1,-2 0-2,-2 2 1,-2 1-1,-2 1-2,-2 1 0,-2 1-2,-1-1-2,0 1-6,1-2-4,-1-1-5,3-6-13,8-10-19,6-9-21,7-9-19,5-5-2,1-1 16,3 0 16,1 1 16,2-1 8,-1 2 2,0 1 1,0 1 1,-1 1 1,-3 0 0,-3 2-1,-3 1 0,-2 0 2,-4 2 2,-3 0 2,-2 2 4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20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63926 48555 393,'0'-42'15,"0"9"6,0 11 5,0 9 6,0 11 8,0 12 14,0 11 11,0 13 14,-1 6-2,0 2-13,-2 2-14,0 2-14,-2 2-11,0 7-9,-1 4-9,-2 5-9,0 4-7,-1 3-3,-1 3-3,-1 3-5,1-3-6,2-12-10,4-8-10,3-10-9,0-7-7,0-6-3,-2-4-3,0-4-2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21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68925 47950 418,'-42'2'4,"-6"4"9,-6 4 10,-6 3 8,7 0 5,18-3 1,19-4-1,19-4 2,10-2-4,3 0-5,3 0-5,3 0-6,3 0-3,5 2-1,3 0-1,4 2-2,5-1 0,5 2-2,4-2-1,5 1-2,6 0 0,4-2-1,5 0 0,5-2-2,3-2 1,4-4 0,3-4-1,3-3 1,0-2-2,0 2-3,-1 4-5,-1 0-3,-3 2-1,-4 2 1,-3 2 1,-5 2 1,-5 2 2,-8 4 1,-9 2 1,-6 4 3,-8-1 0,-4 2 1,-5 0 1,-5 0 1,-4-1 0,-2-1 2,-1-2 1,-2 1 2,-1-2 0,1-2 0,2-3 0,0 0 1,3-3 0,7-1-1,5 0-1,7-1 0,4-2-1,6-2 0,4-2-1,6-1-1,2-1-1,1 3-1,1 1-3,2 2-2,-3 2 0,-3 2 0,-4 2 0,-4 2 0,-2 1 0,-2 2 1,0 0 0,-2 2 0,1-2 1,1-1-1,0-2 1,2-2 1,0-1-1,2-2 2,0 0 1,2-2 1,-1 0 2,-1-2 0,0 0 3,-1-1 0,-2-1 2,-2 0 1,-2 0-1,-2 1 2,-3 0-2,-5 1 0,-5 0-2,-5 2-1,-3 0-9,-1 2-14,-1 0-14,-1 2-15,-2 2-8,-4 6-3,-5 4-1,-2 4-2,-4 2 1,-1-2 2,0-4 3,-1-3 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25"/>
    </inkml:context>
    <inkml:brush xml:id="br0">
      <inkml:brushProperty name="width" value="0.05225" units="cm"/>
      <inkml:brushProperty name="height" value="0.05225" units="cm"/>
      <inkml:brushProperty name="color" value="#F2395B"/>
    </inkml:brush>
  </inkml:definitions>
  <inkml:trace contextRef="#ctx0" brushRef="#br0">91982 49055 421,'-1'-14'0,"-1"3"0,0 2 0,-1 4 0,-3 2 9,-4 2 19,-4 2 20,-3 2 18,-2 2 3,2 2-13,3 1-14,1 3-13,-2 4-5,-7 4 0,-7 5 1,-7 5 2,-4 3-1,0 1-4,-2 4-4,1 1-3,-2 0-2,3-2-1,2-2-1,2-1-1,2-2-5,3 1-10,3-1-10,3-1-8,4 0-4,5-5 2,5-3 3,5-4 3,3-4-6,3-1-13,4-2-15,2-2-13,2-3-4,0-3 8,0-2 8,0-4 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25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91513 49040 407,'-22'-28'4,"6"7"6,5 7 7,5 7 6,2 4 9,2 3 8,0 4 8,2 2 10,1 4 1,4 4-5,2 3-6,4 5-5,1 3-6,3 3-5,1 3-4,3 2-6,2 3-5,0 1-5,4 0-5,1 2-6,2 0-5,-1 1-7,1-2-7,-1 1-7,0 1-7,-1 2-7,-2 2-8,0 2-7,-2-2 1,-4-6 7,-5-5 9,-3-7 8,-3-4 0,0-3-5,-2-3-6,0-2-6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07"/>
    </inkml:context>
    <inkml:brush xml:id="br0">
      <inkml:brushProperty name="width" value="0.06495" units="cm"/>
      <inkml:brushProperty name="height" value="0.06495" units="cm"/>
      <inkml:brushProperty name="color" value="#FED406"/>
    </inkml:brush>
  </inkml:definitions>
  <inkml:trace contextRef="#ctx0" brushRef="#br0">85899 18350 338,'-78'14'8,"19"-3"3,17-2 2,17-4 4,12 0 5,4 0 8,6 1 9,5 2 8,2 0 0,3-1-7,2 1-7,2 0-9,1 0-4,1-1-3,1 1-3,2-1-2,0 1-2,1-2-1,1-1-1,1 0-1,1-1 0,0 0 0,-1-1 0,1 2 1,0-1 0,1 1-1,1 1-1,1 2-1,0-1 0,1-2 1,0-3 2,-1 0 1,0-5 1,-1-2-2,-1-5 0,-1-4-2,1 0 0,1 1-2,3 2 0,1 2-2,2 2 0,-1 1-1,1 0 0,-1 3 0,1-1-1,1 2 0,1 0-1,1 2 0,-1 0 0,-2 0 0,-1 0 1,-3 0-1,0 0 1,1 0-1,1 0 0,1 0 1,-1 0 0,-3 0 0,-3 0 1,-2 0 1,-3 0 1,1 0 0,0 0 0,-1 0 1,1 0 0,0 0 0,-1 0-1,1 0-1,1-1 1,3 0-1,3-2-1,3 0 1,1-2-1,-1 0 0,-1-1-2,-1-1 1,2 0-2,3 2-1,4 2-2,5 2 0,-2 2-1,-4 2 0,-5 2 0,-5 2 2,-2 1 1,-1-1 3,0 1 4,1 0 4,0-1 0,3-2-1,1 1-2,3-1-2,3-3-1,6-1-2,6-2-2,6-1-2,4-4-1,0-2 0,2-3 1,0-3 0,-1 1 0,-4 3 0,-4 4-1,-4 4 1,-5 2 0,-5 2 1,-7 0 2,-5 2 1,-4 1 3,-1 1 3,-1 3 4,0 2 3,0-1 1,3-3-1,3-3-1,3-2 0,3-3-2,3-1-2,3 0-3,3 0-2,2-2-2,0 0 0,2 0 0,1 0-2,-1 1 1,-2 2-1,-2 2 1,-1 2 0,-2 2 0,-1 0 1,-2 1 1,1 1 0,-2 1 0,1-1-1,-1 1-1,0 0 0,0-1-2,-3-2 0,-1-3-1,-3 0 0,1-2-11,0 0-21,0 0-20,3 0-21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17"/>
    </inkml:context>
    <inkml:brush xml:id="br0">
      <inkml:brushProperty name="width" value="0.03977" units="cm"/>
      <inkml:brushProperty name="height" value="0.03977" units="cm"/>
      <inkml:brushProperty name="color" value="#FED406"/>
    </inkml:brush>
  </inkml:definitions>
  <inkml:trace contextRef="#ctx0" brushRef="#br0">96530 4000 553,'-9'16'86,"0"-1"-19,-2 1-17,0 0-18,-1 1-11,-1 3-5,-1 3-5,-2 2-4,0 2-3,-1 1-1,-1-1-1,-1 1-1,-2 1-1,0 2-1,-4 4-1,-1 3 0,-1-1-3,3-3-3,1-2-3,3-3-4,4-7-6,10-12-9,9-13-7,8-10-10,4-7 0,-1 1 3,-1-1 6,0 1 5,-1-2 5,3-2 6,2 0 6,1-3 7,1-1 4,-1 1 0,-1 0 2,-1 3 1,-2 0 1,-3 4 0,-2 3 1,-4 3-1,-1 2 4,0 2 7,0 2 7,0 3 7,1 1 6,2 3 8,1 4 8,3 2 6,0 3 1,0 2-9,-2 2-7,0 2-7,-2 1-6,1 3-3,0 1-2,0 3-2,-2 1-3,-1 1-1,-2 1-3,-1 1-1,-2-1-2,0 0-1,0-1-2,0-1-2,1-7 0,5-11 1,4-12-1,4-11 1,2-7 0,1 1 1,1-1 0,2 2 1,-2-1 0,1 2 0,-2 3-1,-2 1 0,0 2-1,-1-1-1,-1 0-1,0 1-1,-1-1-1,0 0-2,-1 1-2,1-1-2,-1 0-2,-1 0-1,0 1-1,-2-1-1,-1 2-6,0 0-9,-2 0-8,0 2-10,-3 3-6,-4 6-2,-4 6-3,-4 6-2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18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98617 4480 473,'13'-8'47,"0"-2"-10,-2 0-8,-2-1-10,-2-1-4,-1 0-1,0 1 0,-2-1 0,0 1-2,0-1-5,0 1-4,0-1-3,-2 1-3,-2 2 0,-4 2 1,-2 3-1,-3 0 1,-2 3 3,-1 2 1,-3 3 2,0 1 1,-2 3 1,-2 3 1,0 4 1,-1 1 1,-1 2 1,-1 3 2,-1 1 0,1 3 0,1 1 0,2 2-2,3 3 0,1-1-1,2-1-1,2-4 0,3 0 0,1-3-1,2-3-2,2-3-1,2-3-2,3-3-3,4-2-1,4-4-3,3-2-3,4-5-3,2-2-6,1-5-6,3-4-6,2-4-1,3-5 0,3-5 0,2-4 2,2-1 2,-4 2 3,-1 3 5,-1 3 3,-5 3 5,-5 5 4,-6 3 4,-6 4 5,-4 5 6,-3 6 8,0 6 7,-3 6 9,-1 2 3,0 1 1,0 0 1,0 0 0,2-1-3,2-1-5,3-1-6,4-1-6,2-2-4,3-2-6,4-4-5,2-2-4,3-3-6,3 0-5,3-2-4,3 0-6,1-3-3,-2-4-4,0-3-1,-1-5-4,-1-2 0,-1-1 1,-1-1 1,-1-1 1,-1-1 3,-3 1 5,-2 0 4,-1 0 6,-3 0 1,-3 2 1,-3 3 1,-2 1 0,-3 7 14,-2 10 29,-2 12 29,-2 10 28,-2 5 5,-2 1-18,-2-1-19,-1 0-19,-2 1-12,2 0-6,2 2-5,-1 1-5,2 0-8,-1-1-7,0-1-10,0-2-7,1-2-5,0-1 1,2-4 0,1-3 1,2-8-7,5-14-13,6-14-14,4-13-14,2-6 0,-1 2 15,-2 2 13,1 2 14,-2 3 11,-3 5 8,-1 5 9,-2 5 9,-1 3 4,0 2 2,0 2 0,0 2 2,1 2 5,4 0 10,2 2 9,3 0 10,2 1-2,0 0-11,-1 0-13,1 0-12,-1 0-10,-1 0-9,-1 0-9,0 0-8,-2 0-6,-1 0-3,0 0-2,-2 0-4,-1-1 2,0-2 5,-2-2 4,0-1 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19"/>
    </inkml:context>
    <inkml:brush xml:id="br0">
      <inkml:brushProperty name="width" value="0.04504" units="cm"/>
      <inkml:brushProperty name="height" value="0.04504" units="cm"/>
      <inkml:brushProperty name="color" value="#FED406"/>
    </inkml:brush>
  </inkml:definitions>
  <inkml:trace contextRef="#ctx0" brushRef="#br0">101835 3989 488,'0'-14'2,"0"1"4,0 2 4,0 2 4,0 6 9,0 8 13,0 9 13,0 10 14,-2 4 2,0 2-8,-3 3-8,-2 1-10,0 1-6,-1 3-7,0 2-6,1 3-7,-1-1-7,3 0-6,-1-1-9,2-2-7,1-1-2,2-2 2,2-2 2,2-2 2,2-3-11,2-5-22,0-5-25,4-4-23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3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51750 48950 731,'-24'-25'5,"4"0"10,3 0 11,3 0 10,6 3 4,9 6-3,10 7-3,10 6-3,4 6-6,0 6-10,0 7-10,0 6-11,1 6-8,4 6-9,3 7-8,3 6-8,-2 1-6,-6-3 0,-6-3-2,-6-2-2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19"/>
    </inkml:context>
    <inkml:brush xml:id="br0">
      <inkml:brushProperty name="width" value="0.04322" units="cm"/>
      <inkml:brushProperty name="height" value="0.04322" units="cm"/>
      <inkml:brushProperty name="color" value="#FED406"/>
    </inkml:brush>
  </inkml:definitions>
  <inkml:trace contextRef="#ctx0" brushRef="#br0">103003 3940 509,'-9'-27'5,"0"11"13,-2 9 12,0 10 12,-1 6 4,-1 3-3,-1 4-2,-1 2-2,-1 2-5,1 1-4,-1 1-4,1 1-6,-1 1-3,0-1-3,1 1-2,-1-1-3,1-2-3,2 0-1,3-3-1,1-1-2,3-3-4,6-2-9,4-4-8,6-2-9,4-6-6,7-5-3,5-5-4,7-7-3,3-3 0,-1-1 5,3-1 4,1 0 5,-3 0 5,-6 5 6,-5 3 6,-6 4 5,-8 6 8,-7 8 11,-8 8 12,-7 8 10,-5 3 7,0-2 2,1 0 3,-1-1 2,1-2-1,2-1-6,3-2-4,1-2-6,2-1-4,4 1-5,3 1-5,2 1-4,3 0-5,4 0-6,2-2-4,3-1-5,1-2-3,-1-2-1,0-4 0,-2-2 0,1-4-2,1 0-6,3-3-3,2-2-6,1-4 0,3-6 3,0-5 3,4-6 3,-1-4 4,-3-1 4,-3-1 4,-3 0 4,-3 1 3,-4 4 0,-5 3 3,-2 5 0,-4 3 2,-1 2 2,0 4 2,-1 3 1,-3 2 1,-4 0-1,-4 2-1,-3 1-2,-3 2 1,1 5-1,-1 6-1,0 4 1,2 3-8,6-1-15,2 1-14,4 0-14,4-2-7,4-1 3,4-2 2,4-2 2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19"/>
    </inkml:context>
    <inkml:brush xml:id="br0">
      <inkml:brushProperty name="width" value="0.03706" units="cm"/>
      <inkml:brushProperty name="height" value="0.03706" units="cm"/>
      <inkml:brushProperty name="color" value="#FED406"/>
    </inkml:brush>
  </inkml:definitions>
  <inkml:trace contextRef="#ctx0" brushRef="#br0">104333 4550 593,'21'1'3,"-3"2"7,-4 2 6,-4 2 7,-4 1 3,-2 3-2,-4 2 1,-2 2-1,-3 1-1,-2 1 2,-2 1 0,-2 1 1,0 0-2,3-3-5,1-1-4,2-2-4,2-1-4,4-1-2,2 1-3,4 0-2,3 0-2,5-1 0,5 0 1,5 1-1,1 1 0,-2 3-1,-1 3-1,-2 4-1,-4 0 1,-3 2 3,-4 1 3,-4 1 2,-4 2 3,-4 3 1,-4 3 3,-4 3 2,-5 2 1,-5 2-1,-7 2-1,-5 2 0,-3-2-8,-2-1-16,-1-3-16,0-3-14,0-5-6,3-6 5,4-5 4,2-6 6,3-4 0,1 1-5,2 0-4,3 0-4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0"/>
    </inkml:context>
    <inkml:brush xml:id="br0">
      <inkml:brushProperty name="width" value="0.03304" units="cm"/>
      <inkml:brushProperty name="height" value="0.03304" units="cm"/>
      <inkml:brushProperty name="color" value="#FED406"/>
    </inkml:brush>
  </inkml:definitions>
  <inkml:trace contextRef="#ctx0" brushRef="#br0">99200 7771 665,'10'-14'38,"4"4"-7,3 4-7,5 4-8,3 1-4,5-2-2,3-2-2,4 0-2,5-5 4,7-2 8,8-3 8,6-3 9,2-1 0,-2 5-8,-4 2-6,-3 3-8,-5 2-8,-6 2-9,-8 2-9,-6 2-9,-8 1-10,-9 2-15,-8 0-13,-9 2-15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1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100063 7074 603,'-1'-11'9,"-1"10"18,0 10 18,-1 10 19,-3 7 2,-2 6-12,-3 6-13,-3 7-13,-5 2-7,-4 4-5,-5 4-3,-4 2-5,0-3-3,6-10-7,5-10-4,7-9-5,2-7-5,2 0-1,1-1-3,0-1-2,2 0-5,1 2-4,0 0-7,2 1-5,0-1-2,2-3 0,0-3 0,2-2 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100265 8850 999,'-1'15'-40,"-1"-1"10,0-2 12,0 1 11,-2 0 4,2 3-3,0 2-4,2 5-3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1"/>
    </inkml:context>
    <inkml:brush xml:id="br0">
      <inkml:brushProperty name="width" value="0.02651" units="cm"/>
      <inkml:brushProperty name="height" value="0.02651" units="cm"/>
      <inkml:brushProperty name="color" value="#FED406"/>
    </inkml:brush>
  </inkml:definitions>
  <inkml:trace contextRef="#ctx0" brushRef="#br0">98953 8700 829,'-8'14'2,"2"-1"1,1-2 3,0-2 2,0-1 2,0 2 1,-1 0 2,-1 1 1,-5 6 0,-6 11 0,-7 11 1,-6 10-1,-5 4-1,-2-5-4,-3-3-1,-1-4-4,1-4-1,4-3 0,4-5 0,4-3 1,4-4-6,3-3-11,4-3-10,5-3-12,3-3-5,6-4-1,4-4-1,6-4-2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2"/>
    </inkml:context>
    <inkml:brush xml:id="br0">
      <inkml:brushProperty name="width" value="0.03355" units="cm"/>
      <inkml:brushProperty name="height" value="0.03355" units="cm"/>
      <inkml:brushProperty name="color" value="#FED406"/>
    </inkml:brush>
  </inkml:definitions>
  <inkml:trace contextRef="#ctx0" brushRef="#br0">99998 9600 655,'6'18'99,"-1"3"-21,-3 4-22,0 5-22,-4 1-12,0 1-3,-3-1-3,-1-1-3,-1 0-5,2-3-10,3-3-9,1-3-8,0-3-8,0-3-6,-2-3-5,0-2-7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2"/>
    </inkml:context>
    <inkml:brush xml:id="br0">
      <inkml:brushProperty name="width" value="0.04039" units="cm"/>
      <inkml:brushProperty name="height" value="0.04039" units="cm"/>
      <inkml:brushProperty name="color" value="#FED406"/>
    </inkml:brush>
  </inkml:definitions>
  <inkml:trace contextRef="#ctx0" brushRef="#br0">100431 9097 544,'8'-8'-1,"0"0"-2,0 1-1,0-1-3,0 1 0,-1 2 3,1 2 2,0 2 2,0 1 3,2 0 3,0 0 4,0 0 3,2 0 1,0 2 0,0 0-2,-1 2-2,0 1 2,0 6 3,-2 2 2,0 5 3,-3 2 2,-1 3 3,-2 1 1,-2 3 3,0 0-1,0-1-4,2-2-3,0 0-2,1 1-2,0 3 1,0 3 2,0 2 0,-1 5 0,-2 7-3,-2 4-4,-2 8-2,-2-1-5,0-4-4,-1-3-6,-2-4-3,1-5-4,1-9 0,0-7 0,2-9-2,-1-6-1,0-4-4,-1-6-2,-2-4-4,-1-8-1,-1-8 1,-3-8 1,-2-10 2,0-5-2,-2-2-1,-2-1-3,1-3-3,0 2 1,4 6 2,4 5 3,5 7 2,1 5 6,2 5 9,0 5 10,2 5 9,1 3 7,3 4 5,4 2 6,2 4 5,1 2-2,-2 5-6,-2 4-8,-2 4-7,-3 3-5,-4 3-3,-4 3-2,-4 3-3,-2 0-1,0-4 1,0-2 0,1-2 0,3-8-1,8-9-2,8-10-3,8-9-2,4-8-4,3-3-6,1-5-6,3-3-5,-3 1-3,0 7-1,-4 7-1,-3 7-1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2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102227 8800 558,'-7'16'59,"2"1"-10,2 1-12,2 2-10,1-1-4,0 1 4,0-2 2,0 2 4,-1 0 0,0 1-3,-1 1-1,-1 1-4,-2 2-4,0 1-7,-1 2-8,-2 2-8,1 0-7,0-3-7,-1-4-7,0-1-7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3"/>
    </inkml:context>
    <inkml:brush xml:id="br0">
      <inkml:brushProperty name="width" value="0.03596" units="cm"/>
      <inkml:brushProperty name="height" value="0.03596" units="cm"/>
      <inkml:brushProperty name="color" value="#FED406"/>
    </inkml:brush>
  </inkml:definitions>
  <inkml:trace contextRef="#ctx0" brushRef="#br0">102594 8924 611,'9'-8'6,"3"-2"9,4 0 12,2-1 10,3 0 1,3 0-9,2 2-10,4 1-8,0 0-2,-1 2 5,-3 1 7,-1 0 6,-4 4 0,-5 6-2,-5 6-3,-4 6-3,-5 4-3,-3 5-4,-2 3-4,-3 4-3,-6 3-4,-8 2-3,-7 2-5,-8 2-3,-3-2-2,3-6 0,4-6 0,2-5 1,3-6-2,3-5-3,3-4-2,3-6-3,4-5-2,4-6-1,6-6 0,5-5-2,4-4 1,5-1 1,5-1 2,5-1 1,2 1 3,-1 4 5,-1 2 6,0 3 5,-4 3 3,0 5 0,-2 3 1,-3 4 0,-2 3 3,-2 4 6,-4 2 5,-2 3 6,-5 5 1,-6 4 0,-6 4-1,-5 6-2,-5 1-1,-2 0-5,-4-1-3,-3-1-3,1-2-4,5-3-3,5-3-4,5-3-4,5-3 0,3-1 1,4-2 1,4-2 1,3-2 1,2-2-3,2-3 0,2 0-2,2-4-1,3-2 2,3-4 0,4-2 2,1-5-5,1-5-8,1-6-9,1-7-8,-2 1-2,-5 7 7,-5 7 7,-4 7 7,-5 3 2,3-2 1,-2 0-1,1-1-1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3"/>
    </inkml:context>
    <inkml:brush xml:id="br0">
      <inkml:brushProperty name="width" value="0.02578" units="cm"/>
      <inkml:brushProperty name="height" value="0.02578" units="cm"/>
      <inkml:brushProperty name="color" value="#F2395B"/>
    </inkml:brush>
  </inkml:definitions>
  <inkml:trace contextRef="#ctx0" brushRef="#br0">51850 49600 853,'-40'1'71,"23"4"-23,22 3-23,22 3-23,15 4-13,9 7-5,10 6-4,10 7-5,-3-1-5,-11-6-4,-14-6-5,-11-6-4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3"/>
    </inkml:context>
    <inkml:brush xml:id="br0">
      <inkml:brushProperty name="width" value="0.04308" units="cm"/>
      <inkml:brushProperty name="height" value="0.04308" units="cm"/>
      <inkml:brushProperty name="color" value="#FED406"/>
    </inkml:brush>
  </inkml:definitions>
  <inkml:trace contextRef="#ctx0" brushRef="#br0">103059 8165 510,'-7'-38'24,"2"17"6,2 18 7,2 18 6,0 15 1,-2 12-4,-2 13-4,-1 14-5,-1-1-3,1-10-4,0-11-3,2-10-3,-1-4-2,0 5-1,-1 3 0,-2 4-1,1 0-2,1-6-2,0-4-3,2-5-3,0-4 0,2 0-1,0-1 2,2-1 0,0-1-2,0 1-4,0-1-4,0 1-6,3-3-4,6-5-8,5-5-6,7-4-7,5-9-3,2-10 0,5-11 1,5-11-1,-3-2 3,-6 7 3,-8 7 3,-5 7 3,-5 3 1,1-1-1,0-2-3,0 0-1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3"/>
    </inkml:context>
    <inkml:brush xml:id="br0">
      <inkml:brushProperty name="width" value="0.03087" units="cm"/>
      <inkml:brushProperty name="height" value="0.03087" units="cm"/>
      <inkml:brushProperty name="color" value="#FED406"/>
    </inkml:brush>
  </inkml:definitions>
  <inkml:trace contextRef="#ctx0" brushRef="#br0">104627 7600 712,'27'1'24,"-4"2"8,-7 2 8,-5 2 10,-4 2-3,-2 5-11,-2 4-13,-2 3-11,-3 4-8,-4 3-5,-4 3-5,-3 3-3,-4-1-6,-2-2-4,-1-3-6,-2-3-5,0-4-4,5-5 0,3-6 0,4-3-2,3-5 3,2-2 8,3-4 8,1-2 7,2-2 4,1-4 2,3-4 3,2-2 1,2 0 3,4 3 2,2 3 3,3 3 2,0 2 3,-3 4 4,-3 2 2,-3 4 4,-3 4 1,-2 7-1,-4 7 1,-2 7 0,-6 4-2,-7 2-3,-8 2-2,-8 2-3,-4 0-3,1-4-4,1-2-2,1-3-4,4-4-3,2-5-2,4-5-3,5-4-2,4-7-3,8-6-3,7-8-4,6-6-3,6-5-2,5-3-1,5-3 0,5-3 0,2 1 1,0 4 5,1 3 3,-1 4 6,-1 4 4,-1 3 6,-4 3 5,0 2 7,-4 5 5,-3 4 7,-4 5 6,-4 6 7,-4 1 2,-3 1-4,-2 0-4,-4-1-3,-2 2-4,-5 2-4,-4 1-5,-4 3-4,-3 0-6,-3-1-8,-2-1-8,-4-1-8,0-3-7,3-3-8,3-4-7,3-4-7,3-3-2,3-1 6,2 0 5,5-1 5,1-2 5,1-1 6,0 0 5,2-1 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4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103971 9842 519,'-36'22'29,"7"-1"1,7-2 1,7-2 1,5-2 0,2 0-2,4 1-1,3-1-3,1 2-1,0 1-2,0 3-2,0 2-2,-1 1-5,0 3-5,-2 1-8,0 2-5,-1 0-7,0-5-6,0-4-4,0-3-7,3-10-4,6-13-5,6-13-5,6-13-4,6-9 0,6-1 7,8-1 6,7 0 6,4 0 6,1 5 4,3 4 5,2 5 4,-1 3 2,0 5 1,-4 4 0,0 6 0,-4 3 4,-5 0 8,-3 2 7,-3 1 8,-5 1 6,-4 2 2,-3 2 2,-4 2 3,-4 1 0,-3 1-3,-3 2-3,-2 0-2,-3 3-2,-1 4 2,0 3 1,-1 5 0,-3 2 0,0 0-5,-3 2-3,-2 1-4,-2 1-3,-4 1-1,-2 0 0,-3 2-2,-2 1 0,1-1 1,-1 1 1,1-2 0,-2 0-2,0-3-5,-1-4-6,0-1-5,-1-6-5,1-7-5,1-6-3,1-8-5,2-7-4,3-9-4,2-9-4,4-9-3,2-5-3,2-5 1,3-4-1,1-3 0,2 0 3,1 7 5,3 9 5,2 5 5,1 6 7,-2 5 6,-1 5 8,0 5 7,-3 6 11,-4 6 15,-4 7 14,-4 8 14,-2 4 4,-2 3-9,0 3-9,-1 3-8,-1 2-7,-1 0-5,-2 2-4,1 1-6,-1-2-2,4-2-2,3-3-2,3-2-1,5-7-6,10-7-11,8-8-11,9-8-11,4-4-7,-1 1-2,-1-1-2,-1 0-2,-1 2 3,-1 2 8,-1 4 6,-1 3 9,-2 2 8,-4 1 8,-5 4 10,-3 0 8,-3 2 4,0 0-2,-2 0-2,0 0-2,0-1-4,2-1-7,2 0-6,2-2-6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5"/>
    </inkml:context>
    <inkml:brush xml:id="br0">
      <inkml:brushProperty name="width" value="0.0396" units="cm"/>
      <inkml:brushProperty name="height" value="0.0396" units="cm"/>
      <inkml:brushProperty name="color" value="#FED406"/>
    </inkml:brush>
  </inkml:definitions>
  <inkml:trace contextRef="#ctx0" brushRef="#br0">101130 13955 555,'0'-13'27,"0"6"3,0 6 3,0 6 4,0 7 2,0 7 0,0 9-1,0 7 1,-3 6-2,-2 3-5,-5 5-4,-4 4-5,-1 1-4,-1-4-6,1-2-5,0-4-5,0-4-7,2-2-9,2-5-7,3-3-8,3-9-11,8-13-13,6-13-12,7-12-12,2-5 0,-3 1 16,-3 3 14,-3 1 15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6"/>
    </inkml:context>
    <inkml:brush xml:id="br0">
      <inkml:brushProperty name="width" value="0.05061" units="cm"/>
      <inkml:brushProperty name="height" value="0.05061" units="cm"/>
      <inkml:brushProperty name="color" value="#FED406"/>
    </inkml:brush>
  </inkml:definitions>
  <inkml:trace contextRef="#ctx0" brushRef="#br0">101778 13320 434,'17'-29'5,"2"5"0,0 5 0,4 5-1,2 3 0,3 1-2,3 0-2,3 2-1,0 1 2,-2 0 3,-2 2 6,-2 1 4,-2 2 1,-3 5-3,-3 6-1,-3 4-3,-3 5 1,-4 3 1,-5 5 3,-2 3 1,-3 3 4,0 1 3,0 0 4,0 2 3,-1-1 1,-1-1-1,0-3-1,-1-1-1,-1-3-2,2-2-1,0-1-2,2-3-2,0 2-1,0 5-1,0 5-2,0 5-1,0 1-1,0-2-1,0-3 0,0 0 0,0-2-2,2 1-4,0-1-3,2 0-5,-1-2-2,-2-3-4,-2-5-4,-2-3-3,-4-6-6,-6-8-7,-5-8-7,-7-8-8,-3-6-1,-1-5 6,0-5 5,-2-5 6,0-3 5,2 0 2,0-2 4,1 0 3,2 1 4,3 4 4,2 4 3,6 3 5,0 4 1,4 3-2,3 3-1,2 3-2,4 2 1,2 2 3,4 2 2,2 2 3,4 1 4,4 1 5,2-1 4,6 0 4,2 0 1,1 2-4,1 0-4,1 2-5,-2 0-4,-3 0-6,-5 0-4,-3 0-6,-4 2-3,-4 6-1,-4 4-1,-4 5 0,-6 4-2,-8 3-1,-7 3-1,-8 3-1,-5 0 0,1-3 2,-1-4 3,1-2 2,3-3 1,3-1 2,3-2 1,5-3 2,5-2 3,8-4 6,8-4 5,8-4 6,6-4 0,5-2-5,5-3-5,5-3-5,2-1-4,-2 1-5,0 0-4,-1 2-4,-2 2-3,-3 1 1,-3 2-2,-3 3 1,-5-2-3,-6-4-4,-8-4-4,-6-3-4,-3-4 2,0-1 7,2-3 7,1-1 7,-1-1 5,0 1 3,-2 1 2,0 1 2,0 2 4,1 3 4,0 3 4,2 3 5,1 3 7,2 6 9,3 4 11,1 6 10,1 5 1,0 9-9,0 7-8,0 9-9,-1 5-6,-1 4-5,0 4-4,-1 4-3,-1 4-7,0 4-6,0 6-7,0 5-6,1 3-9,0 1-13,2 1-11,0 1-13,1-9-1,0-15 10,0-18 8,0-15 10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6"/>
    </inkml:context>
    <inkml:brush xml:id="br0">
      <inkml:brushProperty name="width" value="0.03364" units="cm"/>
      <inkml:brushProperty name="height" value="0.03364" units="cm"/>
      <inkml:brushProperty name="color" value="#FED406"/>
    </inkml:brush>
  </inkml:definitions>
  <inkml:trace contextRef="#ctx0" brushRef="#br0">104400 13300 654,'27'8'126,"-4"0"-29,-6 0-31,-6-1-30,-5 2-20,0 2-12,0 2-11,-2 1-11,-1 2-8,-4 1-2,-2 1-4,-3 1-2,-2-1-5,1-3-5,-1-3-5,0-2-6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8"/>
    </inkml:context>
    <inkml:brush xml:id="br0">
      <inkml:brushProperty name="width" value="0.03471" units="cm"/>
      <inkml:brushProperty name="height" value="0.03471" units="cm"/>
      <inkml:brushProperty name="color" value="#FED406"/>
    </inkml:brush>
  </inkml:definitions>
  <inkml:trace contextRef="#ctx0" brushRef="#br0">103895 14565 633,'-13'0'1,"4"-2"1,6-1 1,5 0 1,5-2 3,7-3 3,7-4 4,7-2 3,4-2 1,2-1-5,2-2-4,2 2-4,0-2-3,-5 2-3,-5 2-2,-2 3-2,-5 2 0,-3 4 1,-4 4 2,-4 4 1,-5 4 3,-2 2 3,-6 3 3,-2 3 4,-4 1 2,0 0 4,-1-2 1,-1-2 3,-2 2 1,0 0 1,-1 1 0,0 1 1,-2 1-2,0 0-2,1-1-3,-1 1-3,0 0-6,-2-1-8,0 1-9,-1 0-9,-1-2-5,1 0-2,-1-1-2,2-1-1,-1-1-3,2-2-1,3-2-1,1-2-3,3-3 1,2-2 2,4-4 2,2-2 2,3-3 2,0-4 2,2-2 3,0-3 2,2-1 3,0 4 4,1 0 5,2 2 4,1 3 5,1 3 8,3 2 8,2 4 7,1 1 6,-2 0 3,2 0 3,0 0 5,-1 1-1,1 4-4,0 2-4,-1 3-5,1 3-4,0 0-9,0 1-6,-1 0-7,0 1-8,-2-2-5,-4-3-7,0-1-7,-4-1-5,-6-2-7,-6-1-5,-4 0-7,-4-2 2,2-1 9,2 0 8,3-1 9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8"/>
    </inkml:context>
    <inkml:brush xml:id="br0">
      <inkml:brushProperty name="width" value="0.03415" units="cm"/>
      <inkml:brushProperty name="height" value="0.03415" units="cm"/>
      <inkml:brushProperty name="color" value="#FED406"/>
    </inkml:brush>
  </inkml:definitions>
  <inkml:trace contextRef="#ctx0" brushRef="#br0">103428 15250 644,'-34'1'20,"9"2"2,11 2 2,9 2 1,6 1 1,4 3 3,2 2 2,4 2 2,2 1 0,3 3-4,3 1-4,3 2-3,4 0-5,3-3-5,3-3-5,6-3-7,1-3-5,0-2-9,0-4-7,0-2-9,0-4-5,-1-2-5,-2-4-5,0-2-4,-4-2 0,-4-1 4,-5-2 4,-5 0 5,-3 1 6,-4 1 6,-3 3 7,-2 2 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8"/>
    </inkml:context>
    <inkml:brush xml:id="br0">
      <inkml:brushProperty name="width" value="0.0369" units="cm"/>
      <inkml:brushProperty name="height" value="0.0369" units="cm"/>
      <inkml:brushProperty name="color" value="#FED406"/>
    </inkml:brush>
  </inkml:definitions>
  <inkml:trace contextRef="#ctx0" brushRef="#br0">105254 13774 596,'0'-16'0,"0"-1"0,0-2 0,0 1 0,-2 1 6,0 6 11,-3 6 12,-2 6 11,-1 6 6,0 6-2,0 5 0,1 7-3,-3 4-3,-1 2-8,-4 4-8,-3 3-6,-2 1-5,1-3-3,-1 1-1,0-1-3,1-3-4,2-4-8,0-3-7,1-5-9,3-6-11,6-8-15,6-10-16,6-8-16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8"/>
    </inkml:context>
    <inkml:brush xml:id="br0">
      <inkml:brushProperty name="width" value="0.02864" units="cm"/>
      <inkml:brushProperty name="height" value="0.02864" units="cm"/>
      <inkml:brushProperty name="color" value="#FED406"/>
    </inkml:brush>
  </inkml:definitions>
  <inkml:trace contextRef="#ctx0" brushRef="#br0">105750 14350 768,'16'0'4,"-1"0"9,1 0 8,0 0 9,0 1 3,3 4-4,2 2-3,0 3-3,2 1-4,-3 0-4,-1-2-4,-2 0-4,-3-2-6,-3 0-11,-3 1-10,-2 0-9,-3 0-7,-2 0-4,-2-1-5,-2 1-3,-2-1 1,0 0 9,-1-2 8,-2 0 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4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56850 47900 525,'70'-44'71,"-9"13"-17,-10 12-17,-8 13-17,-6 9-10,1 6-5,-1 7-4,1 6-5,-4 3-1,-6 0 1,-6 0 3,-6 0 0,-6 1 3,-2 4 3,-3 3 2,-3 3 2,-4 1 3,-3 1 2,-3-1 2,-2 1 2,-1-1 1,3 1 1,3-1 1,4 1 1,1 2-1,0 7-1,0 6-3,0 7-1,0 2-3,0 1-1,0-1-2,0 1-2,1 1-3,4 3-1,3 3-3,3 4-3,1 1 0,1 0 0,-1 0 1,1 0 1,-3 0 0,-2 0-1,-3 0-1,-3 0 0,-2-4-1,0-5-1,0-7-1,0-5-1,-2-6-1,-3-3 0,-3-3-1,-2-2-1,-6-3-1,-6 1-1,-6-1-1,-6 1-2,-6-4-1,-2-6 0,-3-6 0,-3-6 0,-7-2-2,-9 3-3,-10 3-3,-8 4-3,-4-3-2,3-5-1,3-7-1,4-5-2,7-4 0,13 0-1,12 0 0,13 0 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8"/>
    </inkml:context>
    <inkml:brush xml:id="br0">
      <inkml:brushProperty name="width" value="0.03585" units="cm"/>
      <inkml:brushProperty name="height" value="0.03585" units="cm"/>
      <inkml:brushProperty name="color" value="#FED406"/>
    </inkml:brush>
  </inkml:definitions>
  <inkml:trace contextRef="#ctx0" brushRef="#br0">105812 14950 613,'-20'2'40,"7"6"4,7 4 6,7 5 4,3 5-1,1 7-10,2 5-10,-1 6-9,1 10-6,-2 12-5,-3 13-4,0 13-3,-2 3-10,0-1-14,0-4-13,0-2-14,0-10-8,0-15-5,0-16-3,0-15-4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9"/>
    </inkml:context>
    <inkml:brush xml:id="br0">
      <inkml:brushProperty name="width" value="0.02793" units="cm"/>
      <inkml:brushProperty name="height" value="0.02793" units="cm"/>
      <inkml:brushProperty name="color" value="#FED406"/>
    </inkml:brush>
  </inkml:definitions>
  <inkml:trace contextRef="#ctx0" brushRef="#br0">101450 17893 787,'7'-8'-1,"-1"2"-4,0 1-2,-1 1-4,-2 1 7,-1 3 16,0 4 16,-2 2 16,0 2 4,0 0-8,0-1-6,0 1-9,1-2-16,1-3-25,3-2-26,2-4-25,0-1-6,-2-2 14,-3 0 15,0 0 13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29"/>
    </inkml:context>
    <inkml:brush xml:id="br0">
      <inkml:brushProperty name="width" value="0.03139" units="cm"/>
      <inkml:brushProperty name="height" value="0.03139" units="cm"/>
      <inkml:brushProperty name="color" value="#FED406"/>
    </inkml:brush>
  </inkml:definitions>
  <inkml:trace contextRef="#ctx0" brushRef="#br0">101500 17700 700,'16'0'8,"-1"2"15,1 0 16,-1 2 15,1 0 3,-1 2-12,1 0-11,0 1-11,0 1-10,1-1-10,1 1-9,0 0-10,0 0-3,-4 1 2,-4 2 3,-5 0 2,-2 0-2,-4-1-10,-2-1-9,-3-1-10,-3 0-3,0 0 4,-2 0 2,0 0 3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0"/>
    </inkml:context>
    <inkml:brush xml:id="br0">
      <inkml:brushProperty name="width" value="0.03705" units="cm"/>
      <inkml:brushProperty name="height" value="0.03705" units="cm"/>
      <inkml:brushProperty name="color" value="#FED406"/>
    </inkml:brush>
  </inkml:definitions>
  <inkml:trace contextRef="#ctx0" brushRef="#br0">100811 18480 593,'-53'20'33,"21"-7"2,21-7 1,20-6 3,13-6-3,3-2-6,4-3-7,4-3-6,3-1-4,1 2 0,0 3-1,2 1 0,-3 3-4,-6 4-5,-6 4-7,-5 4-6,-6 4 0,-3 3 5,-4 5 4,-4 3 5,-5 4 3,-7 3 3,-8 3 2,-6 3 2,-4 2 1,-3 0-1,-4 2 0,-3 1 0,0-3-3,1-1-3,3-3-5,3-3-3,2-3-5,5-3-8,5-3-7,5-3-7,6-7-7,10-12-9,8-12-8,9-11-9,6-6 0,3 3 9,3 2 9,2 1 8,1 3 9,-2 3 10,-1 3 10,-3 3 10,-2 3 7,-3 1 7,-4 2 6,-1 2 6,-3 4 1,1 4-2,0 5-5,-1 6-2,-1 1 0,-4 4 7,-5 2 5,-2 1 6,-4 1 0,-1-1-6,0-1-7,-1-1-6,-4 1-8,-4 3-9,-5 3-7,-5 3-9,-2-2-5,3-5-3,2-7-3,1-5-3,5-10-8,7-15-12,6-15-14,8-15-13,2-3 1,-1 6 16,-1 7 15,-1 7 17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1"/>
    </inkml:context>
    <inkml:brush xml:id="br0">
      <inkml:brushProperty name="width" value="0.03702" units="cm"/>
      <inkml:brushProperty name="height" value="0.03702" units="cm"/>
      <inkml:brushProperty name="color" value="#FED406"/>
    </inkml:brush>
  </inkml:definitions>
  <inkml:trace contextRef="#ctx0" brushRef="#br0">102925 17661 594,'9'-7'0,"2"0"0,1 2 0,3 1 0,-1 2 5,-2 6 11,-4 4 10,-3 5 11,-2 4 2,-4 3-7,-2 3-6,-4 3-8,-2 1-5,-1 0-7,-3 1-7,-2-1-6,0 0-3,1-1 1,1-1 1,1-1 1,1-3-3,2-3-5,2-4-6,2-4-5,3-4 2,4-1 11,4-2 12,4-2 10,1 3 8,-1 6 6,0 7 4,-2 7 6,-1 4 2,0 1-2,-2 0-2,0 2 0,-3-1-5,-3-3-5,-2-4-6,-3-1-6,0-10-12,4-13-18,4-13-19,4-15-18,3-8-7,3-4 6,3-3 7,4-5 5,0 0 7,0 6 8,0 4 7,1 5 8,-1 5 7,1 4 9,0 3 8,-1 4 8,1 3 6,1 1 4,1 1 3,2 0 3,-1 2 2,-2 3-1,0 2 1,0 1-1,-3 2-2,-3 0-3,-4 2-4,-1 0-3,-4-2-14,-3-6-28,-2-5-27,-3-7-26,-2-1-5,0 1 17,0 2 19,0 3 17,0 1 16,2 2 14,0 3 13,2 1 13,0 3 10,-1 4 4,-2 4 6,0 4 4,-1 2-2,0 1-7,0 2-9,1 0-9,-4 5-4,-4 9-2,-5 9-1,-5 9-3,-3 1-2,-2 1-2,0-3-4,0-2-2,-1-1-3,3-2-4,1 0-2,3-1-4,2-4-2,2-7-1,4-7-2,3-7 0,4-5-2,3-6-2,4-5-2,3-4-1,5-4-1,7-1-2,6-3 0,5-1-2,4 0 2,-1 4 3,0 4 3,1 5 3,-3 1 3,-3 4 3,-5 0 3,-3 4 2,-5 2 5,-3 7 9,-4 6 8,-5 5 8,-3 4 2,-9 1-3,-6 0-3,-7 2-4,-3-1-3,1-3-3,1-4-4,1-1-3,2-5-1,1-3-1,3-4 2,1-4 0,3-4-4,6-4-7,5-4-7,4-4-8,5-3-6,4-1-4,4-3-4,3-2-5,3 1 1,1 1 4,1 2 4,2 3 4,-2 2 7,-1 4 9,-3 4 9,-1 4 9,-3 3 6,-1 4 2,-2 2 2,-3 3 2,-1 2 1,-2 0 1,-3-1-2,0 1 1,-1-2-2,2-1-5,2-2-4,1-2-4,3-3-3,2-4 1,2-4-1,1-4 0,2-2-4,-2 0-9,-1 0-8,-1 1-9,-1-2-8,-2 0-8,-2-2-8,-2 0-7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1"/>
    </inkml:context>
    <inkml:brush xml:id="br0">
      <inkml:brushProperty name="width" value="0.03789" units="cm"/>
      <inkml:brushProperty name="height" value="0.03789" units="cm"/>
      <inkml:brushProperty name="color" value="#FED406"/>
    </inkml:brush>
  </inkml:definitions>
  <inkml:trace contextRef="#ctx0" brushRef="#br0">104761 17681 580,'-13'0'1,"6"0"1,6 0 1,6 0 1,5 0 3,6-2 5,4 0 4,5-1 5,1-2 0,0 2-3,-2-1-3,1 0-3,-3 0-3,-3 2-2,-3 0-4,-3 2-2,-3 1 0,-2 2 2,-4 2 3,-2 2 2,-5 1 2,-4 3 0,-6 2 0,-4 2 0,-3 1 1,-3 3 3,-1 1 1,-2 3 3,-3 1 0,-2 1-1,-4 1-1,-3 1 0,0 1-5,1 1-5,3-1-7,3 3-7,1-1-3,5-5-3,3-3-2,5-5-3,4-4-4,8-6-5,7-6-7,6-6-5,6-4-3,5-4 1,5-2 2,5-3 0,3-1 4,-2 1 8,1 1 6,1 1 8,-2 1 4,-3 4 3,-4 3 1,-1 3 3,-4 1 3,-3 3 6,-3-1 5,-2 2 4,-4 1 8,-1 0 7,-3 4 9,-1 2 7,-1 2 3,-2 2-3,1 2-3,-3 1-2,1 5-3,0 7-4,2 7-3,1 7-4,0 2-4,0-2-4,0-2-4,0-1-5,0-5-4,0-6-4,0-5-6,0-6-4,0 2-7,0 10-10,0 12-11,0 11-10,-2 3-6,-1 0-1,-2 0-2,-1-2-1,-2-5 3,2-10 10,1-9 10,0-10 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2"/>
    </inkml:context>
    <inkml:brush xml:id="br0">
      <inkml:brushProperty name="width" value="0.02674" units="cm"/>
      <inkml:brushProperty name="height" value="0.02674" units="cm"/>
      <inkml:brushProperty name="color" value="#FED406"/>
    </inkml:brush>
  </inkml:definitions>
  <inkml:trace contextRef="#ctx0" brushRef="#br0">105850 18859 822,'7'-8'0,"-2"0"1,-3 0-1,0 0 2,-1 2-1,1 2 2,4 4 0,0 3 1,3 2 5,2 5 8,2 4 9,1 4 9,2 1-1,1 4-10,1 1-10,1 3-9,1-2-13,-1-4-11,1-4-13,-1-3-13,-1-4-4,-3-2 4,-3-4 5,-2-2 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2"/>
    </inkml:context>
    <inkml:brush xml:id="br0">
      <inkml:brushProperty name="width" value="0.03775" units="cm"/>
      <inkml:brushProperty name="height" value="0.03775" units="cm"/>
      <inkml:brushProperty name="color" value="#FED406"/>
    </inkml:brush>
  </inkml:definitions>
  <inkml:trace contextRef="#ctx0" brushRef="#br0">98483 20927 582,'-6'-6'4,"4"2"6,4 4 6,4 3 8,4 3 6,3 7 5,5 5 6,4 7 6,0 4-1,-1 3-5,-3 1-6,-2 5-5,-2 3-7,-1 5-6,-2 2-5,-2 5-6,-2 0-6,0-5-3,-2-3-6,0-3-3,-1-13-14,1-19-21,2-20-21,0-19-22,0-8-1,0 5 20,-2 5 21,0 6 20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3"/>
    </inkml:context>
    <inkml:brush xml:id="br0">
      <inkml:brushProperty name="width" value="0.03924" units="cm"/>
      <inkml:brushProperty name="height" value="0.03924" units="cm"/>
      <inkml:brushProperty name="color" value="#FED406"/>
    </inkml:brush>
  </inkml:definitions>
  <inkml:trace contextRef="#ctx0" brushRef="#br0">98744 20915 560,'7'-28'4,"-2"5"6,-2 7 8,-2 5 7,-1 5 7,2 6 7,0 4 7,2 6 7,-1 4-2,1 5-8,0 5-11,0 5-9,-1 2-6,-2-2-5,-2 0-4,-2-1-3,-3 2-5,-6 7-2,-4 5-5,-5 5-3,-3 2-2,-1-4-3,0-4-2,-2-4-3,0-5 0,0-5 2,-1-7 0,1-5 2,1-6 1,2-4-1,4-6 1,3-4-1,4-6 1,3-7 1,4-7 2,4-7 0,5-4 3,6-3 3,5-1 1,7-2 4,5 1 0,5 5 2,5 2 1,4 5 0,3 4 2,0 3 1,0 5 3,0 3 2,-2 4 2,-4 2 3,-3 4 3,-5 3 3,-1 3 2,1 5 1,1 5 0,1 6 2,-3 3-1,-5 5-2,-7 3-3,-5 4-3,-5 1-3,-4 2-4,-4-1-3,-4 0-5,-4-1-2,-3-1-2,-5-3-3,-4-1-2,-2-5-1,-1-4 0,-1-4 1,-1-6 1,1-3-1,3-2-1,3-3-2,3 0-1,3-6 0,2-6 1,4-7 1,3-7 1,4-7 1,8-5-1,6-6-1,7-6 0,7-2-1,7 0-3,7 3-1,6 0-3,4 2-1,0 5-2,0 5-1,-1 6-2,-3 4 0,-6 5 3,-7 4 2,-7 6 3,-5 3-2,-3 0-6,-3 2-5,-2 1-6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4"/>
    </inkml:context>
    <inkml:brush xml:id="br0">
      <inkml:brushProperty name="width" value="0.03536" units="cm"/>
      <inkml:brushProperty name="height" value="0.03536" units="cm"/>
      <inkml:brushProperty name="color" value="#FED406"/>
    </inkml:brush>
  </inkml:definitions>
  <inkml:trace contextRef="#ctx0" brushRef="#br0">101827 21150 622,'-6'9'102,"2"3"-17,4 4-18,3 2-17,1 2-15,1 0-11,1 2-11,2 1-11,0 2-9,-1 3-3,0 3-4,1 3-5,-1-2-11,0-2-15,-2-5-18,0-3-16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4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57250 47450 590,'1'-69'1,"4"13"3,3 12 3,3 13 3,7 9 6,14 6 10,11 7 11,14 6 10,3 6 1,-2 6-6,-3 7-6,-3 6-7,-7 6-5,-9 6-3,-10 7-3,-8 6-3,-11 4-3,-8 4-3,-10 3-4,-9 3-2,-9 1-6,-5 1-6,-7-1-7,-5 1-6,-4-4-2,0-6-1,0-6 0,0-6 0,10-7 4,23-6 6,22-6 6,22-6 8,15-6 1,9-2-2,10-3-1,10-3-3,0-2-5,-5 0-8,-7 0-7,-5 0-7,-8-2-4,-5-3 0,-7-3 0,-5-2 0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9:34"/>
    </inkml:context>
    <inkml:brush xml:id="br0">
      <inkml:brushProperty name="width" value="0.02701" units="cm"/>
      <inkml:brushProperty name="height" value="0.02701" units="cm"/>
      <inkml:brushProperty name="color" value="#FED406"/>
    </inkml:brush>
  </inkml:definitions>
  <inkml:trace contextRef="#ctx0" brushRef="#br0">101395 23350 814,'-13'1'96,"4"2"-34,6 2-34,5 2-35,4 1-12,5 1 9,5 1 10,6 1 9,1-1-2,3-1-13,3-2-13,1-2-13,-2-2-8,-4 0-1,-5-2-2,-4 0-2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1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29854 51521 581,'29'15'153,"-3"0"-37,-4-2-38,-4-1-38,-4 1-23,0-1-6,0 3-7,-2 0-7,-1 2-8,-2 1-10,-2 3-10,-2 2-9,-2-1-6,-1-3-2,0-3-2,-1-3-1,-2-1 2,-2-2 5,-2 0 5,-2-2 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18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29433 53123 533,'-6'-6'10,"4"4"21,4 4 19,4 4 21,2 1 3,2-2-15,0-2-15,2-2-14,-1-1-9,1 0-1,0 0-3,0 0-1,-1 1-4,3 2-4,0 1-4,1 3-6,0 4-3,-4 4-4,-2 5-2,-4 4-4,-3 3 0,-2-2 5,-3-2 4,-4-3 4,-1 0 3,0 0 1,1-1 0,-2 1 2,2-1-1,-1-1 1,0 0-1,0-2 1,3-6-2,8-14 1,6-12-1,8-13 0,3-8-8,1-1-14,1-3-13,2-1-15,0-2-6,1 0 3,1-2 1,1-1 3,-2 4 2,-3 5 5,-4 8 4,-4 7 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18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31568 51369 537,'15'8'141,"0"0"-35,-3 0-34,0 0-35,-1 3-20,-4 7-5,-2 8-7,-4 6-4,-1 4-4,-2 0 1,0 2-1,-2 1 2,0 1 0,-2 1 1,0 1 2,-2 1 2,2-1 1,1-3 2,2-4 0,3-2 2,0-4 0,0-3 0,0-4 0,0-4-2,0-4 0,5-3-3,2-2-2,3-4-2,2-2-7,0-4-13,0-2-12,-1-4-13,-1-1-6,-2-2 1,-4 0 1,-2-1 0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19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30787 53083 507,'-23'0'2,"2"0"4,2 0 4,3 0 3,1 2 8,4 4 11,2 4 10,4 4 11,2 3 2,0 3-8,2 4-7,0 1-7,2 3-6,0-1-5,2 1-4,0-1-4,1 1-4,-2-2 0,-1-1-2,0-1 0,-1-2-2,0-1 0,0-3-2,0-1 0,2-2-2,2-4-3,3-2-3,4-4-2,2-2-3,3 0-1,3-2-1,4 0-1,2-2-1,2 0 2,4-2 2,3 0 1,3-1-3,2 2-4,1 0-6,2 2-5,0-1-7,-4-2-5,-6-2-6,-2-2-7,-5 0 2,-5 0 7,-4 2 9,-6 0 7,-2 1 5,0-2 1,0 0 0,0-1 2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19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33181 52683 484,'7'-42'20,"-1"10"4,-1 9 5,0 10 3,-1 10 4,0 10 6,0 10 4,-1 9 6,0 6-2,0 1-7,-2 1-6,0 1-8,-2 0-6,-2-1-3,-2-1-5,-1-1-3,-2-1-6,2-1-8,1-2-7,1 0-6,0-2-9,2-4-8,0-4-8,2-4-9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0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33604 51911 438,'8'-5'51,"0"4"-10,0 5-10,-1 6-9,1 3-6,-2 1-5,0 3-4,-2 2-3,0 1-3,-2 0 1,0-1 0,-2 1 1,0 0 2,0 1 6,0 1 6,0 1 5,0 2 3,0 3 0,0 3 1,0 3 0,1 2-2,0-1-4,2 1-4,0 0-4,1-1-3,-2-1-3,-1-1-2,0-1-3,-1-3-3,0-2-6,0-3-4,0-2-5,-1-4-2,-4-3 0,-2-3-1,-4-2 1,-1-5-1,-1-4 0,-2-6-1,0-4-1,-1-6 1,0-4 0,0-5 1,1-5 1,0-3 1,4 2 3,3-2 3,2 1 3,4 0 3,2 2 4,4 3 5,2 1 3,3 4 4,0 5 1,1 4 0,2 6 2,-1 5 3,-1 6 6,0 6 6,-2 5 7,-3 6-2,-6 2-6,-6 3-8,-6 3-7,-2 0-5,1-1-3,1-2-4,0-3-3,2-2-1,0-3-1,2-3 0,1-2 1,5-6-4,11-8-6,12-8-6,10-8-6,6-7-4,3-6 0,1-4-2,3-7-1,-1-4 1,-2 1 3,-2-1 4,-1 1 2,-4 1 4,-3 3 4,-4 3 4,-4 3 4,-5 3 5,-3 5 6,-4 4 6,-4 3 7,-3 5 9,0 6 14,-2 6 13,0 6 13,-1 5 1,0 4-12,0 4-10,0 3-12,0 2-7,0 3-2,0 0-3,0 1-1,-1 1-3,0-1-3,-2 1-1,0 0-3,-2 0-2,-4 3-1,-2 1-2,-4 3-2,-1 0-5,-1-1-5,-2-2-7,0 0-6,-1-1-4,1-2-2,-1-3-1,0-1-2,1-4-3,1-5-3,0-4-3,3-6-4,1-4-1,2-6 3,4-4 2,3-6 2,1 0 2,2 1 1,0 2 2,2 2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0"/>
    </inkml:context>
    <inkml:brush xml:id="br0">
      <inkml:brushProperty name="width" value="0.06059" units="cm"/>
      <inkml:brushProperty name="height" value="0.06059" units="cm"/>
      <inkml:brushProperty name="color" value="#F2395B"/>
    </inkml:brush>
  </inkml:definitions>
  <inkml:trace contextRef="#ctx0" brushRef="#br0">35154 51388 363,'9'-10'0,"3"-2"0,4-3 1,2-4 0,0 2 2,-3 3 1,-3 4 3,-2 4 1,-1 3 1,1 2 1,3 2-1,2 2 1,0 1-1,-2 0 0,-2 0 0,-3 0-1,-1 1 1,-1 2 0,0 1 1,-2 3 1,0 1 1,0 0 3,0 0 2,0 0 4,-1 0 1,0 1-1,-2 2 1,0 0 0,-1 2-2,2 4-2,0 2-2,2 3-2,0 2-1,0 1 1,0 1 1,0 1 1,-1 0 1,-1 3-1,0 0 2,-1 1-1,-1 0 1,0 1-1,0 0-1,0-1 0,0 1-1,0 1-1,0 1-3,0 1-1,0 2-1,0 1-2,0 2 0,0 3-1,-1-1-2,-1 2-1,0-1-1,-1 0-3,-1-2-1,2-7-5,0-5-3,2-6-4,-3-8-7,-4-9-12,-6-8-13,-4-10-10,-2-8-3,4-7 8,0-9 8,2-7 8,1-4 7,0 3 3,0 1 5,0 3 4,2 3 2,1 8 2,2 4 2,2 6 1,0 0 1,-2-7 0,-2-8 0,-1-6 0,0-2 1,2 3 4,4 3 3,2 3 3,3 3 4,2 3 3,2 2 3,2 4 3,2 2 1,-1 0 1,2 2-1,2 1 1,0 1 0,0 4 1,-1 3 1,1 2 0,-2 7 0,-4 10-2,-4 10-3,-4 9-1,-4 5-6,-4-3-6,-3-1-8,-5-3-7,-1-2-4,2-4-2,3-5-2,1-3-2,1-3 1,1 0 5,-1-2 3,0 0 6,3-3 5,6-3 9,6-3 8,6-2 9,5-4 3,6-4-1,4-4-2,4-4-2,4-1-6,-1-1-13,1 0-11,-1 0-13,-3 1-11,-5 3-11,-6 1-10,-6 2-11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2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40742 52244 404,'0'-36'38,"0"6"-5,0 8-3,0 7-5,0 4-3,0 0-3,0 2-1,0 1-3,0-1-2,-2 2-1,-1-1-2,0 0-2,-2 0-1,-2 2 0,-2 2-1,0-1 0,-4 2 0,0 2-2,-2 2 1,0 2-2,-1 4 1,0 3 1,1 6 1,-1 6 1,1 2 1,0 3 1,2 2 0,1 1 0,1 1 1,2-1 1,2-1 0,2 0 1,1-2 0,2-1-2,1-1-2,0-1-1,2-2-2,0-1 0,1-3 1,2-1-1,1-2-2,4-2-1,2-2-3,3-3-3,4-2-1,2-6-2,3-4-2,3-5-2,3-6-2,2-4-2,0-5-4,4-5-3,0-3 0,1-2 1,0-3 1,-1-1 2,-1-2-1,-5 1-2,-3-1-1,-4 1-2,-4 0 1,-5 3 1,-2 2 3,-6 2 2,-1 2 3,-2 2 4,0 4 3,-2 3 4,0 3 4,0 2 4,0 4 5,0 3 3,0 5 10,0 10 15,0 8 17,0 9 15,0 3 1,0-3-14,0-2-12,0-4-13,0 3-8,-2 7-3,0 8-2,-2 8-3,0 5-3,-2-1-3,0 1-4,-1-1-3,-1 0-4,0-1-7,0-3-6,0 2-6,1-5-7,2-6-6,2-5-6,2-6-7,1-9-7,0-10-8,0-12-8,0-10-9,1-7 6,0-3 16,2-4 17,0-1 17,1-1 11,0 5 2,0 4 4,0 3 2,0 3 6,2 2 9,0 3 7,2 1 9,0 1 4,3 0 3,2 0 1,2 0 3,1 1-1,2 1-5,0 0-2,0 2-5,2 0-3,0 2-3,0 0-3,-1 2-3,1 0-5,-2 0-9,-1 0-7,-1 0-9,0 1-11,-2 2-14,-1 2-14,0 2-14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2"/>
    </inkml:context>
    <inkml:brush xml:id="br0">
      <inkml:brushProperty name="width" value="0.05824" units="cm"/>
      <inkml:brushProperty name="height" value="0.05824" units="cm"/>
      <inkml:brushProperty name="color" value="#F2395B"/>
    </inkml:brush>
  </inkml:definitions>
  <inkml:trace contextRef="#ctx0" brushRef="#br0">43407 51140 377,'7'-28'9,"-2"5"19,-3 6 17,0 7 19,-2 7 6,0 11-7,0 12-5,0 10-6,-1 8-6,-2 5-6,-2 5-6,-2 4-6,-1 6-6,0 3-5,0 4-4,0 4-5,1 0-3,2-6 1,-1-4 1,2-5-1,-1 4-5,0 12-11,-2 13-13,0 13-12,0 5-8,2-5-4,2-3-4,2-4-6,1-7 4,0-8 9,0-9 9,0-10 10,0-8 1,0-11-8,0-9-7,0-10-7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4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58050 47700 659,'-41'-2'8,"19"-3"15,19-3 15,19-2 17,16-3 2,17 1-9,15-1-9,16 1-9,7 1-8,1 3-8,-1 3-7,1 4-8,-4 1-9,-6 0-11,-6 0-11,-6 0-11,-9 1-7,-8 4-3,-10 3-3,-9 3-1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2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43993 53204 710,'-10'-11'-38,"-2"8"36,-3 10 35,-4 8 37,-1 6 8,-1 1-18,-1 3-18,-1 1-18,0 1-11,1-1-6,1-1-5,0 0-4,3-3-4,3-3-2,3-3 0,2-3-2,3-2 0,0 1 2,2 0 0,1 0 2,1-1 2,3-2 4,4-2 3,2-2 3,4-2 2,4 0 0,4-2 1,4 0 0,2-2-2,3-2-3,2-2-5,1-2-4,0-1-3,0 0-1,0 0-1,-2 0-1,-3 1-2,-3 1-1,-4 0-2,-4 1-1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3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44568 53375 640,'-8'-15'0,"2"2"-1,1 3 0,1 0-1,0 7 10,2 9 20,0 8 21,2 9 19,-1 7 4,0 5-15,-2 5-16,0 5-14,-1 5-13,0 3-15,0 3-12,1 5-14,-1-2-7,2-9-2,0-9-1,2-9-3,-1-6-2,0-3-2,-2-3-2,0-2-2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3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48021 51056 445,'-6'-5'13,"4"6"24,4 6 26,4 6 25,1 5 4,-4 5-16,-2 5-17,-4 5-17,-2 4-12,-2 4-8,-2 1-8,-1 3-8,0 1-4,1-3 0,2-3 2,2-3 0,2-9-14,2-16-30,2-16-29,2-16-31,1-8-4,0-1 22,0-2 22,0 0 22,0 2 11,0 3 3,0 4 0,-1 5 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4"/>
    </inkml:context>
    <inkml:brush xml:id="br0">
      <inkml:brushProperty name="width" value="0.05145" units="cm"/>
      <inkml:brushProperty name="height" value="0.05145" units="cm"/>
      <inkml:brushProperty name="color" value="#F2395B"/>
    </inkml:brush>
  </inkml:definitions>
  <inkml:trace contextRef="#ctx0" brushRef="#br0">47526 50464 427,'29'-58'19,"-5"11"3,-4 11 3,-6 11 2,-2 7 1,2 3-3,0 2-2,1 4-2,0 3-2,-4 4 0,-2 4-1,-4 4 0,-1 5 2,0 8 4,0 6 5,0 7 4,-2 5-1,-2 3-5,-4 3-6,-2 3-5,-3 1-7,0 0-6,-1 1-6,-2-1-7,1-1-4,0-5-2,2-3-2,1-6-1,-1-6-6,0-12-6,-1-13-8,-2-10-7,2-10 1,2-4 6,4-4 8,3-6 7,2-2 6,3 1 3,4 1 4,2 1 4,2 2 2,-2 4 0,-1 5-1,0 3 1,-2 7 6,0 8 13,-2 10 14,-1 8 14,-3 7 2,-5 5-9,-7 5-7,-6 5-9,-2 3-9,0-1-8,2 1-10,1-2-8,0 0-6,-2-3-1,0-3 0,-1-3 0,0-2-2,1-4-1,1-3-1,1-3-1,0-2 2,0-2 3,0-2 4,1-2 3,-1-2 7,2 0 10,0-2 10,2-1 10,1 1 4,1 0-1,0 2 0,2 0-1,1 1 0,2 0 0,2 0 1,2 0 1,0 0-1,0-1-5,-2 1-2,0 0-4,-2 0-4,-2-2-4,-2 0-5,-1-2-4,2-1 2,10 0 11,8-2 11,9 0 9,6-3 3,3-4-5,4-4-4,1-4-6,4-3-3,2-3-6,1-3-4,1-4-5,0 2-4,-9 3-2,-5 4-4,-8 4-3,-6 7 0,-6 7 3,-6 7 3,-6 9 4,-3 5 4,2 2 5,0 1 6,2 3 6,1 0 2,0-1-1,2-1 1,0 0-1,1-3-1,0-1-2,0-2 0,0-2-3,2-3 0,2-1-3,4-2 0,2-2-3,2-2-4,1-2-7,2-2-9,0-2-7,0-3-5,-4-2 1,-3-3-1,-2-4 0,-3-2-5,-2-2-8,-2-1-9,-2-3-9,-2 1-2,-2 4 3,-2 5 4,-2 3 3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4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46894 53318 501,'-35'-6'52,"11"4"8,9 4 9,10 4 7,3 4-2,-2 6-16,-4 4-13,-2 5-15,-4 3-12,-5 0-6,-5 3-8,-5 0-6,-2 1-6,0 1-3,2 1-2,1 1-3,2-1-5,1-6-8,3-2-7,1-4-7,3-5-1,3-3 3,2-4 3,4-4 5,1-3 0,2-4-4,0-2-2,2-4-4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5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46791 54007 484,'15'-7'15,"0"2"4,-2 2 5,-1 2 4,1 2 4,0 2 4,1 2 3,2 2 4,1 2 1,3 3-2,4 4-2,2 2-2,3 5-4,3 5-6,3 7-4,3 5-6,5 3-7,7-2-10,7 0-11,6-1-10,5-3-7,2-4-3,2-7-4,2-3-3,-6-5 1,-13-3 7,-15-2 7,-13-4 6,-8-2-4,1 0-13,0-2-15,0 0-15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5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51020 52670 444,'-7'-15'5,"2"-1"10,2 0 11,2 0 10,1 6 9,2 10 10,0 12 10,1 10 8,1 7-2,-2 3-13,0 3-15,-1 3-15,-2 1-9,-1-1-7,0-2-8,-2 0-5,0-1-9,-2-3-10,-3-1-10,-2-2-9,0-4-6,3-3 1,1-4 1,2-4-1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6"/>
    </inkml:context>
    <inkml:brush xml:id="br0">
      <inkml:brushProperty name="width" value="0.06455" units="cm"/>
      <inkml:brushProperty name="height" value="0.06455" units="cm"/>
      <inkml:brushProperty name="color" value="#F2395B"/>
    </inkml:brush>
  </inkml:definitions>
  <inkml:trace contextRef="#ctx0" brushRef="#br0">51401 52403 340,'18'-22'10,"4"3"-1,4 3-1,4 2 0,2 3 1,6 1 3,3 0 2,5 2 4,0 1-2,-3 2-4,-3 2-5,-4 2-4,-4 2-3,-7 2-1,-6 2-1,-8 2-2,-4 1 6,-2 2 13,-2 0 11,-2 1 12,-1 2 4,0 2-2,0 2-3,0 1-3,0 2-4,0 0-4,0 0-4,0-1-4,0 1-3,0 2 2,0 0-1,0 1 1,0 1 1,0 0-1,0-1 1,0 1 0,-1 0-1,0-1-2,-2 0-2,0 1-1,-2 2-3,-2 7-3,-2 6-4,-2 5-2,0 0-3,0-5-4,2-7-3,1-5-5,-2-6-9,-2-6-16,-3-6-17,-4-6-16,1-9-3,0-12 10,0-12 9,2-11 10,0-8 7,-2-1 5,0-2 4,-1-3 5,0 2 5,2 3 2,2 2 3,3 3 3,1 5 6,2 5 5,2 6 8,2 6 6,1 5 8,2 1 8,0 2 8,2 2 8,-1 7 3,0 8 0,-1 11-2,-2 10-1,-1 5-4,0 1-6,-1 1-6,-2 2-7,1-2-5,2-3-6,-1-3-4,1-3-6,5-4-7,5-6-11,6-7-10,4-4-11,6-5-3,0-2 4,1-2 2,1-2 5,0 0 3,-2 2 6,-2 2 5,-3 3 6,-1 1 3,-2 4 3,-2 2 1,-2 4 2,-4 1 6,-4 3 6,-6 2 7,-4 2 7,-5 1 4,-4 2 2,-4 3 0,-3 2 1,-3 0-2,0-1-5,1 0-4,-1-2-6,2-2-3,2-1-2,1-2-1,2-2-2,2-2-1,3 0 2,0-2 1,4-1 1,3 0-2,6 0-4,6 0-4,6 0-4,6-3-4,5-4-3,7-6-4,6-4-2,5-5-8,8-6-9,7-4-9,7-5-10,-3 1-1,-10 5 8,-11 6 8,-11 6 8,-6 3 5,-1 0 3,0 1 1,-2-2 2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7"/>
    </inkml:context>
    <inkml:brush xml:id="br0">
      <inkml:brushProperty name="width" value="0.05622" units="cm"/>
      <inkml:brushProperty name="height" value="0.05622" units="cm"/>
      <inkml:brushProperty name="color" value="#F2395B"/>
    </inkml:brush>
  </inkml:definitions>
  <inkml:trace contextRef="#ctx0" brushRef="#br0">54270 51486 391,'39'-7'70,"-4"2"-10,0 2-7,-3 2-10,-1 2-7,0 2-4,-2 2-4,-1 2-5,-3 1-4,-5 2-3,-5 0-1,-4 1-4,-6 4-2,-8 6-2,-6 5-2,-8 7-3,-5 2-2,-5-1-2,-5-1-2,-5-1-2,-2 0-1,1-1 0,1 1 0,1 0 0,3-3-3,3-5-5,4-5-5,5-5-6,2-4-1,2-3 0,2-2 2,2-4 0,5 0 11,4 2 23,8 2 21,4 2 21,4 2 8,-2 4-9,0 2-9,-2 3-7,-1 3-6,-2 4-3,-2 2-3,-2 3-2,-3 2-4,-4 3-4,-4 2-5,-4 1-3,-1 0-3,0-3-3,2-3-1,1-3-2,4-10-15,6-20-27,7-18-28,8-19-28,3-9-3,1 1 18,2 1 20,0 1 18,2 2 13,1 3 8,3 3 7,2 3 7,2 3 9,2 1 8,4 2 10,3 4 8,4 0 9,3 4 10,5 3 8,3 3 10,1 4 1,-3 6-6,-4 6-5,-3 6-7,-3 5-5,-6 5-3,-7 5-3,-5 4-4,-6 4-3,-4 0-3,-6-1-1,-4 1-3,-6-1-1,-6-1-1,-6-1-1,-6-1-2,-3-2-1,-1-2-2,-2-4-2,0-3-1,-1-2-4,-3 0-1,0-2-4,-4-1-2,0-1-5,3-2-8,1-2-9,2-2-7,3-4-4,3-8 1,3-6 1,2-8 1,5-3 1,3-3 1,4-1 1,4-3 1,4 0 4,6 3 4,4 1 6,5 2 5,4 2 4,0 1 4,1 1 5,1 0 3,-1 4 2,-2 5-3,-4 4-1,-3 6-1,-4 6 6,-10 8 14,-7 8 16,-7 7 14,-5 4 3,0-1-10,0-1-9,1 0-9,0-4-8,2-3-9,2-4-7,2-4-8,5-6-9,8-7-10,8-6-9,8-7-9,2 1 1,-6 10 12,-5 10 14,-4 9 11,-5 6 11,-4 0 8,-4 0 8,-4-1 7,-1-1 4,3-2-3,1-4 0,2-3-3,5-5-7,8-10-13,8-8-13,7-9-14,6-7-8,0-2-3,1-3-3,1-3-3,0 0-1,-3 3 3,-1 3 2,-2 3 2,-2 2 4,-3 2 4,-1 3 4,-3 1 5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7"/>
    </inkml:context>
    <inkml:brush xml:id="br0">
      <inkml:brushProperty name="width" value="0.06879" units="cm"/>
      <inkml:brushProperty name="height" value="0.06879" units="cm"/>
      <inkml:brushProperty name="color" value="#F2395B"/>
    </inkml:brush>
  </inkml:definitions>
  <inkml:trace contextRef="#ctx0" brushRef="#br0">57172 51078 319,'25'-25'14,"-11"12"15,-12 14 17,-12 12 16,-6 9 1,-3 6-15,-2 4-13,-2 5-15,2 1-10,3-3-5,4-3-5,4-3-5,5-5-7,4-7-8,6-6-8,4-8-8,4-5 0,2-4 6,1-3 8,3-5 6,0-1 6,-2 4 7,-2 3 6,-3 2 7,-1 4 5,-2 2 4,-2 4 4,-2 2 4,-2 4 2,0 6 1,-2 4 1,0 5 0,-3 4-2,-2 1-3,-4 3-2,-2 2-5,-1 0-2,0-1-2,2-1-3,1-1-2,0-2-2,0-3-1,0-3 0,0-3-2,1-7-12,2-12-23,2-12-23,2-11-23,2-9-6,0-4 12,2-3 12,0-5 12,2 0 11,0 4 7,1 2 7,2 2 8,0 4 6,1 3 3,2 3 4,0 3 2,3 1 6,4 0 4,4 0 5,3 1 5,6-1 4,5 0 4,7 0 4,5 1 3,2 0-1,0 2-8,-1 3-6,-1 1-7,-3 1-5,-1 0-2,-4 0-2,-3 0-2,-6 1-8,-7-1-13,-8 0-13,-9 0-14,-4 0-3,-6 0 9,-2 0 7,-5 1 7,-1-2 7,0 0 3,2-2 5,0 0 3,2-1 2,-1-1 1,0-2 1,0 0 0,0 0 3,2 1 2,1 0 4,0 2 3,1 0 3,0-1 4,0-2 4,0 0 4,0 0 6,0 3 8,0 1 8,1 2 8,-1 8 2,2 14-4,0 14-4,1 13-5,1 4-6,0-5-8,0-6-7,0-7-7,0 10-4,-1 23 3,-2 24 2,0 24 1,-2 9-1,-2-5-6,-2-5-5,-2-5-7,-1 1-7,0 4-10,0 4-9,1 6-9,-1 0-6,0-3-1,0-4 0,0-5-2,0-3-2,1-6-2,-1-5-2,0-4-4,2-11 4,2-16 8,4-15 9,2-17 9,2-7 4,-2-2 1,0-1 0,-2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6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24200 53700 625,'-22'-13'56,"6"26"1,7 24 2,6 26 1,3 12-6,0 0-13,0 0-13,0 0-12,1-2-12,4-3-11,3-3-9,3-2-10,3-8-12,3-8-13,3-10-13,4-9-12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8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58174 52346 469,'0'-24'3,"0"2"8,0 1 6,0 1 7,0 5 8,0 10 11,0 10 9,0 10 11,-3 7 0,-4 7-11,-6 6-10,-4 4-10,-5 5-7,-3-1-3,-4 1-3,-5-1-4,-1-2-4,-1-6-7,0-4-6,1-5-8,3-3-10,3-4-14,7-2-14,3-4-13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8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59393 52898 515,'9'-7'6,"2"2"12,2 2 13,1 2 12,2 2 7,1 2 2,2 2 1,0 2 2,0 2-3,0 2-8,-2 1-8,-2 2-9,0 2-11,-4 0-14,-3 0-16,-2 0-15,-4-1-9,-4 1-2,-4-1-1,-4 1-3,-1-2-4,0-2-3,2-4-5,1-2-5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8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58016 54089 432,'-17'0'0,"-5"2"0,-4 0 0,-3 1 0,2 0 14,10 0 28,10-2 30,10 0 27,10-2 5,10 0-20,9-2-20,11 0-19,5 0-17,4-1-14,3 0-13,2 0-13,2 0-14,-2 1-14,0-1-15,-1 0-14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9"/>
    </inkml:context>
    <inkml:brush xml:id="br0">
      <inkml:brushProperty name="width" value="0.05121" units="cm"/>
      <inkml:brushProperty name="height" value="0.05121" units="cm"/>
      <inkml:brushProperty name="color" value="#F2395B"/>
    </inkml:brush>
  </inkml:definitions>
  <inkml:trace contextRef="#ctx0" brushRef="#br0">61745 51184 429,'8'-12'64,"-2"8"-2,0 8-3,-2 8-4,-3 7-5,-8 7-8,-6 7-9,-7 7-9,-4 5-7,-3 1-9,-1 2-7,-3 3-8,1-3-5,6-6-6,2-6-3,4-6-5,6-5-3,8-8 0,8-7-2,8-6 0,4-5 5,0 0 12,-1-1 13,0-2 12,1 2 8,-2 2 3,-1 3 5,0 4 2,-3 3 2,-2 3-1,-4 5-2,-2 4-1,-5 2-2,-3 1-3,-3 1-2,-5 2-3,-1-1 0,0-1-1,2-1 1,0-1-1,4-1-2,0-2-5,2-3-5,2-1-6,3-6-11,4-12-18,4-10-19,4-11-17,-1-4-4,0 4 11,-2 4 12,-2 5 11,-1 0 3,0 0-3,0-1-4,0-2-3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29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62015 51687 576,'9'-17'0,"2"-2"0,1-2 0,3 0 0,0-1 0,-2 4 0,-2 4 0,-2 4 0,0 3 9,4 1 16,5 0 18,4 2 17,3 0 3,1 0-9,3 0-9,2 0-11,-2 0-5,-4 2-5,-3 0-3,-4 2-4,-5-2-19,-6-4-33,-6-3-34,-6-5-33,-3 0-4,2 1 22,1 2 25,0 2 24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0"/>
    </inkml:context>
    <inkml:brush xml:id="br0">
      <inkml:brushProperty name="width" value="0.06323" units="cm"/>
      <inkml:brushProperty name="height" value="0.06323" units="cm"/>
      <inkml:brushProperty name="color" value="#F2395B"/>
    </inkml:brush>
  </inkml:definitions>
  <inkml:trace contextRef="#ctx0" brushRef="#br0">62685 50932 347,'0'-36'1,"0"9"1,0 7 2,0 8 2,1 8 8,2 6 17,2 7 17,2 8 17,-1 4 1,-4 5-15,-4 4-16,-4 3-14,-3 3-12,-2 1-6,-2 1-8,-1 1-7,-3 0-4,-2-3-2,-2-2-1,-1-1-3,-1-4 0,2-5 3,2-5 1,2-5 2,7-5 6,11-6 10,10-6 9,11-6 11,6-2 3,2-1-5,0 0-3,1 0-5,-1 2-4,-3 2-3,-3 4-4,-2 2-4,-7 6-4,-9 8-7,-8 8-6,-10 8-7,-5 3-1,-3-1 1,-3-1 1,-3-1 2,-1-2 2,4-3 4,3-2 3,3-4 3,2-3 3,2-2 1,2-4 1,2-3 2,4-2 7,6-4 13,6-2 12,6-3 13,3-2 4,2 0-4,0 0-5,1 0-4,-1 3-3,-2 4-2,-4 5-1,-3 6-1,-4 4-2,-6 3-4,-5 5-2,-7 4-4,-3 2-1,2-1-1,1 1 1,0-1-1,3 0 0,0-4-3,4-3-2,1-3-2,3-5-8,4-10-13,3-8-15,6-10-13,-1-4-4,-3-3 4,-2-2 4,-4-1 4,1-5 4,2-5 4,4-7 3,2-5 5,3-1 3,1 5 5,3 5 5,2 5 4,3 2 3,4-1 1,3-1 2,5-2 1,1 2 3,-1 3 4,-1 3 4,-1 4 3,-2 2 6,-6 3 7,-2 2 6,-4 4 6,-2 2 6,-1 0 3,1 2 3,0 0 4,1 2-3,2 1-8,1 0-9,3 2-7,3-1-8,4 0-5,3-2-6,4 0-5,1-1-5,-4 2-5,-5 1-3,-3 0-5,-9-1-10,-12-3-15,-14-5-17,-12-4-15,-5-1-1,3 0 14,2 2 16,4 1 13,2 1 13,1 2 8,0 2 8,2 2 9,1 5 15,2 7 21,2 6 20,2 7 21,2 8 3,0 7-15,2 9-15,0 7-15,1 10-10,-1 9-4,-2 10-6,0 9-4,-2 5-8,0-1-11,-2 0-12,0-2-11,-1-2-10,0-2-11,0-4-8,0-3-11,1-5-1,2-8 5,2-7 6,2-9 6,1-8 3,-2-9 0,0-9 1,-2-8-1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1"/>
    </inkml:context>
    <inkml:brush xml:id="br0">
      <inkml:brushProperty name="width" value="0.06002" units="cm"/>
      <inkml:brushProperty name="height" value="0.06002" units="cm"/>
      <inkml:brushProperty name="color" value="#F2395B"/>
    </inkml:brush>
  </inkml:definitions>
  <inkml:trace contextRef="#ctx0" brushRef="#br0">64110 52032 366,'7'-15'3,"-2"-1"6,-3 0 7,-1 0 5,-2 3 5,-1 4 2,-3 6 1,-2 5 3,-4 4-2,-4 7-2,-5 6-4,-5 6-2,-5 4-4,-4 5 0,-3 3-2,-5 5-2,0 0 0,1-3 1,3-3 0,1-3 1,4-3-1,7-2-3,5-1-4,6-3-3,11-4-8,14-10-12,15-9-14,16-8-12,7-8-5,2-6 0,3-5 1,1-6 2,2-4 3,1-1 6,0-1 5,2-1 7,-1 2 6,-4 3 6,-2 5 5,-3 3 7,-5 5 3,-5 4 2,-7 6 2,-5 5 1,-5 3 4,-3 4 7,-2 2 6,-4 4 7,-1 3 6,2 5 6,0 5 4,1 6 5,2 2-1,0 3-5,1 2-6,1 1-6,2 1-5,0 1-5,1-1-5,1 0-4,-1 1-6,-4-1-5,-4 1-5,-4-1-4,-5 0-5,-6-3-4,-6-1-4,-6-2-3,-5-4-2,-2-3 0,-3-4 1,-3-4 0,-2-3 0,1-1 2,-1 0 1,0-2 0,1-1 2,-1-2 1,0-2 0,1-2 1,0-3 1,2-4-1,2-4-1,3-4-1,2-4-2,2-5-5,4-5-3,2-5-5,4-4 0,2-2 1,4-1 3,3-2 2,1 1 5,1 7 5,2 5 5,0 7 7,1 3 1,-2 3 0,-1 1-1,0 2-2,-5 7 8,-6 10 15,-7 11 15,-8 12 15,-3 5 3,-1 0-10,-1 2-9,-1 1-10,2-2-7,5-3-3,5-4-5,4-5-4,6-3-7,7-6-9,5-5-9,5-4-9,6-5-4,3-4 4,5-4 4,3-4 2,2-1 5,-1 3 3,-1 1 5,0 2 5,-4 2 4,-3 2 7,-4 2 7,-4 2 6,-3 4 6,-3 6 5,-1 6 6,-2 6 4,1 1-15,2-3-37,4-3-38,2-2-36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2"/>
    </inkml:context>
    <inkml:brush xml:id="br0">
      <inkml:brushProperty name="width" value="0.0618" units="cm"/>
      <inkml:brushProperty name="height" value="0.0618" units="cm"/>
      <inkml:brushProperty name="color" value="#F2395B"/>
    </inkml:brush>
  </inkml:definitions>
  <inkml:trace contextRef="#ctx0" brushRef="#br0">69430 50778 356,'57'-20'105,"-11"6"-25,-13 8-24,-11 6-25,-5 6-13,4 2 2,2 4 0,3 2 0,-2 2-1,-7 1-5,-6 2-4,-8 0-4,-7 2-2,-8 3 0,-7 4 0,-9 2 0,-6 3-2,-3 3-4,-5 3-4,-3 3-5,-2 0-3,3-1-3,2-4-3,2 0-3,3-5-2,7-7-2,5-7 1,6-6-2,4-6 2,2-2 6,3-4 4,1-3 5,1-1 5,2-1 5,0-2 4,2 0 6,0 1 8,0 6 15,0 4 14,0 6 13,1 5 4,2 7-9,2 8-8,2 5-7,1 5-7,-2 0-5,0-1-4,-2 1-5,0-3-4,0-1-3,0-4-3,0-3-3,2-11-19,4-21-31,4-18-34,4-21-31,3-7-6,3 3 24,3 5 24,4 3 24,1 5 16,3 1 9,2 4 10,0 3 10,5 3 7,3 3 5,5 2 7,3 4 5,2 2 3,1 2 1,-1 2 1,1 2 1,-4 3 0,-2 2 0,-5 4 0,-3 2 1,-6 3-3,-7 2-6,-7 2-4,-6 2-5,-7 1-4,-2 1-2,-6 1-2,-2 2-2,-5 0-1,-4 1-2,-4 1-1,-4 2-1,-2-1-2,-3 1-5,-2 0-3,-1 0-4,-3-1-2,1-1 2,-2-1 0,-1-1 2,1-2-1,1-4-3,2-4-3,3-4-2,2-4-2,2-2 3,4-4 1,3-2 2,2-5 1,4-4-3,3-5-1,2-5-1,3-3 0,0 1 4,2-1 4,0 0 3,2 2 5,0 5 7,2 3 6,0 4 7,1 7 10,-2 8 11,0 9 13,-2 10 12,0 4 0,-2 1-12,0 1-11,-2 1-12,1 0-9,0-2-6,2-2-5,0-3-7,5-4-11,6-8-18,8-8-18,6-8-17,1-5-3,-3-3 12,-4-4 12,-4-2 12,-2-2 9,0-1 6,-1-2 6,1 0 6,-1 2 7,-2 3 7,-2 4 6,-2 4 9,-1 5 7,0 6 10,0 6 10,0 6 9,-1 7 1,0 6-6,-2 7-9,0 7-6,-2 7-7,-1 7-6,0 7-7,-1 6-6,-1 11-9,0 12-11,0 13-10,0 13-11,0-2-3,0-15 6,0-16 7,0-16 6,-1-10-7,0-5-21,-1-5-20,-2-5-21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73126 51074 468,'-5'-8'4,"6"-2"5,6 0 8,6-1 6,2 0 2,-2 2-2,-3 2-1,0 2-3,2 1 0,9 2 1,9 0 1,9 2 0,1-1 0,-4 0-3,-4-2-3,-6 0-3,-6 1-1,-5 4 0,-6 4 0,-6 4-1,-6 4 2,-8 5 2,-6 6 4,-7 4 3,-5 4 0,-4 3 0,-2 3 0,-2 3-1,-2 2-2,1 3-4,1 1-3,1 2-5,2-2-4,5-4-4,3-5-4,5-5-5,3-5-4,4-5-5,4-4-3,4-6-5,5-7-5,6-10-6,6-10-8,6-9-6,3-7 0,3 0 9,2-1 6,2-1 9,-1 2 8,-3 5 9,-3 4 9,-2 7 9,-4 4 9,-1 4 8,-2 6 7,-2 4 9,-2 7 2,0 7-4,-2 8-4,0 9-5,-2 3 0,-3 1 4,0 0 4,-3-1 3,-2-1-4,-2-3-11,-2-3-12,-2-3-12,0-3-8,0-2-8,2-4-6,1-3-8,1-6-9,3-8-13,4-10-12,3-8-14,1-7 0,4-5 15,0-5 13,3-5 13,2-3 11,2 1 5,2-1 6,1 1 6,1 2 8,-2 7 10,-3 5 9,-1 6 10,0 5 6,3 4 4,4 5 4,2 2 3,2 6 1,1 2-1,2 5-2,-1 4-2,1 2-6,-2 2-13,-3 0-11,-1 1-12,-2 0-10,-4 0-4,-3-2-7,-2-1-5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4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75243 50333 411,'8'-14'40,"0"2"-1,0 4 0,0 2-1,-1 6 1,0 6 2,-2 8 2,0 6 1,-2 4-2,0 1-8,-2 1-6,-1 1-8,-1 1-6,-3 3-7,-4 2-7,-2 1-6,-2 0-7,2-5-6,1-3-6,0-4-8,3-9-6,2-13-8,4-12-8,3-13-7,2-8 0,3-3 11,4-3 9,2-3 11,2-2 8,2 2 6,0-1 7,1-1 6,1 2 7,0 3 7,-1 3 8,1 3 6,-1 4 8,-3 7 5,-1 5 6,-3 6 6,-1 6 2,-2 4-1,-2 5-3,-2 6-1,-2 5-3,-2 6-3,-2 5-5,-2 7-4,-3 3-4,-4 1-5,-4 1-4,-3 1-4,-1-1-5,1-3-6,2-4-4,2-2-6,2-7-13,3-10-20,1-12-21,2-10-21,4-8-1,8-4 16,6-3 17,7-4 17,2 0 12,-3 7 8,-3 5 9,-3 6 8,-4 8 6,-6 10 4,-6 10 4,-6 10 5,-4 5-2,-5 2-5,-3 2-6,-5 3-6,-2 1-5,-1 1-5,-1 0-5,-1 3-5,-1-3-1,0-3 3,1-5 3,-1-3 3,2-4 2,1-3 4,3-3 2,1-3 4,3-2 3,4-6 7,4-3 5,4-4 6,4-3 3,5-2-1,2-2-1,5-2-1,4-2-1,4-3-5,4-4-3,4-2-4,3-3-5,3-1-6,3-3-6,3-2-5,1 1-5,-3 1 0,-1 2-2,-2 3-1,-4 5 6,-5 10 13,-5 10 12,-4 10 15,-5 7 4,-4 7-1,-4 6-2,-4 5-2,-2 3-2,0-1-2,0-1-3,0-1-2,1-3-3,2-3-2,2-5-4,2-3-3,4-6-8,4-3-14,6-6-13,4-4-13,3-6-5,1-7 3,2-4 4,0-7 3,-1-2 5,0-1 5,0 1 6,-2-1 4,-2 1 6,-3 3 6,-2 0 5,-4 4 6,-5 1 6,-10 4 4,-8 2 4,-9 4 5,-6 3 2,-2 4-1,-1 4 0,-2 3-1,-2 4-4,-1 0-8,-1 1-7,-1 2-8,0-2-5,1-1-2,1-3-2,1-1-1,2-2-1,5 0 4,3-2 1,4-1 3,4 0 4,3 0 6,2 0 6,4 0 7,4 1 3,6 0 3,6 1 1,6 2 2,4 0 0,5 1-5,4 1-3,3 2-5,7 0-3,6 1-4,6 2-5,8 0-3,8 0-2,9-2 0,7-3 0,11-1 0,-3-2-6,-14-4-14,-14-3-13,-14-2-13,-8-2-12,-5 0-7,-3 0-9,-4 0-8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7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22600 51450 642,'-19'-22'68,"13"6"-13,12 7-14,13 6-14,9 3-6,6 0 1,7 0 1,6 0 0,1 4-1,-3 10-4,-3 10-4,-2 9-3,-8 6-4,-8 3-3,-10 3-3,-9 4-2,-5 2-3,0 4-4,0 3-3,0 3-5,-4-1-1,-5-2 2,-7-3 0,-5-3 2,-3-6 2,4-5 4,3-7 4,3-5 5,12-9 3,22-9 4,22-10 3,23-8 4,14-9-1,10-6-8,10-6-8,9-6-7,1-2-8,-6 3-7,-6 3-9,-6 4-7,-12 2-2,-15 4 2,-15 3 3,-16 3 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4"/>
    </inkml:context>
    <inkml:brush xml:id="br0">
      <inkml:brushProperty name="width" value="0.05454" units="cm"/>
      <inkml:brushProperty name="height" value="0.05454" units="cm"/>
      <inkml:brushProperty name="color" value="#F2395B"/>
    </inkml:brush>
  </inkml:definitions>
  <inkml:trace contextRef="#ctx0" brushRef="#br0">77205 50793 403,'1'-15'0,"2"1"0,2 0 0,1 2 0,6 1 8,8 4 18,8 3 17,8 2 18,1 2 1,-4 0-14,-3 0-14,-4 0-13,-6 2-13,-6 4-9,-9 4-11,-5 4-10,-6 3-1,-5 3 8,-6 3 8,-4 4 8,-3 2 5,1 3 7,-1 3 4,0 2 6,1 3 4,3 1 1,1 1 2,2 1 1,2-1-1,3-3-5,1-3-6,2-3-6,4-5-10,8-9-18,6-7-17,7-8-17,6-8-7,2-10 4,3-8 4,3-9 5,2-5 4,-1 1 6,1-1 6,0 1 6,-4 2 5,-2 5 3,-4 5 5,-4 4 3,-3 5 2,-3 2-1,-1 4 0,-2 3-1,-2 2 11,-2 4 25,-2 2 22,-2 3 25,-3 4 4,-2 4-14,-3 4-15,-4 4-14,-3 3-10,-3 3-4,-5 3-5,-4 3-4,-3 1-5,-2-1-5,-4-1-4,-3 0-5,-3-2-1,-3 1 0,-3-2 1,-3 2 1,-3-2-1,-1-3-5,-2-2-3,-2-4-5,3-3-1,6-3-1,7-2 1,6-4-1,11-2 7,11-2 14,12-2 14,12-2 14,10-3 5,11-2-5,10-3-6,9-4-4,8-1-6,4-2-7,5 0-6,6-1-8,1 0-4,-2 2 2,-1 2 0,-3 2 1,-5 2-1,-7 1-2,-6 0-2,-6 2-2,-12-1-13,-13-2-26,-14-2-24,-14-2-24,-6 0-2,2 0 22,2 2 23,3 1 22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5"/>
    </inkml:context>
    <inkml:brush xml:id="br0">
      <inkml:brushProperty name="width" value="0.06309" units="cm"/>
      <inkml:brushProperty name="height" value="0.06309" units="cm"/>
      <inkml:brushProperty name="color" value="#F2395B"/>
    </inkml:brush>
  </inkml:definitions>
  <inkml:trace contextRef="#ctx0" brushRef="#br0">78497 51374 348,'-9'-9'2,"-2"-4"4,-2-2 4,-2-3 4,0-1 2,2 4 3,3 3 3,1 3 1,3 6 8,4 11 12,4 12 11,4 10 12,1 11 2,-2 10-9,-2 12-10,-2 11-8,-2 7-7,-2 6-5,-2 3-5,-2 6-3,-3 8-7,-4 9-8,-4 11-6,-2 9-8,-3 1-10,2-9-11,2-9-11,3-10-12,2-10-6,4-14 1,4-14 0,4-13 1,1-12 1,0-6 1,-2-7 2,0-6 1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6"/>
    </inkml:context>
    <inkml:brush xml:id="br0">
      <inkml:brushProperty name="width" value="0.06453" units="cm"/>
      <inkml:brushProperty name="height" value="0.06453" units="cm"/>
      <inkml:brushProperty name="color" value="#F2395B"/>
    </inkml:brush>
  </inkml:definitions>
  <inkml:trace contextRef="#ctx0" brushRef="#br0">80536 50428 340,'-12'-7'8,"7"2"16,6 2 17,8 2 15,2 2 2,-1 2-10,0 2-11,-2 2-11,0 1-6,0 3-2,0 2-3,0 2-1,-2 1-8,-2 2-10,-4 0-12,-2 1-11,-6 2-4,-6 2 3,-7 1 2,-8 3 3,-2 0 2,-1-2 2,1 0 2,-1 0 2,2-2 2,1-1 2,3-1 1,1-1 3,3-2 2,3-4 4,2-4 2,4-4 3,4-1 8,8 4 14,7 2 12,6 4 14,2 2 4,-4 5-4,-4 4-5,-5 3-4,-2 4-5,-4 1-7,-2 3-5,-3 2-6,-2-2-6,2-4-5,1-4-6,0-3-6,2-3-10,0-3-14,2-1-16,1-2-15,1-5-6,3-6 4,4-8 4,2-6 4,4-9 3,4-8 5,4-9 4,4-9 5,1-4 4,-1 2 7,-1 1 7,0 0 6,-2 3 4,1 5 3,-1 5 3,1 4 3,0 6 3,1 3 4,2 4 6,0 4 3,2 2 5,5 0 3,4 0 4,3 1 4,3 0 0,2 4-1,0 2-3,1 3-1,-2 3 0,-2 2 0,-3 2 0,-3 2 2,-4 2-2,-7 2-4,-5 2-3,-6 1-4,-6 3-2,-4 2-2,-6 1-2,-4 3-1,-4 1 1,-4 1 2,-2 2 3,-3 0 3,-2 0 1,2-2-1,1 0-1,1-1-1,1-1-2,2 0-5,3-2-5,2-1-3,0-2-7,0-3-5,0-2-6,0-4-6,0-4-10,-2-4-12,0-6-13,-1-4-13,-1-6-1,2-6 8,1-5 11,0-7 8,2-4 7,0-3 6,2-3 5,1-3 4,0 1 5,2 2 4,0 3 2,2 3 5,1 2 3,0 5 4,1 1 5,2 4 5,0 3 7,2 3 11,1 2 10,0 4 12,0 4 0,0 8-7,-1 6-8,-2 7-7,-2 7-7,-4 6-4,-4 5-4,-4 7-4,-2 1-4,1-3-5,-1-3-4,0-4-4,4-7-10,10-14-14,9-15-14,8-12-15,5-7-1,1-1 11,2 1 13,0-1 11,0 1 10,-3 2 7,-1 3 8,-2 1 7,-2 4 8,-2 6 11,-2 6 9,-3 6 10,-2 6 1,-3 6-8,-6 5-9,-3 7-9,-3 3-6,-3-1-4,-4 0-5,-2 1-5,-2-2-2,1-3-1,-1-3-1,0-3-1,0-2 1,0-2 1,1-3 1,-1-1 2,1-1 1,2 0 2,2 0 2,3 0 2,6-4-4,12-6-6,11-8-7,13-6-7,5-4-6,-3-2-5,-1 0-5,-2-1-5,-4 0-4,-3 4 1,-4 3-2,-4 3 0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7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84559 50402 449,'8'-15'41,"-2"3"-2,-1 1-1,0 2-2,-3 6-1,-4 10 0,-4 10-2,-4 9 0,-3 5-6,-3 0-8,-4-2-9,-1-1-8,-1-3-5,2-5-2,4-5 0,3-4-2,4-2-2,4 1-3,6 3-4,4 2-4,3 1 1,0 0 6,0 0 4,0-1 5,-2 4 6,-1 4 5,-1 5 7,-3 5 5,-4 2 5,-2 4 2,-5 2 3,-4 1 3,-2 1-1,2-1-3,1-1-3,0-1-3,2-2-3,1-1-2,0-2-3,2-3-1,5-9-10,10-18-19,10-18-18,9-18-17,5-13-10,-4-8-2,-3-10-1,-3-9-1,-2-1 3,-1 6 8,-1 7 8,-1 4 7,-1 8 9,-2 10 10,-2 7 9,-2 10 10,0 5 6,1 1 1,4 0 0,0 2 2,3 1 1,0 0 1,1 2 0,1 0 1,2 3 5,0 1 8,1 2 8,1 2 9,0 1 2,-2 0-5,-4 0-5,0 0-5,-2 0-7,0 0-11,-2 0-11,0 0-10,-2-2-11,-3-4-11,-1-4-10,-2-4-11,-1-2 1,-2 0 12,0 1 12,-2-1 12,0 3 19,0 6 29,0 6 28,0 6 28,-3 8 5,-6 10-18,-6 9-16,-5 11-18,-4 2-14,0-2-11,1-2-10,0-4-10,-1-3-9,0-1-8,1-3-8,-1-1-7,1-5-2,2-4 2,3-4 3,1-6 3,3-4 7,6-4 10,5-4 13,4-4 10,8-3 6,8-4 1,9-2 0,9-3 1,4 0 0,-1 1 0,-1 2 0,-2 2 0,-1 3-4,-3 1-6,-2 2-9,-4 2-6,-6 4-13,-10 4-18,-10 5-18,-10 6-17,-4 0-2,2-3 18,2-2 16,2-4 17,2-1 10,-2 0 3,2 0 4,-1 0 3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8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85695 51924 443,'-9'8'0,"0"-2"0,-1-1 0,-2 0 0,1-1 5,0 0 9,2-1 8,1 1 10,0 2 3,0 4-4,0 4-2,0 4-4,0 4 0,0 5 4,0 5 4,0 5 4,1 1 0,-1-3-4,0-4-3,0-1-4,1-5-4,2-3-1,2-4-3,2-4-3,5-6-10,8-5-15,7-6-18,9-5-16,3-6-6,0-2 4,-2-3 5,-1-4 4,-3 2 7,-5 5 7,-4 5 8,-6 5 9,-4 7 9,-6 7 12,-5 10 13,-4 9 12,-4 5 5,-2 0-1,-1-1-2,-3 1-2,0-3-4,4-3-7,3-4-8,2-4-7,5-5-8,7-5-8,5-4-8,5-6-8,4-4-7,2-5-5,0-6-5,1-4-6,5-6-3,6-5-4,6-7-3,8-5-3,-1-1 2,-7 7 8,-8 6 7,-9 6 8,-3 3 5,-2 2 1,-1 2 2,0 3 1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8"/>
    </inkml:context>
    <inkml:brush xml:id="br0">
      <inkml:brushProperty name="width" value="0.06252" units="cm"/>
      <inkml:brushProperty name="height" value="0.06252" units="cm"/>
      <inkml:brushProperty name="color" value="#F2395B"/>
    </inkml:brush>
  </inkml:definitions>
  <inkml:trace contextRef="#ctx0" brushRef="#br0">87408 50370 351,'-7'-7'1,"1"0"2,0 2 0,2 1 3,0-1 4,-2 1 7,0 1 6,-2-1 8,4 0 5,8 2 2,8 0 3,8 2 3,5 0-3,1 0-7,3 0-8,1 0-8,3-2-4,2-4-3,0-4-2,4-4-3,-2 0-3,-5 2-7,-5 4-5,-5 3-7,-5-1-9,-6-2-12,-6-3-12,-6-4-13,-4-1 0,-2-1 10,-2-2 11,-2 0 10,0 0 8,0 1 4,2 0 3,1 2 5,0 1 3,2 0 6,0 2 5,2 1 5,0 1 7,0 2 8,0 2 10,0 2 8,0 6 8,-2 8 7,0 9 6,-1 9 8,-2 6-1,2 3-9,-1 4-8,0 2-10,-1 9-6,-2 16-6,-2 16-7,-2 14-5,0 11-8,0 2-10,-1 1-10,0 3-10,1-2-7,3-3-5,1-4-3,2-6-5,1-8-2,2-16-2,0-15 0,2-17-1,0-9-3,0-5-3,0-3-4,0-4-4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39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87421 51316 373,'-22'-7'46,"3"2"-9,3 3-7,3 0-9,-1 5-2,-4 4 3,-3 6 4,-5 4 3,-4 6 0,-5 7-4,-5 7-4,-5 6-5,-3 5-1,1 1-2,-1 1 1,1 1-2,3-3 0,7-7-1,7-7-3,7-7-1,8-6-5,10-7-9,10-4-9,10-8-10,9-8-5,9-11 0,9-13-3,9-11 0,6-8 0,2-1 3,4-2 2,3-3 3,-1 3 3,-4 6 3,-4 6 4,-4 5 3,-5 6 6,-7 5 6,-7 5 8,-7 5 6,-5 3 4,-2 2-2,-4 2 1,-3 2-1,-1 1 3,0 2 8,0 0 7,0 2 8,1 2 3,1 4 2,3 4-1,2 3 1,2 5-3,1 4-5,3 4-7,2 3-5,-2 4-6,-5 3-5,-4 2-5,-6 5-5,-5 0-3,-6 0 0,-6 1-2,-6-1 1,-4-1-1,-1-3 1,-3-3 0,-2-3 1,0-4 1,3-1 0,1-4 0,2-3-1,1-2-2,-2-2-5,0-3-6,-1-1-6,0-2-2,0-2 1,2-2 0,1-2 0,0-2-1,-2 0-3,0-2-4,-1 0-4,-2-3-2,-2-2-4,-2-3-3,-1-4-3,-1-5 0,2-7 4,3-9 3,2-7 3,2-5 4,4-1 4,5 0 5,3-2 4,2 2 5,4 5 7,0 5 7,4 5 7,2 4 5,5 2 3,5 4 2,5 3 3,2 2 1,-3 4 0,-1 3-1,-2 2-1,-5 8 2,-8 10 3,-8 11 4,-8 11 2,-5 6 0,-4-1-4,-2 1-5,-2-1-5,-1-2-4,5-4-4,3-6-4,4-5-5,6-5-5,8-7-9,8-5-7,8-5-8,4-6-5,3-4-2,2-4 0,1-4-2,1-1 2,-1 2 6,-1 3 5,-1 1 7,-2 2 2,-4 2 1,-4 2 1,-4 2 1,-3 3 6,-1 4 12,0 4 13,-2 4 13,0 2 8,-2 2 4,0 0 5,-2 1 3,2 1-4,2-2-16,3-1-14,4 0-15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4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92461 50481 423,'2'-15'40,"2"4"-3,3 3-6,4 2-3,6 0-3,11-4 0,11-4 0,10-3 1,6-2-1,-3 4-2,-2 3-1,-1 2-2,-5 4 0,-6 3 1,-5 2 1,-7 4 1,-4 2 0,-6 3 0,-5 4-2,-4 2 0,-4 2-2,0 2-3,-2 0-2,0 1-3,-3 1-3,-2 0-3,-4-1-2,-2 1-4,-3 1-4,-2-1-7,-1 2-5,-3 1-7,-4 4-7,-4 7-6,-4 7-8,-6 7-7,-1 4-2,3-1 3,3 0 4,2 1 3,5-5 4,3-5 4,4-5 3,4-6 5,4-6 3,0-5 3,0-5 3,2-4 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4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92517 53638 484,'-13'8'118,"6"2"-18,6 0-19,6 1-18,4 2-13,2 0-10,2 0-9,2 2-10,-1 1-10,2 0-11,0 0-12,0 0-12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8"/>
    </inkml:context>
    <inkml:brush xml:id="br0">
      <inkml:brushProperty name="width" value="0.04174" units="cm"/>
      <inkml:brushProperty name="height" value="0.04174" units="cm"/>
      <inkml:brushProperty name="color" value="#00BFF3"/>
    </inkml:brush>
  </inkml:definitions>
  <inkml:trace contextRef="#ctx0" brushRef="#br0">26597 46105 527,'-13'-27'0,"6"9"0,7 8 0,5 10 0,4 7 7,3 5 17,4 7 14,2 6 17,0 0 5,-3-5-5,-2-5-3,-4-4-5,0-2-6,2 4-9,2 2-9,2 3-10,-2-2-18,-5-10-30,-5-9-29,-5-8-29,0-8-5,-1-7 18,2-7 20,0-7 18,2-3 12,2 3 7,1 1 7,3 3 6,1 3 6,2 7 5,0 5 6,1 6 4,1 4 7,-2 2 7,0 2 7,-2 3 8,-1 1 4,0 3-1,-2 4 0,0 2 0,-1 4-4,0 2-4,0 3-6,0 3-6,-1 2-4,-1 0-4,0 0-3,-1-1-4,-1 1-2,0-2 1,0-1 1,0 0 0,1-5-10,1-7-21,3-6-20,2-8-21,2-4-5,2-3 11,2-3 11,2-3 11,1-1 10,-1 2 9,1 2 8,0 3 9,-2 1 2,-2 2-3,-4 2-4,-2 2-3,-3 4 8,-2 4 22,-2 6 22,-2 4 21,-3 5 1,-4 3-18,-4 5-18,-4 4-19,-3 4-10,-5 3-4,-4 5-4,-4 3-3,-2 3-3,-1 1-3,-1 1-1,0 1-3,-1-2 1,-1-4 4,1-4 4,-1-3 5,2-4 3,3-3 6,3-3 4,3-3 4,4-2 2,6-4-2,7-3-2,5-2-2,6-5 3,8-5 7,6-4 8,7-5 7,8-6 1,7-4-5,9-5-4,7-5-5,4-3-4,1 1-3,-2-1-4,2 0-2,-3 1-2,-4 2-1,-3 0 0,-5 1-2,-5 3-1,-6 7-2,-8 5-2,-7 6-2,-6 4 1,-4 4 5,-6 2 4,-4 4 4,-6 5 2,-4 7-3,-5 9 0,-5 7-2,-3 4-2,-2 0-3,0 1-1,-1-1-3,-1 0-2,-3-3-2,-1-1-2,-3-2-3,2-2-2,2-1-2,3-1-1,2-1-2,5-2-3,3-5-2,4-3-3,4-4-3,4-5-5,3-4-8,2-6-7,4-4-9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9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94743 47233 492,'1'-14'1,"0"1"1,2 2 2,0 2 2,0 1 4,0-2 8,-2 0 8,0-1 8,-1-1 1,2 1-5,0-1-6,2 0-5,-2 0-3,-2 1-3,-4-1-1,-2 0-2,-4 4-1,-3 6 0,-5 7 0,-4 8-1,0 3 2,1 3 2,3 2 4,1 1 2,1 1 1,1-1 0,-1-1-2,0 0 0,2-2 0,3 1-1,2-1-1,4 1-1,2-2-3,2-1-4,2-2-5,2-2-6,3-5-5,4-5-7,3-6-6,5-5-7,2-4-3,-1 0 1,1 0 3,-1 1 0,0-1 3,-1 2 2,0 1 2,-2 0 2,-2 4 13,-1 6 23,-2 6 22,-2 6 23,-2 3 3,-2-1-15,-3 1-15,0 0-15,-2-1-12,0-1-12,0-1-9,0 0-11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8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20350 53050 690,'26'-41'98,"4"19"-23,3 19-22,3 19-22,-4 10-15,-8 4-5,-10 3-5,-9 3-6,-5-1-4,0-2-2,0-3-3,0-3-2,-4-2-1,-5 0-1,-7 0 0,-5 0 0,6-2 3,23-3 7,22-3 7,22-2 8,7-3 2,-6 1 0,-6-1-2,-6 1-1,-7 1 0,-6 3-1,-6 3 0,-6 4-1,-9 5-3,-8 10-6,-10 10-5,-9 9-7,-12 6-6,-11 3-5,-14 3-6,-11 4-6,-6-4-3,4-9-1,3-10-2,3-8-1,6-9 2,9-6 5,10-6 5,10-6 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8"/>
    </inkml:context>
    <inkml:brush xml:id="br0">
      <inkml:brushProperty name="width" value="0.03543" units="cm"/>
      <inkml:brushProperty name="height" value="0.03543" units="cm"/>
      <inkml:brushProperty name="color" value="#00BFF3"/>
    </inkml:brush>
  </inkml:definitions>
  <inkml:trace contextRef="#ctx0" brushRef="#br0">28039 47430 621,'10'-7'5,"4"1"12,3 0 11,5 2 11,2 1 4,-2 4 0,-1 2-3,-1 4-1,1 1-4,2 3-6,0 2-6,4 1-5,0 1-6,-2-2-5,-3-2-7,-1-3-4,-3 0-8,-2 0-7,-4 0-7,-3-1-8,-2 2-8,-4 0-9,-2 1-8,-4 2-8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9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27427 48114 444,'-9'-2'9,"14"0"19,13-3 18,15-2 18,5-1 3,0 0-12,-1 0-12,-1 0-13,-3 1-11,-7 2-10,-5 2-9,-6 2-10,-6 3-6,-4 2-2,-6 4-3,-4 2-3,-6 3-2,-6 4 0,-5 2-1,-7 3-1,-4 2 0,-1 1 2,-3 1 2,-1 2 2,0-2 4,2-1 6,1-2 6,2-3 5,3-1 7,3-2 3,3-2 6,3-2 3,5-4 8,10-5 7,9-4 8,8-6 8,8-2 1,7-3-9,7-2-8,7-2-9,4-1-5,-1-1-3,0-2-5,0 0-2,-1 1-5,-5 2-3,-3 4-5,-5 3-4,-6 0-13,-8 0-20,-10-1-21,-8-2-21,-7 0-1,-2-1 17,-3-2 16,-3 0 18,-1-1 12,2-2 5,2 0 5,2-1 6,2-1 6,1-1 5,0-2 5,2 0 5,0 1 5,2 5 5,1 3 3,0 4 6,1 4 3,0 4 6,0 4 5,0 4 5,1 5 0,0 8-8,2 6-6,0 7-7,1 7-5,0 9-2,0 7-3,0 8-2,1 7-6,0 6-10,2 6-11,0 6-10,2 3-8,2 3-8,2 1-8,2 3-8,0-9-7,-2-18-7,-2-20-7,-2-17-6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4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29904 48542 540,'1'-14'9,"0"3"17,1 3 17,2 3 18,1 1 4,4 2-6,2 1-9,4 0-7,2 2-7,3 0-8,3 1-7,4 2-7,1-1-10,2-1-9,2-1-11,3 0-11,-2-2-12,-7 0-17,-5-1-16,-6-1-15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0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31817 46755 423,'-8'-8'0,"2"2"0,0 1 0,2 0 0,0 0 4,2-2 10,0-2 8,2-2 9,2 0 2,2 1-4,3 0-4,4 2-6,3 0 0,5 0 4,5 0 3,5 0 3,2 0-1,1 0-5,-1 1-5,1-1-6,-2 1-3,-6 2-4,-2 2-2,-4 2-4,-4 2-2,-2 4-3,-4 2-2,-3 4-2,-3 2-6,-7 3-9,-6 3-10,-6 4-9,-3 0-2,-2-1 2,1-1 3,-2-1 3,0-1 5,1-4 6,0-2 8,2-4 6,0-2 4,0 1 4,1-1 4,-1 2 2,2-2 1,1 1-1,2 0-2,3 0-1,1 1 9,2 2 20,2 2 20,2 2 20,1 0 6,2 1-8,1 0-8,0 0-8,1 1-6,0 5-6,0 4-6,0 4-6,0 3-4,0 3 0,0 3-2,0 3-1,0 1-4,0 0-7,0 0-8,0 0-7,1-1-9,0-5-12,1-3-13,2-4-12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0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32018 48038 441,'17'-36'37,"0"8"-2,1 5-1,2 8-2,0 4-2,1 0-4,1 2-6,1 1-4,-1 0-3,-4 2-1,-4 0 0,-4 2-1,0 0 0,3 0 1,4 0 2,5 0 1,1 1 1,-1 2 1,-1 2 1,0 2 1,-4 4-1,-5 4-2,-4 5-1,-6 5-2,-4 5-1,-3 2 0,-6 2-1,-2 4 1,-4 1-1,-2 1 0,-1 0 0,-3-1-1,-1 0-4,2-3-8,2-2-9,0-2-8,0-3-7,0-6-7,1-6-7,-1-6-5,0-5-3,0-4 4,1-4 3,-1-4 3,0-4 3,2-4 3,1-3 3,1-5 2,2 1 4,4 2 4,4 2 5,4 4 5,2 2 5,0 0 8,0 2 6,0 1 8,2 1 6,2 4 3,3 2 4,4 4 4,2 2 1,3 0-2,4 2-2,2 0-2,2 3-3,3 6-3,2 4-3,1 5-4,4 3-5,2 0-8,2-1-8,4 0-8,0 0-8,-1-3-10,-3-1-10,-1-2-9,-5-3-4,-7-2 0,-7-4 2,-6-2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1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34805 46647 530,'8'-7'8,"0"2"14,0 2 16,0 2 15,0 2 5,3 0-4,2 1-5,2 2-5,0 0-5,3 2-6,0 0-7,1 2-5,-1 0-7,-2 3-5,-4 2-7,-3 2-7,-2 1-7,-4 0-10,-2-1-10,-4 0-9,-2 2-6,-4 0-4,-2 1-1,-3 2-4,-2-2 2,0-1 6,0-2 6,1-2 6,-1-2 6,1-3 6,-1-1 7,0-2 7,1-1 9,1 0 9,0 0 10,2 0 10,1 1 7,2 0 6,2 1 4,3 2 5,2 0 1,5-1-2,6 2-4,4-2-2,4 1-6,2-2-6,1-1-8,3-1-7,0-1-5,-1 0-4,-1-1-3,-1-2-4,-2 1-10,-2 4-17,-4 2-16,-3 4-18,-4 1-5,-8-1 7,-6 1 8,-7 0 7,-2-1 6,4-2 6,4-2 6,4-2 6,2-1 3,-2 0 3,0 0 1,-1 0 2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34331 48547 474,'-37'8'4,"5"-1"10,5 1 8,5 0 10,6-2 8,8-1 9,8-2 9,8-2 8,7-2 0,7-2-12,8-2-11,6-1-11,5-2-9,3 2-8,2 1-8,5 1-7,-2 0-9,1 2-9,-1 0-9,-1 2-10,-5 0-4,-7 2-2,-8 0-1,-9 2-2,-3 0-2,-2-1-2,-1 1-3,0 0-2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1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38020 47695 558,'2'-13'12,"2"6"25,3 6 24,4 6 25,0 4 2,1 2-19,-1 1-19,1 3-20,-1 0-22,-2-1-25,-2 0-25,-2-2-26,-2-2-9,-2 1 5,-2-2 6,-2 0 5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1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37795 48597 570,'-6'8'90,"3"0"-13,2 0-15,4 0-13,3 0-9,5-1-4,6 0-2,4 1-3,0 0-20,-2 0-39,-2 0-38,-4 0-39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3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37466 54142 612,'15'8'143,"-1"0"-34,0 0-33,-3 0-33,0 0-26,-2 4-20,-2 4-19,-2 2-18,-2 0-14,0-3-5,-2-3-6,0-2-6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9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20000 50300 700,'-5'-40'5,"-9"23"11,-10 22 9,-8 22 11,-4 12 3,3 3-6,3 3-4,4 4-5,4-3-4,6-5 0,7-7-3,6-5-1,9-3-3,13 4-7,12 3-5,13 3-7,7-4-6,4-8-5,3-10-8,3-9-5,-1-5-3,-2 0 3,-3 0 2,-3 0 2,-6-2 0,-5-3 0,-7-3-2,-5-2 0,-6-3 0,-3 1 2,-3-1 3,-2 1 3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3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37486 54898 674,'-11'1'149,"8"0"-45,9 1-45,10 2-46,3-1-26,-3 1-12,-2 0-10,-1 0-11,-2 0-6,0-1 0,-2 1 0,0 0-1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4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38912 53474 500,'-15'-6'12,"2"6"24,2 4 24,2 6 23,2 4 5,-3 3-17,0 5-16,-1 4-16,-1 2-12,-2 2-9,0 3-8,-2 1-10,1 3-2,4 3 1,0 3 1,2 3 1,1-3-14,2-6-32,1-7-32,0-6-32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5:5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39665 54943 999,'-5'-13'-8,"3"6"-11,4 3-12,3 5-11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09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38283 57721 495,'11'35'60,"8"-7"-2,6-8-2,7-8-3,0-4-4,-3 0-6,-6 0-7,-5-2-7,-4 4-5,-2 2-6,-4 3-4,-3 4-6,-1 1-2,-3 1-2,-2 2 0,-3 0-1,-1-1-2,-1-3-4,-3-3-4,-2-2-4,-2-2-2,-4 2 1,-2-1-1,-3 2 0,-2 0 1,1-2 0,-1-2 1,1-3 0,0 1 1,2-2 2,2 1 1,3 0 1,0 0 2,2-2 3,1 0 2,0-2 3,6-1 7,8-2 10,10-2 11,8-2 11,5-1-2,2-2-14,0 0-15,1-2-13,1 1-11,1 2-6,0 2-7,3 2-7,-2 1-4,-3-2-1,-3 0-2,-3-1 0,-2-1 2,-4 4 6,-3 0 8,-2 4 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2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43162 57024 521,'54'-6'116,"-3"1"-20,-4 2-20,-1 2-21,-4 0-13,-2 0-8,-2-2-8,-1 0-7,-1-1-8,1 1-7,1-1-7,1 0-7,-4 2-11,-7 4-15,-8 4-15,-8 3-15,-7 2-4,-2-2 9,-6-3 9,-2-1 7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2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43986 56499 517,'-14'-8'0,"2"2"0,4 0 0,2 2 0,1-1 1,-2-2 1,-1-2 3,-3-2 1,1 0 5,1 1 6,2 0 7,2 2 7,2 5 7,2 10 7,2 10 6,2 9 6,1 7-2,-2-1-14,-1 2-11,0 1-13,-1 1-6,0 1 0,0 1 1,0 1 1,-1-1-9,0-4-14,-1-2-17,-2-3-16,2-4-9,2-6-5,4-6-4,2-6-5,2-5 4,0-4 10,-1-4 9,2-4 11,-2-2 6,-2-2 6,1 0 3,-2-1 6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2"/>
    </inkml:context>
    <inkml:brush xml:id="br0">
      <inkml:brushProperty name="width" value="0.04517" units="cm"/>
      <inkml:brushProperty name="height" value="0.04517" units="cm"/>
      <inkml:brushProperty name="color" value="#00BFF3"/>
    </inkml:brush>
  </inkml:definitions>
  <inkml:trace contextRef="#ctx0" brushRef="#br0">43259 56584 487,'14'-19'69,"-5"7"-7,-3 8-5,-4 8-7,-3 7-7,-3 6-8,-4 5-7,-2 7-7,-4 3-8,-2 1-6,-3 0-7,-3 2-7,-2 1-4,-2-1-2,0 1 0,-1 0-2,0-4-2,3-3-3,1-6-3,2-5-4,1-2 0,2 0 2,-2-1 2,0 0 2,-2 2 2,-5 0 3,-5 1 2,-5 2 3,-2-2 3,2-3 5,3-3 5,1-2 5,4-3 2,5-2-1,5-2-1,4-2-1,11-4 9,14-2 17,15-5 18,16-4 18,7-2 2,2 0-14,3 1-13,1-1-14,1 1-10,1 2-6,-2 2-6,1 2-8,-2 2-4,-7 1-3,-5 0-5,-7 3-3,-4-1-6,-5 2-9,-3 0-9,-4 2-9,-5 0-5,-6 2-1,-6 0 0,-6 2-2,-3-1 5,2 1 8,1-1 9,0 2 8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2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44078 57590 481,'-29'-23'4,"4"4"6,7 3 8,4 3 6,3 4 9,4 6 8,3 6 8,2 6 10,3 7 0,2 7-8,2 9-9,2 7-7,0 7-7,0 3-5,-2 4-5,0 5-5,-1 3-4,-1 4-7,1 4-4,1 3-6,-3 2-8,0-2-12,0-1-11,-2-3-12,1-5-6,0-6 1,2-7 1,0-7-1,1-8 6,-2-7 7,0-8 8,-2-8 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3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43532 58519 603,'0'-31'4,"0"3"11,0 2 8,0 1 10,-1 6 8,-2 9 6,-2 8 5,-2 9 5,-3 8-4,-4 4-14,-4 5-16,-3 4-13,-3 4-12,1 0-7,0-1-6,-1 1-7,2-4-7,2-2-9,4-4-8,3-4-9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3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44472 58575 548,'17'-9'0,"2"2"0,1-1 0,2 0 0,2 1 11,-2 2 20,-1 2 21,-1 2 21,-1 4 5,0 4-13,-2 5-11,-2 5-12,0 3-12,-2-1-15,-2 1-15,-2-1-13,-2 2-10,-2 2-6,-2 2-6,-2 0-5,-2 0-7,-2-6-6,-2-6-8,-2-6-7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9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20550 50250 773,'-47'-22'6,"6"6"4,7 7 3,6 6 5,4 6 2,4 6 2,3 7 1,3 6 1,1 6 0,1 6-4,-1 7-2,1 6-4,-3 4-3,-2 4-8,-3 3-5,-3 3-6,-6 4-7,-5 7-10,-7 6-9,-5 7-9,-1-6-4,6-15 3,7-15 2,6-16 3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3"/>
    </inkml:context>
    <inkml:brush xml:id="br0">
      <inkml:brushProperty name="width" value="0.03618" units="cm"/>
      <inkml:brushProperty name="height" value="0.03618" units="cm"/>
      <inkml:brushProperty name="color" value="#00BFF3"/>
    </inkml:brush>
  </inkml:definitions>
  <inkml:trace contextRef="#ctx0" brushRef="#br0">43571 59478 608,'-22'-1'5,"1"0"11,2-2 11,2 0 11,7-2 7,10 0 3,12-1 4,10-2 2,8 1-5,3 2-15,5 3-15,2 2-14,5-1-15,1-1-13,3 0-14,1-2-13,-2 1-3,-8-1 8,-6 0 6,-6 0 7,-5-1 3,-1 0-3,-1-1-3,0-2-3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3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46741 56921 565,'10'-35'9,"4"9"18,3 9 18,4 8 17,4 7 6,0 4-8,1 4-8,1 4-8,-3 3-10,-3 4-11,-6 2-13,-5 3-10,-3 4-13,-4 3-11,-2 5-12,-4 2-12,-2 1-3,-2-5 5,-2-5 6,-2-5 5,0-3 1,1-2-2,1-2-3,1-2-2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3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46416 58403 504,'-33'0'50,"14"0"9,14 0 7,14 0 7,8-1-2,4 0-16,2-2-15,2 0-15,3-2-8,2-2-3,0-2-1,1-2-3,-3 0-7,-4 3-17,-4 1-14,-6 2-16,-4 1-12,-4-3-9,-4-2-7,-4-2-10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4"/>
    </inkml:context>
    <inkml:brush xml:id="br0">
      <inkml:brushProperty name="width" value="0.05361" units="cm"/>
      <inkml:brushProperty name="height" value="0.05361" units="cm"/>
      <inkml:brushProperty name="color" value="#00BFF3"/>
    </inkml:brush>
  </inkml:definitions>
  <inkml:trace contextRef="#ctx0" brushRef="#br0">46901 57928 410,'-22'-13'14,"4"6"16,6 6 17,1 6 17,4 6 3,1 7-8,0 8-10,2 6-9,0 1-7,0 0-4,0-2-4,0-3-5,0 0-2,2-1 1,1 1 1,0-1 0,1-1-2,0-3-6,0-2-7,0-4-5,3-5-11,6-6-13,6-8-14,5-6-14,4-7-7,3-8 1,2-6 0,1-6 1,-2-2 1,-5 7 4,-6 5 4,-6 6 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4"/>
    </inkml:context>
    <inkml:brush xml:id="br0">
      <inkml:brushProperty name="width" value="0.05476" units="cm"/>
      <inkml:brushProperty name="height" value="0.05476" units="cm"/>
      <inkml:brushProperty name="color" value="#00BFF3"/>
    </inkml:brush>
  </inkml:definitions>
  <inkml:trace contextRef="#ctx0" brushRef="#br0">47759 56949 401,'8'-18'0,"6"-4"0,4-4 0,4-3 0,1 0 6,-3 4 10,-1 6 12,-2 5 11,-2 6 4,-2 6-4,-2 7-2,-3 8-4,-3 5-2,-8 5-2,-6 5-1,-8 5-3,-3 4-1,-3 3 1,-2 3 1,-1 3-1,-1 1 1,1-4-1,1 0-1,1-3 0,1-1-3,1-3-7,1-1-6,0-3-5,3-2-8,3-4-8,2-5-8,4-3-7,3-5-11,6-6-12,4-6-14,6-6-12,3-5-2,1-4 10,3-4 9,2-3 9,0-2 10,-1 0 8,0 2 10,-2 1 9,-1 1 7,0 2 4,-3 2 3,0 3 5,0 1 6,-2 2 9,-1 2 10,0 2 9,-1 3 8,0 4 6,-1 4 7,2 4 6,-2 4-1,-3 3-8,-1 5-10,-2 4-8,0 2-8,0 3-6,2 2-6,0 1-6,0 4-4,-2 3 0,-2 5 0,-2 3-1,-1 3-7,0 3-14,0 0-15,0 3-13,0-1-10,1-7-6,-1-6-6,-1-5-6,2-7 1,-1-7 8,0-7 6,0-6 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4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48606 57970 538,'0'-16'0,"2"0"0,0 0 0,2 0 0,1 2 8,4 1 15,2 2 16,4 2 15,0 4 5,4 4-5,2 5-6,2 6-4,-1 4-6,-3 3-5,-2 5-6,-5 4-5,-1 0-10,-2-2-13,-2-1-15,-2-2-14,-1-2-14,0-3-14,0-1-15,0-2-14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7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50641 57097 565,'31'0'135,"-1"0"-31,-2 0-28,0 0-31,-1 0-18,0 0-8,-2 0-8,-1 0-9,-2 0-5,-3-1-5,-2-2-3,-4 0-3,-3 2-2,-6 8 4,-5 6 4,-4 7 2,-4 4 5,-4 0 4,-2-1 5,-3 1 5,-5 1 2,-4 4-1,-5 5 0,-5 4-2,-1 0-2,4-1-5,2-3-5,3-1-4,2-5-6,2-2-4,3-4-6,1-4-3,3-4-6,5-1-4,2-2-5,6-2-4,2-2-2,4-2 3,2-2 3,3-2 3,2-2 3,-2 0 4,0-2 4,-2 0 4,1-1 4,0 0 0,1 0 2,2 0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7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51580 58064 513,'0'-19'63,"0"10"-5,0 10-6,0 10-6,0 5-4,0 0-5,0-1-5,0 1-5,0 2-3,0 3-3,0 5-2,0 3-3,0 4-1,0 1-3,0 3-2,0 1-2,0 2-4,0-1-3,0 1-6,0-1-4,0-2-6,0-4-7,0-3-8,0-4-7,0-4-6,0-3-5,0-3-5,0-2-5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8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51630 58574 586,'15'-20'66,"0"5"-6,-2 6-4,-1 6-7,1 5-4,2 4-5,2 4-5,2 3-4,-1 2-9,2-1-12,0 0-13,0-2-11,-1-2-16,-1 1-20,-1-2-20,0 0-20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8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53079 56876 576,'-5'-8'5,"4"2"11,5 1 11,6 1 10,6 0 6,7 0 0,9 0 2,8 0 1,2 0-5,2 2-7,-1 1-8,1 1-9,-2-1-4,-4 0-2,-2-2-3,-3 0 0,-4-1-4,-5 2-5,-5 0-5,-4 2-4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29"/>
    </inkml:context>
    <inkml:brush xml:id="br0">
      <inkml:brushProperty name="width" value="0.03384" units="cm"/>
      <inkml:brushProperty name="height" value="0.03384" units="cm"/>
      <inkml:brushProperty name="color" value="#F2395B"/>
    </inkml:brush>
  </inkml:definitions>
  <inkml:trace contextRef="#ctx0" brushRef="#br0">17400 50250 650,'-46'-46'1,"10"10"3,10 10 2,9 9 3,7 10 7,7 14 12,6 11 11,7 14 12,4 3 1,3-2-9,3-3-10,4-3-9,1-2-7,0 0-4,0 0-4,0 0-5,-2 1-3,-3 4-7,-3 3-4,-2 3-6,-8 3-4,-8 3-4,-10 3-3,-9 4-3,-5-1-1,0-3 2,0-3 2,0-2 2,-4-5 1,-5-2 1,-7-3 1,-5-3 1,-1-4 1,6-3 2,7-3 4,6-2 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53427 56206 451,'-9'-8'0,"0"-1"0,-1-2 0,-2 0 0,1-1 7,2 0 13,2 0 14,2 0 14,2 6 8,0 10 5,2 12 3,1 10 3,-4 7-4,-6 5-13,-7 3-13,-7 5-14,-5 4-10,-3 6-8,-3 7-7,-3 4-8,0 1-8,3-4-8,3-5-8,3-5-7,4-7-4,7-6 2,5-6 0,6-8 2,5-7-1,4-7-4,4-6-3,4-8-4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8"/>
    </inkml:context>
    <inkml:brush xml:id="br0">
      <inkml:brushProperty name="width" value="0.04665" units="cm"/>
      <inkml:brushProperty name="height" value="0.04665" units="cm"/>
      <inkml:brushProperty name="color" value="#00BFF3"/>
    </inkml:brush>
  </inkml:definitions>
  <inkml:trace contextRef="#ctx0" brushRef="#br0">53445 58126 471,'8'-9'3,"-2"-2"5,-1-2 6,-1-1 5,-1 1 9,0 6 14,-2 6 12,0 6 13,-1 6 1,2 7-11,0 8-10,2 6-12,0 5-7,0 3-5,-1 3-5,0 2-6,1 6-6,-2 7-11,0 6-8,-1 7-10,-1 0-9,0-9-8,0-10-9,0-8-9,0-7-3,0-5 0,0-5 0,0-4 1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9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53949 58054 570,'2'-16'4,"4"4"6,4 1 7,4 2 8,2 3 4,3 4 5,2 4 3,2 4 5,-1 4-1,0 6-3,0 4-5,-2 5-3,-2 3-5,-3-1-4,-2 0-5,-4 1-4,-3 0-4,-4 1-3,-4 1-2,-4 1-5,-3 0-1,-2-2-2,-1-4-2,-3 0-1,0-3-4,0-4-6,2-5-4,0-3-6,1-3 0,-1-4 2,-1-2 2,-1-4 4,0-3 4,2-4 7,2-4 7,2-3 6,2-4 5,2 0 2,3-1 2,1 0 3,4-2-1,6 2-3,5 1-2,7 1-3,5 0-5,3 0-8,4 0-8,5 1-8,2-1-4,1 0 0,1 0 0,0 2 0,-3 0-3,-7 2-5,-8 4-6,-8 3-5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9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55780 56926 593,'-12'-2'6,"8"0"13,8-3 12,8-1 12,6-1 6,3 2-2,5 2-2,3 2 0,3 1-6,1 0-7,1 0-7,1 0-9,-1 0-7,-5 0-8,-4 0-9,-3 0-6,-4-1-9,-3 0-8,-2-2-8,-4 0-8,-2-2-5,-4 1-2,-2-2-1,-4-2-1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9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55828 56344 445,'-8'-15'0,"2"2"0,0 3 0,2 1 0,0 3 12,0 6 27,0 4 25,0 6 26,-1 4 4,-2 3-17,-1 5-16,-3 4-18,-5 6-13,-6 9-7,-7 9-9,-7 8-8,-3 5-5,2-2-2,0-1-2,1 0-3,3-4-2,7-5 1,5-7-1,6-5 1,6-9-15,6-9-29,6-10-27,6-10-29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19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55865 58023 457,'8'-15'6,"2"0"11,0 2 11,2 1 12,-3 2 6,0 6 3,-2 5 3,-2 4 2,-1 5-1,0 6-8,0 4-7,0 5-7,-1 3-7,0 1-6,-2 1-5,0 2-6,-2-1-2,0-1 0,-2 2 1,0 0-1,-2-2-9,0-3-23,-1-3-22,-2-2-22,1-4-9,0-3 3,3-3 4,0-2 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0"/>
    </inkml:context>
    <inkml:brush xml:id="br0">
      <inkml:brushProperty name="width" value="0.05561" units="cm"/>
      <inkml:brushProperty name="height" value="0.05561" units="cm"/>
      <inkml:brushProperty name="color" value="#00BFF3"/>
    </inkml:brush>
  </inkml:definitions>
  <inkml:trace contextRef="#ctx0" brushRef="#br0">55966 58152 395,'16'-36'21,"2"5"0,0 7-1,1 5 0,2 4 0,1 2 1,3 2 1,2 2 1,0 2-1,1-2-2,0 2-1,0-1-2,-3 0-3,-2 2-2,-3 1-3,-3 0-4,-4 0-10,-6 0-21,-6-1-20,-6-2-20,-3-1-3,0-1 15,1-3 14,-1-2 16,0 0 9,0-3 6,0 0 6,0-1 4,1 0 8,0 2 6,2 2 8,0 2 8,2 8 10,1 12 12,1 14 13,0 12 13,0 6-1,-2 0-12,-2 0-13,-2 1-13,0-2-8,1-1-6,0-2-6,2-3-5,0-2-4,2-3-2,0-3-4,2-3-2,4-3-8,10-2-12,8-4-12,8-3-12,7-2-8,1-4-6,3-2-5,1-4-5,-2-1 0,-9 0 4,-7 1 5,-8-2 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0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59746 55861 568,'2'-13'13,"2"6"25,4 6 25,2 6 26,1 4 2,0 4-24,-2 2-23,-2 3-22,1 3-17,0 4-12,0 1-10,0 4-12,-1 0-4,0-3 1,-2-3 1,0-2 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1"/>
    </inkml:context>
    <inkml:brush xml:id="br0">
      <inkml:brushProperty name="width" value="0.04561" units="cm"/>
      <inkml:brushProperty name="height" value="0.04561" units="cm"/>
      <inkml:brushProperty name="color" value="#00BFF3"/>
    </inkml:brush>
  </inkml:definitions>
  <inkml:trace contextRef="#ctx0" brushRef="#br0">59864 55969 482,'0'-14'3,"0"1"6,0 2 7,0 2 5,-1 2 9,-2 2 11,-2 2 12,-2 2 10,-3 4 0,-6 4-11,-4 5-12,-5 5-11,-4 4-10,-2 2-10,-1 2-9,-3 1-11,2 1-8,0-2-8,2-3-7,3-2-8,2-2-4,2-4 2,4-5 1,3-3 1,3-3 2,2-3 2,4-4 2,2-2 4,3-2 14,0 0 28,2 0 27,0 0 28,2 3 10,0 6-11,2 6-10,0 6-9,1 6-7,-2 7-5,0 7-3,-2 7-5,-1 5-4,-2 1-4,-2 3-5,-2 1-5,0 0-4,-1-4-4,0-2-5,0-4-5,1-4-4,2-6-7,2-8-6,2-7-6,4-11-5,4-17-7,5-18-5,6-16-5,2-8 2,1 0 14,1 1 11,1-2 13,2 4 8,4 4 5,2 5 4,3 4 5,2 7 6,-2 5 7,2 6 9,-1 7 7,0 3 4,-4 4 2,-3 2 2,-3 4 1,-4 3-2,-4 6-4,-6 4-5,-5 5-4,-4 5-6,-6 2-6,-4 3-6,-5 3-8,-6 3-3,-4 1-2,-5 3-3,-5 1-1,-2-1-6,3-5-6,1-4-9,2-7-7,3-4-3,4-5 1,2-4 0,2-6 1,4-5 3,3-5 5,2-7 4,4-5 4,4-5 4,6-1 2,6-3 2,5-2 2,6 2 3,2 3 6,2 4 5,4 5 4,0 3 5,-2 4 0,-4 4 3,-3 4 1,-4 4 1,-4 4-1,-6 4-1,-4 4 0,-8 4-1,-6 5-2,-9 5-2,-8 5-1,-3 3-2,-1-1-3,0 1-3,2-1-4,-1-2-2,3-2-1,1-2-3,2-4-2,3-4 0,3-5 0,2-4 0,4-6 0,4-4 1,8-4 3,6-4 3,8-3 3,4-4-2,1-2-7,3-2-7,2-2-7,0 0-6,-3-1-5,-1 0-5,-2 0-5,-3 2 1,-2 3 8,-5 2 8,-2 5 7,-1 0 5,0 0 1,0 0 3,0 0 2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1"/>
    </inkml:context>
    <inkml:brush xml:id="br0">
      <inkml:brushProperty name="width" value="0.05445" units="cm"/>
      <inkml:brushProperty name="height" value="0.05445" units="cm"/>
      <inkml:brushProperty name="color" value="#00BFF3"/>
    </inkml:brush>
  </inkml:definitions>
  <inkml:trace contextRef="#ctx0" brushRef="#br0">60220 57119 404,'-1'-22'-12,"-2"4"11,-2 4 12,-1 5 10,-2 4 13,2 8 13,0 6 14,2 7 12,0 11 2,3 13-10,-1 15-11,2 13-10,0 2-9,0-8-7,0-9-6,0-9-7,0-7-5,0-3-3,0-5-2,0-3-4,-1 8-4,0 21-10,-2 19-7,0 22-9,0 6-8,2-10-8,2-10-8,2-10-8,1-11-4,0-12 1,-1-11 2,1-12 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30"/>
    </inkml:context>
    <inkml:brush xml:id="br0">
      <inkml:brushProperty name="width" value="0.02852" units="cm"/>
      <inkml:brushProperty name="height" value="0.02852" units="cm"/>
      <inkml:brushProperty name="color" value="#F2395B"/>
    </inkml:brush>
  </inkml:definitions>
  <inkml:trace contextRef="#ctx0" brushRef="#br0">17800 50150 771,'1'-46'0,"4"10"0,3 10 0,3 9 0,7 1 4,14-6 8,11-6 7,14-6 9,11 1 2,14 9-2,11 10-3,14 10-3,-6 4-2,-21 0-4,-22 0-2,-22 0-4,-11 0-13,0 0-23,0 0-25,0 0-24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1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58696 58950 509,'-15'-8'0,"1"-2"0,0 0 0,2-2 0,1 2 5,2 1 12,2 2 11,2 3 12,4 0 7,6 2 4,6 0 4,6 2 5,6 0-4,9 0-10,8 0-10,7 0-11,7-2-9,7-4-8,5-4-8,6-4-8,2-1-8,1 0-10,0 3-7,0 0-10,-7 1-8,-15 2-8,-16 2-7,-13 2-9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2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62002 57400 600,'-15'0'-1,"2"0"-3,2 0-3,2 0-2,4-1 3,5-2 6,4-2 8,5-2 6,6 0 4,4 2-2,5 2-2,6 2-2,0 2 1,-3 2 1,-4 2 3,-1 2 2,-4 2 3,-3 4 5,-3 2 5,-2 3 5,-4 3-1,-4 3-5,-4 3-5,-4 4-6,-5 1-4,-4 1-3,-5 0-3,-5 2-3,-2-1-3,-3-1-4,0-3-3,-1-1-4,0-3-6,2-5-7,3-3-8,2-4-7,2-4-3,2-2 3,4-4 2,3-2 2,2-5 0,4-6-5,2-6-4,4-6-5,1-3 3,2-3 9,0-1 8,2-3 9,1 1 6,2 3 2,2 2 3,2 4 1,1 5 5,1 4 4,1 4 6,2 6 6,0 4 7,3 4 12,1 4 10,3 3 11,1 3 0,-1 3-9,1 2-11,0 1-9,-1 1-12,-3-2-15,-2-2-14,-1-3-14,-1-1-8,-2-2-1,-1-2 1,0-3 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2"/>
    </inkml:context>
    <inkml:brush xml:id="br0">
      <inkml:brushProperty name="width" value="0.04135" units="cm"/>
      <inkml:brushProperty name="height" value="0.04135" units="cm"/>
      <inkml:brushProperty name="color" value="#00BFF3"/>
    </inkml:brush>
  </inkml:definitions>
  <inkml:trace contextRef="#ctx0" brushRef="#br0">63394 57126 531,'11'-23'2,"6"2"3,6 3 4,5 1 3,3 3 4,-4 4 3,-4 4 4,-2 4 3,-2 3 1,-2 2-2,-2 2-2,-3 2-2,-1 3-2,-2 4-1,-2 3-2,-2 5-1,-4 5 0,-8 7 2,-6 7 0,-7 6 2,-6 5 2,-2 1 0,-2 1 1,-4 1 1,-2-3-3,1-4-7,-1-6-8,1-4-8,2-5-8,4-7-9,7-5-9,4-6-10,3-5-5,2-4-2,2-4-2,2-4-3,2-5 1,-1-8 5,0-6 5,0-7 5,1-6 5,2-4 4,2-2 5,2-5 4,1 0 5,0 7 2,0 5 2,0 7 4,1 4 6,2 6 11,2 5 9,2 4 10,4 6 5,5 4 0,7 6 0,6 4-1,1 6 0,2 5 0,0 7-2,-1 6 1,0 1-8,-2-1-12,-3-3-12,-1-2-13,-2-2-8,-3-3-4,-2-3-3,-1-3-4,-2-3-3,-2-4-6,-3-4-4,0-4-5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65265 56037 470,'0'-15'3,"1"3"6,2 1 6,0 2 5,1 3 6,1 4 4,2 4 4,0 4 4,0 3 0,-2 3-7,-2 4-7,-2 2-5,-2 2-6,0 2-4,-1 0-5,-2 1-5,2-1-7,4-4-10,4-5-10,4-3-11,3-3-3,4-4 3,2-3 5,3-2 3,0-2 4,-2 2 4,-4 1 4,-3 0 5,-3 2 1,-6 2 1,-4 2 0,-6 2-1,-4 3 6,-6 4 10,-4 3 9,-5 5 11,-3 1 4,1-2-2,-1-3-2,0-1-1,2-1-3,2 2-2,1 0-3,2 1-2,5-2-3,7-4-3,6-6-2,8-4-2,4-3-2,3 0 1,4 0 0,2 0 0,2 0 0,0 0-1,-2 0 0,2 0-1,-2 1-1,-2 2 0,-4 2-1,-3 2-1,-4 2-1,-6 5-3,-6 4-2,-5 4-1,-6 2-3,-4 1-2,-4 0-3,-2 2-1,-3 0 0,0-2 2,2-3 2,1-1 2,2-3 4,1-2 5,2-4 5,2-3 5,3-1 7,3 0 9,2 0 7,4 0 9,5-1 3,8-2-2,8-2-2,7-2-2,5-2-8,0 0-11,0-2-13,-1 0-12,1-2-10,-2-4-6,-1-2-8,-1-4-6,-2-1-2,-4 1 3,-4-1 4,-4 0 4,-3 1 5,-2 3 5,-2 1 6,-2 2 7,-2 2 5,-2 2 6,-2 2 5,-2 2 7,0 2 6,0 4 6,2 2 6,1 4 6,0 2 2,2 3 0,0 4-1,2 2 0,1 2-1,0 1 0,1 1-1,2 2 0,0-1-1,0 1-4,0-1-2,0 1-4,0-2-9,2-5-14,1-3-15,0-4-15,3-6-7,4-8-1,3-8-1,5-8-1,4-7-1,2-7-3,3-7-1,2-7-3,3-5 1,1-5 5,1-3 4,1-4 5,-1 2 7,-6 8 8,-5 8 7,-5 7 9,-3 8 9,-4 5 10,-2 6 9,-4 6 10,-2 6 5,0 4 2,-2 6 1,0 4 1,-1 4-3,0 2-8,0 2-7,0 1-8,1 2-5,1-2-1,4-1-2,0 0 0,3-1-3,-2 3-1,1 1-3,0 2-1,0 2-3,-2 0-1,0 0-4,-2-1-1,-2 1-1,-4 2-1,-4 0 1,-4 1-1,-4 0 0,-5-1-2,-6-1-2,-4 0-1,-3-2-4,1-1-8,-1-1-7,1-1-7,1-2-6,4-4-3,4-4-3,5-4-4,2-4 0,0-2 3,2-4 4,1-2 3,1-4 5,3-6 7,1-4 7,2-5 7,1-3 5,0 1 2,0-1 2,0 0 3,1 3 1,2 5 0,2 4 1,2 6 0,1 3 5,2 0 8,0 2 9,2 1 9,2 1 6,3 6 4,4 3 5,5 3 4,4 5 0,5 2-5,5 3-4,5 3-5,6 2-5,7 2-6,7 0-6,7 1-6,1 1-8,-4-1-12,-4 1-12,-4-1-12,-5 0-7,-6-2-5,-5-2-4,-7-3-5,-5-2 1,-6-4 7,-6-4 7,-6-4 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4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67430 56653 608,'-5'-16'3,"6"-1"6,6-2 7,6 0 7,6 1 5,5 3 7,7 2 6,6 4 6,0 2-1,-6 2-7,-4 2-9,-5 2-7,-6 4-9,-8 8-11,-8 6-9,-8 7-11,-6 3-8,-5-3-4,-6-1-6,-3-2-6,-2-3-1,3-3 2,3-2 0,2-4 3,4-1 4,3-2 8,2-1 9,4 0 9,5-2 8,10-2 8,8-2 8,9-2 10,4-1 2,0 2-1,-2 0-2,-1 2-2,-2 0-2,-3 0-5,-3 0-3,-3 0-5,-2 1-3,-4 2-3,-2 2-5,-4 2-3,-5 2-2,-8 3-1,-7 3-1,-8 3-1,-5 2-1,1 0-3,-1-1-1,0 1-3,1-1 1,1-3 4,1-1 5,2-2 3,0-1 7,2-2 7,3-1 9,1-1 7,5 0 8,8-2 6,8 0 7,8-2 5,7-1-3,8-4-13,6-2-13,7-4-13,2-2-11,2-4-12,-1-2-11,1-3-10,-2-2-6,-3 0 2,-4 1 0,-2-1 1,-3 2 0,-6 3-1,-5 2 0,-4 4-2,-4 1 3,-2 0 7,-3 0 8,0 0 6,-5-1 5,-2-2 3,-5-5 2,-4-2 3,0-1 2,2 3 0,4 1 1,2 2 0,2 1 0,0 0 1,0 1 0,0-1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4"/>
    </inkml:context>
    <inkml:brush xml:id="br0">
      <inkml:brushProperty name="width" value="0.05502" units="cm"/>
      <inkml:brushProperty name="height" value="0.05502" units="cm"/>
      <inkml:brushProperty name="color" value="#00BFF3"/>
    </inkml:brush>
  </inkml:definitions>
  <inkml:trace contextRef="#ctx0" brushRef="#br0">67832 55934 399,'-8'-18'0,"0"-2"0,1-3 0,-1-3 0,0-1 1,2 4 0,1 3 1,0 3 1,2 4 6,0 6 12,2 6 12,0 6 12,1 6 4,0 7-3,0 8-5,0 6-3,0 5-2,0 3-1,0 3 1,0 2-1,0 6-1,0 5-3,0 6-2,0 7-3,0 1-4,-2-1-7,0-1-6,-2 0-6,0-4-5,0-4-6,0-5-5,1-5-6,-1-6-1,2-5 1,0-7 2,1-5 1,0-8-11,-3-10-24,-4-11-23,-1-8-25,-4-8 0,0-6 21,-1-4 23,-2-5 22,2-1 13,1 3 4,2 3 5,2 3 5,3 1 7,4 2 12,4 1 11,4 1 12,4 1 5,4 2-4,3 2-2,5 3-2,3 1-5,-1 2-4,2 2-4,1 2-6,-1 1-2,-5 2-1,-3 1-1,-4 0 0,-5 4-4,-4 4-5,-5 5-5,-6 6-5,-5 3-4,-6 3-4,-5 3-3,-7 3-3,-3 0-1,2-2 2,-2-4 3,0-3 2,2-2 4,3-3 4,3-1 4,3-2 4,8-5 6,14-6 8,14-8 8,13-6 7,9-3 2,2 0-8,1 2-6,2 1-8,-3 1-3,-8 2 0,-7 2-2,-8 2 1,-4 1-10,0 0-18,0 1-17,0-2-18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5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70498 56393 457,'80'-6'107,"-18"4"-22,-15 4-21,-15 4-21,-11 2-20,-5 2-18,-4 0-19,-6 1-18,-6 2-9,-8 2-2,-8 2-1,-8 2-1,-4 0 2,-3-2 5,0 1 4,-4-2 6,1-1 6,1-1 4,2 0 5,3-2 5,1-1 4,2-2 0,3-2 2,1-2 0,2-2 7,4 0 10,3-2 12,2 0 10,7-2 10,8-2 7,10-2 7,8-2 7,6-2-3,5-2-15,4-2-13,3-1-15,1-2-9,-3 2-7,-3 1-6,-3 0-5,-5 2-6,-3 2-5,-6 3-4,-5 1-4,-3 4-1,-2 5 5,-2 3 5,-2 6 3,0 4 9,0 0 10,1 1 10,2 1 12,0 1 4,2 0-2,0 0-1,1-1-1,1 0-2,0-2-3,0-2-3,0-3-2,-1 0-4,1 0-6,0-1-6,0 1-4,-1 1-11,-4 2-13,-3 1-13,-2 3-14,-4-1-5,-4-4 5,-4-4 3,-4-4 5,-3-3 2,-1-1 2,-3 0 2,-2-1 1,1-2 4,4-2 3,5-2 5,3-2 4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6"/>
    </inkml:context>
    <inkml:brush xml:id="br0">
      <inkml:brushProperty name="width" value="0.04111" units="cm"/>
      <inkml:brushProperty name="height" value="0.04111" units="cm"/>
      <inkml:brushProperty name="color" value="#00BFF3"/>
    </inkml:brush>
  </inkml:definitions>
  <inkml:trace contextRef="#ctx0" brushRef="#br0">70815 57462 535,'-10'-8'2,"-4"-5"7,-4-2 5,-3-3 5,-1 0 11,3 6 15,2 5 15,4 4 16,1 6-2,0 8-16,1 6-17,-1 7-17,-1 5-13,-2 1-10,-2 2-8,-1 3-10,0-1-7,3-3-3,3-4-4,2-1-4,4-5-6,4-3-10,4-4-11,4-4-9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6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70644 58123 444,'16'-8'6,"1"2"12,2 0 13,0 2 12,-2 5 9,-4 8 8,-6 9 6,-4 9 7,-6 5-4,-6-2-15,-6 2-14,-6 0-16,-4-1-10,-1-1-8,-2-1-9,-3-1-7,0-3-6,-1-1-6,0-4-6,1-3-4,0-2-5,4-4-4,4-3-3,2-2-4,2-4 0,4 0 5,3-4 5,2 0 6,3-2 1,-1 0 0,0 0 0,0 0-1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6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70231 58628 462,'17'17'154,"4"4"-31,2 2-31,3 3-32,3 3-21,2 1-8,5 3-9,2 1-8,2 1-12,5 0-11,1 1-14,4-1-11,-4-2-8,-9-7 1,-11-5 0,-9-6 0,-6-4-3,0 0-7,-2-2-7,0 0-6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2:47"/>
    </inkml:context>
    <inkml:brush xml:id="br0">
      <inkml:brushProperty name="width" value="0.05962" units="cm"/>
      <inkml:brushProperty name="height" value="0.05962" units="cm"/>
      <inkml:brushProperty name="color" value="#00BFF3"/>
    </inkml:brush>
  </inkml:definitions>
  <inkml:trace contextRef="#ctx0" brushRef="#br0">12200 26800 369,'-61'4'7,"28"10"16,28 10 15,29 9 15,11 4 3,-2 1-10,-3-1-9,-3 1-10,1 5-4,6 14 0,7 11-1,6 14 0,3 10-1,0 9-1,0 10-2,0 10-2,-2 0-2,-3-5-2,-3-7-2,-2-5-2,-1-9-2,3-9 2,3-10 0,4-8 0,2-9-1,4-6-1,3-6-3,3-6-2,-1-9 0,-2-8 0,-3-10 1,-3-9 1,-2-5 0,0 0 1,0 0 0,0 0 1,6-13 1,13-24-1,12-26 1,13-24 0,6-18 0,0-9 0,0-10-1,0-8 0,-8 5 0,-16 22-1,-15 22 0,-15 23-1,7-9 0,31-37-2,32-38-2,31-37-2,13-12-4,-2 17-7,-3 15-6,-3 16-8,-7 15-6,-9 16-8,-10 15-7,-8 17-8,-17 13-4,-21 13-3,-22 12-1,-22 13-3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7"/>
    </inkml:context>
    <inkml:brush xml:id="br0">
      <inkml:brushProperty name="width" value="0.04934" units="cm"/>
      <inkml:brushProperty name="height" value="0.04934" units="cm"/>
      <inkml:brushProperty name="color" value="#00BFF3"/>
    </inkml:brush>
  </inkml:definitions>
  <inkml:trace contextRef="#ctx0" brushRef="#br0">72578 56383 445,'19'-8'8,"8"0"15,5 0 16,8 0 16,0 1 3,-5 2-8,-7 2-7,-5 2-9,-6 3-13,-4 2-19,-6 4-19,-4 2-19,-7 4-7,-8 4 8,-8 2 6,-8 6 7,-4 2 3,-3-1-3,-1 1-1,-3 0-3,2-2 2,0-1 3,3-2 5,1-3 3,3-1 4,3-4 6,3-3 6,2-2 5,6-3 10,7 0 13,6-2 13,8 0 13,6-2 3,9-1-8,8 0-9,7-2-7,5 0-9,-1-4-7,1-1-8,-2-1-8,0-3-3,-3-2 1,-2-2 2,-4-2 2,-4 0-6,-5 3-14,-5 1-12,-4 2-14,-4 0-6,-2-2 2,-2-2 1,-2-2 1,-4-2 2,-2-3 3,-5-3 3,-4-4 2,-1 0 5,1-1 4,0 2 5,2-2 5,0 1 6,2 0 6,1 2 7,0 1 6,2 4 12,1 7 16,0 6 16,2 8 16,1 6 1,1 7-13,4 8-12,1 6-14,-1 5-6,-1 3 2,-2 2 2,-1 4 1,-4 2-2,-4 1-6,-4 1-7,-4 1-6,-2 0-7,0-2-9,-3-1-8,0 0-7,0-3-9,3-7-9,1-5-9,2-6-8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7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73155 57973 571,'16'1'0,"0"2"0,-1 2 0,1 2 0,0 3 11,2 3 21,0 5 22,1 4 22,0 2 4,1-2-17,0 2-14,-1 0-16,0-2-13,-2-3-10,-2-2-9,-2-4-12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7"/>
    </inkml:context>
    <inkml:brush xml:id="br0">
      <inkml:brushProperty name="width" value="0.04808" units="cm"/>
      <inkml:brushProperty name="height" value="0.04808" units="cm"/>
      <inkml:brushProperty name="color" value="#00BFF3"/>
    </inkml:brush>
  </inkml:definitions>
  <inkml:trace contextRef="#ctx0" brushRef="#br0">74107 56458 457,'23'-15'68,"-1"4"-6,0 2-6,-2 4-6,-1 2-6,1 0-8,0 2-8,0 0-8,-3 4-11,-7 6-18,-5 6-16,-6 6-17,-6 3-7,-9 0 0,-8 2 2,-8 1 1,-2 0 4,1 0 6,2-2 8,3-1 5,2-2 8,3-3 8,3-3 7,3-2 8,2-3 3,4 0-2,3-2-2,2-1-1,5-1 6,4-2 14,5-2 15,6-2 14,3-2 3,3-2-9,4-2-9,2-2-9,0-1-9,0-3-8,0-2-10,-2-2-8,-2-1-8,-3 0-4,-2 1-4,-4-1-6,-3-1-2,-2-2-1,-4-2 0,-2-1-2,-2-2 0,0-2 0,0 0 2,0 0 0,0 0 3,0 3 7,0 3 5,0 2 7,-1 4 7,0 1 7,-2 2 8,0 2 8,-1 4 9,2 4 9,0 5 10,2 6 10,-2 4 2,-2 5-6,-4 5-4,-2 6-6,-3 3-6,-4 4-9,-2 4-7,-3 5-8,-2 1-8,-2 2-8,0 1-6,0 1-8,0-4-7,3-6-6,2-7-6,4-7-6,6-9-9,8-14-11,10-12-12,8-14-12,6-5 4,3-1 17,4 0 17,1 2 18,3 1 11,-1 4 8,1 6 6,-1 4 6,0 5 10,-2 3 11,-3 2 11,-1 4 11,-3 3 3,-1 4-6,-3 3-7,-1 5-5,-3 2-8,-2 1-9,-3 1-9,-4 1-9,-2-1-6,-2-3-1,-2-2-3,-2-4-2,-1-2-7,-2 0-11,0-2-11,-2 0-11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73683 58724 451,'-22'-7'46,"5"0"-9,3 2-10,5 1-8,2 2 1,2 5 16,1 6 13,3 4 16,1 5 1,-1 2-10,-2 3-11,0 2-10,-2 4-9,1-1-11,-3 3-8,0 0-11,0-2-7,2-4-5,2-3-6,2-4-5,3-6-12,4-6-19,4-8-18,4-6-18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8"/>
    </inkml:context>
    <inkml:brush xml:id="br0">
      <inkml:brushProperty name="width" value="0.05862" units="cm"/>
      <inkml:brushProperty name="height" value="0.05862" units="cm"/>
      <inkml:brushProperty name="color" value="#00BFF3"/>
    </inkml:brush>
  </inkml:definitions>
  <inkml:trace contextRef="#ctx0" brushRef="#br0">73891 58522 375,'9'-16'3,"4"2"8,2 1 6,3 0 7,1 3 2,-3 1-5,-1 2-3,-3 2-4,0 1-4,-2 2 0,0 0-3,-2 2 0,-1 4 4,-4 8 12,-2 7 11,-4 9 11,-1 4 4,0 1-4,0 1-5,0 1-3,0 1-5,0 0-4,0-2-4,0 1-3,0 0-4,1-2 0,-1-3-2,-1-1-2,0-3-7,-1-5-17,-3-3-14,-1-4-16,-2-6-7,-2-6 0,0-8 0,-1-6 0,-1-6 3,0-4 5,0-3 6,0-5 5,2-1 3,5 1 4,3 1 2,4 1 4,2 0 3,2 3 5,0 0 4,2 1 6,1 2 3,3 4 1,4 5 3,2 3 2,1 3 0,-2 4 0,-2 3-1,-2 2 0,-3 4 1,-2 4 0,-4 4 1,-3 3 0,-3 4 1,-3 2 0,-5 1 1,-4 2 0,-2 1 0,0-3-2,1-1 0,0-2-1,1-3-2,2-2-1,4-4-1,3-3-2,4-4-8,8-6-14,6-6-15,7-5-14,3-4-6,-4 2 0,-3 1 3,-3 0 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9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75808 57469 480,'9'7'10,"2"0"22,2-2 22,2 0 21,0 0 4,-1 1-13,-1 3-13,0 2-13,-4 3-19,-4 4-25,-6 3-27,-4 5-25,-6 2-10,-4 1 5,-5 2 6,-5 0 5,-4-1 5,0-2 6,0-2 5,-2-1 6,0-3 5,1-2 7,1-4 5,1-3 8,2-1 5,4-2 6,4-1 7,5 0 6,5-2 8,10-2 11,8-3 10,9 0 10,7-4 2,4 0-8,3-3-8,5-2-7,0-1-7,-1 2-5,-4 1-5,0 0-4,-3 3-3,-3 4 1,-2 4 2,-4 4 0,-3 2-4,-3 2-8,-2 0-10,-4 1-9,-1 0-17,0-2-25,0-2-25,0-2-24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29"/>
    </inkml:context>
    <inkml:brush xml:id="br0">
      <inkml:brushProperty name="width" value="0.05117" units="cm"/>
      <inkml:brushProperty name="height" value="0.05117" units="cm"/>
      <inkml:brushProperty name="color" value="#00BFF3"/>
    </inkml:brush>
  </inkml:definitions>
  <inkml:trace contextRef="#ctx0" brushRef="#br0">78161 56662 429,'-16'59'134,"0"-9"-37,0-9-37,1-9-36,-1-4-23,0 1-10,0 1-10,0 1-11,3-2-2,0-5 7,2-4 5,2-6 6,3-2 4,4 0 3,4 0 2,4 0 3,1 0 5,0 3 7,-2 1 9,0 2 8,-2 3 5,-1 2 4,0 2 5,-2 1 2,-1 2 1,-4 0-6,-2-1-6,-3 1-5,-2 1-4,-2 1-5,0 2-4,-2 3-3,2-2-5,1-5-3,2-4-2,2-6-5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30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78750 56523 479,'13'-9'5,"8"-2"11,9-2 10,9-2 11,6 1 5,3 1 0,3 2 1,2 2 0,0 1-4,-4 2-11,-3 1-11,-5 0-10,-10 0-16,-18-1-25,-18-4-24,-18 0-23,-6-2-3,3 0 19,4 0 19,4 0 18,3 0 13,1-2 8,0 0 7,2-1 8,1 1 6,2 2 3,2 4 4,2 3 4,3 3 6,2 5 8,4 6 9,2 4 7,1 3 3,-2 2-4,-2 0-4,-2 1-3,-3 2-8,-4 4-11,-4 2-13,-4 3-11,-2 3-6,-3 1-2,-1 3-1,-3 1-2,-1 0-6,-1-1-12,-1-3-11,-1-1-12,1-4-1,4-8 8,4-4 8,4-6 8,5-3 8,4-2 8,6-1 9,4 0 7,8-3 5,8-4 1,9-4 1,9-4 1,5-2 2,-1 0-1,0 0 1,0 2 0,-3-1-6,-9 4-12,-7 2-12,-8 4-11,-7 4-7,-6 4 2,-6 5 1,-6 4 0,-6 5 2,-7 2 1,-8 1 3,-6 3 2,-1 0 3,6-3 5,4-1 3,5-2 5,3-3 4,4-5 6,3-3 4,2-4 6,5-3 3,6-4 4,6-2 4,6-4 4,4-1-3,3 1-7,4-1-6,2 0-8,-1 0-4,-4 2 0,-3 0-1,-4 2-2,-4 4 2,-6 8 4,-5 8 2,-4 7 3,-4 5 5,-4 0 6,-2-1 4,-3 1 7,-2-1 0,3-1-2,0 0-3,1-2-2,1-2-5,4-3-3,2-3-5,4-2-5,3-5-13,6-6-26,4-6-24,6-6-25,1-2-8,-3 0 9,-1 2 10,-2 0 8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30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80817 56631 404,'1'-23'0,"2"4"0,2 3 0,2 3 0,1 1 4,0 2 6,0 1 8,-1 0 7,6 1 8,8-2 10,9 0 11,8-1 10,5-1 0,-1 2-11,-1 1-11,-1 0-10,-2 2-11,-3 0-11,-3 2-10,-3 0-12,-8 2-15,-12-2-20,-14 1-21,-12 1-20,-6-3-1,2-2 18,3-4 18,1-2 19,2-3 10,3-2 6,1-1 5,2-3 4,2 1 8,0 2 9,2 4 10,1 3 9,0 5 13,2 6 19,0 8 17,2 6 18,0 7 0,0 5-18,0 7-17,0 5-19,-1 10-13,0 13-6,-2 13-6,0 12-7,-2 6-3,0-4-1,-2-4-1,0-1 0,-1-5-9,0-6-14,0-6-15,0-6-14,0-5-10,-2-5-2,0-5-2,-1-5-2,0-6 2,2-7 6,2-7 7,2-6 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31"/>
    </inkml:context>
    <inkml:brush xml:id="br0">
      <inkml:brushProperty name="width" value="0.06013" units="cm"/>
      <inkml:brushProperty name="height" value="0.06013" units="cm"/>
      <inkml:brushProperty name="color" value="#00BFF3"/>
    </inkml:brush>
  </inkml:definitions>
  <inkml:trace contextRef="#ctx0" brushRef="#br0">80619 57220 365,'0'-14'6,"2"2"13,0 4 11,2 2 12,-3 4 6,-6 4-2,-6 4-1,-6 4-2,-8 6-5,-11 10-12,-11 8-10,-11 8-12,-3 3-5,6-2-3,4-2-3,5-4-1,6-4-2,7-5 0,7-5-1,6-5 1,14-6-4,18-8-7,19-8-6,19-8-6,9-5-3,-1-5 1,-2-4 0,0-4 0,-1-2 3,-1-1 4,-1-1 5,-1-1 3,-3 0 6,-4 4 4,-4 0 6,-4 3 4,-1 2 5,0 2 4,-1 4 2,1 3 5,1 2 4,3 2 8,3 2 6,3 2 7,-1 3 2,-5 2-5,-5 4-4,-5 3-3,-4 3-4,-1 7-1,-2 6-2,-2 6-1,-4 5-1,-3 5 1,-4 5-1,-4 5 1,-3 1 0,-4 0 1,-2-1-1,-4-1 1,-1-2-1,0-1-2,1-3-2,-1-1-2,0-3-3,2-1-6,0-3-5,2-2-4,0-1-6,0-3-3,0-1-5,0-2-3,0-2-6,-2-3-5,0-1-7,-2-2-5,-1-2-1,-3-2 4,-4-2 3,-2-2 5,-2-2 2,-2-2 0,0-2 2,-1-2 0,0-4 1,-1-6-1,0-6 0,0-5-1,2-7 2,3-4 1,3-5 1,2-4 2,4-2 3,0 1 3,4 3 2,1 1 4,2 3 4,2 1 5,2 3 6,2 1 6,1 4 6,-1 3 9,1 4 9,0 4 9,-1 6 2,-2 7-2,-2 6-3,-2 8-3,-3 4-5,-5 5-6,-6 4-8,-4 4-7,-3 1-4,1-1 0,-1-1-1,0-1 0,3-2-5,3-2-9,4-4-9,4-3-10,5-2-3,4-4 1,5-2 1,6-4 0,6-1 2,7 0-1,9 0 0,7 0-1,2 0 2,-6 0 4,-7 0 2,-5 0 4,-5 0 4,-2 0 7,-4 0 5,-3 0 6,-1 2 13,0 4 17,0 4 18,0 4 19,0 0 0,2-1-15,0-2-16,2-2-15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2:50"/>
    </inkml:context>
    <inkml:brush xml:id="br0">
      <inkml:brushProperty name="width" value="0.05736" units="cm"/>
      <inkml:brushProperty name="height" value="0.05736" units="cm"/>
      <inkml:brushProperty name="color" value="#00BFF3"/>
    </inkml:brush>
  </inkml:definitions>
  <inkml:trace contextRef="#ctx0" brushRef="#br0">12550 41200 383,'-69'-25'4,"13"0"8,12 0 8,13 0 9,13 4 4,17 10 1,15 10 3,16 9 1,13 17-1,14 25-2,11 25-3,14 25-2,2 14-3,-6 3-3,-6 3-3,-6 4-3,-6 2-3,-2 4-2,-3 3-3,-3 3-2,-1-4-1,4-8 0,3-10 1,3-9 0,-1-12-2,-2-11-1,-3-14-4,-3-11-1,-1-15-2,4-16 0,3-15 2,3-15 0,9-18 1,16-19 4,15-18 3,17-19 3,10-16 2,6-12 0,7-13 0,6-12 1,7-18-2,10-21-4,10-22-5,9-22-3,9-15-8,9-5-10,10-7-10,10-5-10,7 2-7,6 13-4,7 12-4,6 13-4,-19 23-3,-44 34 1,-43 35 0,-44 35 0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32"/>
    </inkml:context>
    <inkml:brush xml:id="br0">
      <inkml:brushProperty name="width" value="0.06312" units="cm"/>
      <inkml:brushProperty name="height" value="0.06312" units="cm"/>
      <inkml:brushProperty name="color" value="#00BFF3"/>
    </inkml:brush>
  </inkml:definitions>
  <inkml:trace contextRef="#ctx0" brushRef="#br0">86059 56943 348,'14'-15'10,"13"0"21,14 2 20,12 1 20,0 1 3,-11 4-14,-10 3-15,-10 2-15,-6 3-6,1 2 3,1 2 3,2 2 1,-2 2 1,-1 1-4,-2 3-3,-2 2-3,-3 2-3,-2 0-3,-4 1-4,-2 1-3,-2 1-5,0 1-5,0 1-7,0 1-6,-2 1-3,-4 0-3,-4 0 0,-4-1-2,-3 1-4,-1 2-5,-3 0-5,-2 1-6,-2-1-2,-1 0-1,-3-1 0,-1 0 1,2-3-1,5-3 0,6-2-1,6-4 0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6:32"/>
    </inkml:context>
    <inkml:brush xml:id="br0">
      <inkml:brushProperty name="width" value="0.05153" units="cm"/>
      <inkml:brushProperty name="height" value="0.05153" units="cm"/>
      <inkml:brushProperty name="color" value="#00BFF3"/>
    </inkml:brush>
  </inkml:definitions>
  <inkml:trace contextRef="#ctx0" brushRef="#br0">86110 59536 426,'15'30'165,"-1"-6"-34,0-2-33,-3-4-32,1-2-23,-2-3-9,-1 0-11,0 0-10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3"/>
    </inkml:context>
    <inkml:brush xml:id="br0">
      <inkml:brushProperty name="width" value="0.06307" units="cm"/>
      <inkml:brushProperty name="height" value="0.06307" units="cm"/>
      <inkml:brushProperty name="color" value="#FED406"/>
    </inkml:brush>
  </inkml:definitions>
  <inkml:trace contextRef="#ctx0" brushRef="#br0">54146 31000 348,'-22'0'6,"4"0"2,5 0 2,3 0 3,4 0 9,4 2 16,4 0 15,4 2 17,2 0 2,1 2-7,2-1-10,0 2-8,2 1-9,3-2-7,3-1-7,4-1-9,0-1-4,1-2-2,-1-2-3,1-2-2,0-1-2,1-1-1,1-1 0,1-2-2,0 1 1,1 2 1,-2-1 0,1 2 2,1 0 0,-1 2 0,1 0-1,-1 2 1,-1 0 0,-3 0 0,-3 0 1,-3 0 0,-1 1-1,0 2 1,-1 2 0,1 2-1,0-1 0,1 0-1,2 0 0,0-2-1,2-1-2,5-2-3,3-2-1,5-2-3,-2 0 0,-4 0 2,-5 2 1,-5 0 3,-2 1 1,2 0 2,0 0 1,1 0 1,0 1 2,-1 0 0,-1 2 0,0 0 0,-1 2 0,3 0-1,0 0-1,4 3-2,2-3-1,5-2-4,3-6-3,4-2-3,0-3-1,-7 3 0,-6 0 2,-5 0 0,-3 1-1,0 0-3,-1 0-3,1 1-3,0-1-14,-1 3-23,1-1-24,0 2-23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6"/>
    </inkml:context>
    <inkml:brush xml:id="br0">
      <inkml:brushProperty name="width" value="0.05839" units="cm"/>
      <inkml:brushProperty name="height" value="0.05839" units="cm"/>
      <inkml:brushProperty name="color" value="#FED406"/>
    </inkml:brush>
  </inkml:definitions>
  <inkml:trace contextRef="#ctx0" brushRef="#br0">55600 24818 376,'-7'-8'6,"2"0"9,2 0 12,2 0 10,1-1 3,0-1-4,0-3-3,0-2-3,-1 0-5,-4-1-6,-2 0-5,-3 1-5,-3 3-4,0 8-1,-1 8-2,-1 8-2,0 3 1,1 1 0,1 0 1,1-1 1,0 3 2,0 4 2,1 3 3,-1 5 2,1-1 1,0-3-2,2-2-2,1-3 0,1-2-3,2-1 0,2 0-2,2-2 0,2-2-2,4-1-1,2-2 0,4-2-2,0-3-1,1-2 0,0-4 0,0-2-1,0-3 0,1-2-1,1-2 1,2-2 0,-2-2-2,2-5-1,0-3-2,-1-5-1,1-3-2,2-3 0,0-2-1,1-3 0,-1-2-1,-1-1-1,-2 1 0,-2 0-2,-1-1 1,1-2 2,1-3 1,1 1 1,-1 1 2,-3 9-1,-3 9 2,-2 9 0,-3 5 6,-1 0 11,0 2 12,-1 1 11,-3 2 6,-1 4 2,-2 4 1,-1 4 1,-2 4-2,2 3-6,2 5-7,-1 4-5,1 2-3,-2 2-3,0 3-2,-1 1-1,-1 1-3,2 2-1,1 1-2,0 1-2,1-1-1,0 0 0,0-1 0,1-1 0,-1-1-2,2-2-6,0 0-5,2-2-6,0 0-2,0-3-3,0-1-1,0-3-1,1-1-1,3-2-1,4-3 1,2-1-1,3-3-1,0-2-2,1-4-3,0-2-3,2-4 1,1-2 6,2-4 4,0-2 5,-1-1-2,-3 1-10,-3 0-11,-2 2-9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7"/>
    </inkml:context>
    <inkml:brush xml:id="br0">
      <inkml:brushProperty name="width" value="0.06071" units="cm"/>
      <inkml:brushProperty name="height" value="0.06071" units="cm"/>
      <inkml:brushProperty name="color" value="#FED406"/>
    </inkml:brush>
  </inkml:definitions>
  <inkml:trace contextRef="#ctx0" brushRef="#br0">57347 24730 362,'5'-21'21,"-5"5"10,-4 4 9,-5 6 10,-5 6 2,-2 10-6,-3 8-6,-3 9-7,1 4-4,0 1-5,2-1-4,3 0-5,1-1-2,2-1-2,3-3-1,1-1-1,1-3-1,2-1-2,1-4-1,0 0-1,3-2-2,4-2-2,4-3-3,4-1-2,3-2-1,3-2-1,3-2-1,4-2-1,-1-1 1,0 0 0,-2 0 1,1 0 1,-4 2 2,-3 4 0,-4 3 3,-4 5 1,-5 2 2,-4 0 2,-5-1 1,-6 1 2,-2 0 1,-1-1-1,-1 1-1,0 0 0,-1-1-3,2-1-6,3-1-5,1-1-7,5-3 1,6-8 4,7-6 6,8-7 5,3-5 2,3 0-1,2-1-1,0-1 0,3-1-3,1-1-2,1-1-2,1-1-2,0-1-2,-1 1 2,-1-1-1,-1 1 2,-1-1-3,-1 0-2,-1-2-5,-1-1-2,-2-1-2,1-1 1,-2-1 1,-1 0 1,-1 0 2,-2 7 3,-3 3 2,-1 6 3,-1 2 6,-2 1 10,-1-1 9,0 0 9,-2 3 7,-2 6 5,-2 6 4,-2 6 4,-1 5 0,0 1-7,0 5-5,0 2-7,0 2-4,0 3-3,0 1-3,1 3-3,-1 0-3,2 0-2,0 1-1,2-1-2,-1 0-2,-1 1 1,0 2 0,-1 1-1,-1 3-4,0 4-8,0 6-8,0 4-9,1 4-6,0 4-3,2 2-4,0 3-4,1 0-1,-2-3-1,0-3-1,-2-3-1,1-4 1,0-6 4,2-6 4,1-6 2,-1-5 3,-1-5 2,0-5 2,-1-4 1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7"/>
    </inkml:context>
    <inkml:brush xml:id="br0">
      <inkml:brushProperty name="width" value="0.04937" units="cm"/>
      <inkml:brushProperty name="height" value="0.04937" units="cm"/>
      <inkml:brushProperty name="color" value="#FED406"/>
    </inkml:brush>
  </inkml:definitions>
  <inkml:trace contextRef="#ctx0" brushRef="#br0">58747 24956 445,'0'-29'20,"2"7"1,1 5 3,0 6 2,2 5 2,2 2 0,0 4 2,4 3 1,2 1 1,0 1-2,1 1-1,1 2-1,0 1 0,0 1 0,-2 3 2,-1 2 0,0 1-1,-1-1-5,0 1-5,1-1-4,-1 0-3,-2 1-5,-2 0-2,-2-1-5,-3 2-1,-4 2 0,-4 1-2,-4 3 1,-4 1-4,-6 1-5,-2 1-6,-7 1-4,-2-2-7,3-1-6,1-1-7,4-2-6,1-4-3,5-3 1,3-4-1,4-4 1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8"/>
    </inkml:context>
    <inkml:brush xml:id="br0">
      <inkml:brushProperty name="width" value="0.04373" units="cm"/>
      <inkml:brushProperty name="height" value="0.04373" units="cm"/>
      <inkml:brushProperty name="color" value="#FED406"/>
    </inkml:brush>
  </inkml:definitions>
  <inkml:trace contextRef="#ctx0" brushRef="#br0">59749 24090 503,'9'-8'89,"2"2"-16,1 0-15,3 2-15,1 1-11,-1 2-3,1 2-4,0 2-3,-2 3-4,-3 4-2,-3 3-2,-2 5-2,-4 3-1,-4 3 0,-4 2 1,-4 4 1,-3 2-2,-1 3-5,-3 1-5,-1 2-4,-1-2-3,2-6-1,2-6 1,3-5 0,0-5 1,0-1-1,0-2 1,1-2 0,4-4 2,10-4 3,10-6 5,9-4 3,8-4 0,5-1-6,4-3-5,6-2-5,0 2-5,-3 3-6,-2 5-6,-3 3-5,-5 3-9,-6 0-13,-5 2-14,-6 1-13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2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63013 25191 999,'-1'-15'-4,"-1"2"-11,0 3-10,-1 2-9,0-1-3,-1 0 6,0-2 6,0 0 5,0 1 5,1 2 3,-1 1 3,0 2 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30"/>
    </inkml:context>
    <inkml:brush xml:id="br0">
      <inkml:brushProperty name="width" value="0.0537" units="cm"/>
      <inkml:brushProperty name="height" value="0.0537" units="cm"/>
      <inkml:brushProperty name="color" value="#FED406"/>
    </inkml:brush>
  </inkml:definitions>
  <inkml:trace contextRef="#ctx0" brushRef="#br0">62374 23890 409,'31'-6'56,"1"2"-6,-1 4-8,0 2-6,3 1-7,3-2-5,4-2-6,4-2-5,0-1-4,-4 1-2,-4-1-2,-3 0-3,-8 4-1,-6 8-1,-8 7 1,-8 9-2,-6 5 1,-4 2 0,-4 3 1,-4 4 0,1-1 1,0-4 3,2-3 2,2-5 3,3-3 1,2-3 1,4-3-1,3-2-1,2-4 0,5-3-4,4-2-2,3-4-4,2-1-2,1 0-4,-1 0-3,1 0-4,-1-1 0,-1-2 1,-1-2 3,0-1 2,-2-4-3,-1-2-7,-1-3-7,-1-3-8,-1-3-2,-2 0 2,-2-1 2,-2 0 2,-3-4 2,-2-3 1,-4-5 1,-2-2 2,-3-3 1,-4 0 3,-2 0 2,-3 0 3,-2 1 1,-1 5 3,-1 4 3,-1 3 2,-1 5 3,1 3 0,-1 4 2,2 5 2,-2 1 3,1 2 6,-1 0 7,1 2 5,0 1 6,4 2 5,3 2 3,3 2 4,2 1 1,2 2-5,2 0-5,3 2-4,0 1-3,2 3-2,0 3-2,2 3-2,0 3-2,2 3-1,0 3-2,2 3-2,-1 3-1,2 1-3,-2 2-1,1 2-3,-2 2-3,-4-1-7,-4 3-6,-3 1-7,-5-2-3,-2-2-1,-3-3-1,-3-3 0,-1-4-1,1-2 3,1-3 2,1-3 1,-1-2 2,0-1 4,0 0 3,-2-2 3,4-3 6,10-5 12,10-4 10,10-6 10,9-3 4,9-1-6,8-3-4,10-2-5,3 0-4,-2 0-4,-2 2-3,-2 1-5,-2 0-3,-5 0-5,-4 0-3,-4 1-5,-6-2-6,-5-2-9,-8-2-9,-7-1-9,-5-2 0,-6 2 8,-4 1 8,-5 1 7,-1 0 8,0 0 8,1 0 7,1 1 9,0 0 5,2 4 3,1 3 3,1 2 3,0 4 2,2 4-1,1 4 1,1 4-1,0 3 0,2 3 1,0 3-1,2 3 0,1 2-1,0 0-2,2 2-2,0 1-2,1 2-2,0 1-3,0 2-3,0 2-3,0 4-3,-2 4-2,0 6-5,-2 3-2,0 2-3,-2-2-2,0-4-1,-1-2-3,-1-6-3,0-6-5,0-7-5,0-7-5,0-7-2,-1-7 2,-2-6 2,0-8 1,-2-6 2,-3-7 3,-3-7 2,-3-7 3,-1-4 2,4-2 4,3-3 3,3-1 2,3 0 5,4 2 6,4 2 6,4 3 5,5 1 4,6 3-2,5 3 1,7 3-1,4 2 0,5-1-1,3 1 0,4-1-1,4 0-4,2-1-10,4-1-10,2-1-9,0 0-8,-1 0-3,-2-1-5,-2 1-5,-3-2 0,-6-1 1,-4-2 3,-5-3 1,-3 1 4,-3 2 5,-1 1 5,-3 3 6,-2 2 6,-4 5 5,-5 4 7,-3 4 5,-3 5 14,0 8 20,-1 8 20,-2 7 21,-1 4 1,-2 1-18,-2-1-18,-1 1-17,-2-2-12,2-1-3,0-2-4,2-3-5,-3 6-2,-6 13-2,-5 13-1,-7 12-1,0 2-4,3-8-3,4-10-6,5-8-3,4-8-7,8-7-9,6-6-8,8-8-8,2-4 0,-1-2 8,-1-2 9,0-1 9,-2-2 8,-1 2 8,-1 0 7,0 2 8,-3 3 6,-1 4 5,-2 5 4,-2 6 5,-1 3 2,0 3-2,0 3-1,0 3-1,-1 1-2,-2 1-4,-2-1-3,-1 0-3,-2 1-4,0 1-3,0 0-5,0 2-2,1-1-5,1-3-4,0-4-5,2-1-5,3-10-10,6-13-15,5-13-17,7-15-15,2-7-2,-1-2 13,0-2 12,-2-1 12,-2 0 10,-1 7 7,-2 6 6,-2 5 6,-1 5 7,0 1 4,-1 2 5,1 3 6,0 0 4,2 2 7,0 1 6,1 1 5,2 0 2,2 2-2,1 0-3,3 2-2,2 0-4,3 0-3,3 0-3,3 0-4,1 1-3,-1 0-2,-1 2-1,-1 1-2,-2-1-4,0-1-6,0 0-7,-2-1-5,-5-3-12,-10-4-17,-8-4-17,-8-3-16,-4-2 0,0 0 17,-1 2 18,0 1 17,0-1 13,-2-1 6,0-3 6,-1-1 7,1 0 4,1 3 1,2 3 1,2 2 2,2 3 2,2 1 3,2 0 4,3 2 2,0 5 5,0 10 8,0 10 6,0 9 8,-1 7-2,-1 1-8,0 2-10,-1 2-9,-2 0-6,0-1-4,-2-3-3,0-2-4,0 0-2,2-1-3,2 0-1,2 1-2,2-1 0,2 2-1,2 1 1,2 1 1,2-2-2,2 1-1,1-1-2,3-1-2,3-3 0,3-3 0,5-5 0,3-3 1,5-6-2,2-5-3,5-6-3,4-5-3,3-8-6,4-6-11,2-7-10,4-7-10,-5 0-4,-8 4 2,-11 4 2,-9 7 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3:31"/>
    </inkml:context>
    <inkml:brush xml:id="br0">
      <inkml:brushProperty name="width" value="0.02647" units="cm"/>
      <inkml:brushProperty name="height" value="0.02647" units="cm"/>
      <inkml:brushProperty name="color" value="#FED406"/>
    </inkml:brush>
  </inkml:definitions>
  <inkml:trace contextRef="#ctx0" brushRef="#br0">70996 25915 831,'-14'-7'10,"1"3"22,3 1 21,1 2 21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45"/>
    </inkml:context>
    <inkml:brush xml:id="br0">
      <inkml:brushProperty name="width" value="0.04735" units="cm"/>
      <inkml:brushProperty name="height" value="0.04735" units="cm"/>
      <inkml:brushProperty name="color" value="#F2395B"/>
    </inkml:brush>
  </inkml:definitions>
  <inkml:trace contextRef="#ctx0" brushRef="#br0">72486 24313 464,'-7'-35'0,"1"9"0,0 9 0,2 9 0,-2 3 6,-4 0 11,-4-1 11,-3-2 11,-4 1 4,0 1-3,-1 0-4,-1 2-3,-2 0-4,-3 2-5,-3 0-5,-2 2-5,-4 0-3,-1 0 0,-2 0-2,-2 0 1,-1 2-2,0 4 0,-1 4-2,1 3-1,0 3-1,0 0 1,0-1 1,0 1 0,1 0 1,3 1-1,3 1 2,4 1 0,1 2 0,3 1 0,1 3 1,3 1-1,1 1-1,1-1-1,1-1-1,1-1-1,1 0-1,0-1 0,2 1 0,1-1 1,1 1-1,3-1 1,1 1 1,2-1-1,1 1 0,0-1-3,1 1-1,-1-1-1,1 1-2,2 1 1,2 1 0,2 1 1,1 0 0,0-1 0,0-1 0,0-1-1,2-1 1,6 1-2,4-1-1,5 1-2,3-1 1,1-1 0,1-1 0,2-1 1,0-1 1,4 1 0,3-1 0,3 1 0,2-2 0,1-3 0,0-2 0,2-4 0,1-2-1,2-2 1,3-3 0,1 0 1,1-5-1,2-2 0,0-5-1,2-4 0,0-2 1,2-1 0,0-1 1,2-1 0,-2-1 1,-1-1-1,-2-1 2,-1-1-1,-4-1 0,-2-1 1,-4-1-1,-2-1 0,-3 0-1,-3 1 1,-3 1 0,-3 1 1,-4-1-1,-3-1 1,-4-2-1,-4-3 1,-4 0 0,-3-2-1,-2-1-1,-4-1 0,-1-1-1,-2 0 1,0-2 0,-1 0 0,-2-2 0,0 1-1,-1 0 0,-1 0-1,-2 1 1,0 1 0,-1 3 1,-1 2 1,-2 2 1,-2 1 0,-1 3 0,-3 1 2,0 3 0,-1 3 0,1 3 1,-1 3 0,-1 3 0,-3 4 0,-3 4-1,-2 4 0,-6 6-2,-5 8-3,-6 7-4,-6 9-2,1 3-8,8 0-8,8 0-9,8 0-10,5-2-5,5-5-3,3-5-1,4-5-1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49"/>
    </inkml:context>
    <inkml:brush xml:id="br0">
      <inkml:brushProperty name="width" value="0.02428" units="cm"/>
      <inkml:brushProperty name="height" value="0.02428" units="cm"/>
      <inkml:brushProperty name="color" value="#F2395B"/>
    </inkml:brush>
  </inkml:definitions>
  <inkml:trace contextRef="#ctx0" brushRef="#br0">68712 7350 906,'17'0'4,"-11"0"9,-12 0 10,-11 0 8,-5 0-8,5 2-28,4 0-27,3 1-27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50"/>
    </inkml:context>
    <inkml:brush xml:id="br0">
      <inkml:brushProperty name="width" value="0.05055" units="cm"/>
      <inkml:brushProperty name="height" value="0.05055" units="cm"/>
      <inkml:brushProperty name="color" value="#F2395B"/>
    </inkml:brush>
  </inkml:definitions>
  <inkml:trace contextRef="#ctx0" brushRef="#br0">46357 2497 435,'-8'-7'4,"2"0"7,0 2 8,2 1 8,0-1 2,0 0-4,0-2-3,0 0-3,0-2-2,1-3-1,-2-4-1,2-2-1,-1-1-1,0-1-2,0 0-2,0 1-2,0-1-1,0 2 0,0-2 1,0 1 0,1 0-1,-3 4-1,0 3-2,-1 3-2,-2 1 0,0 2 0,-1 1 1,-1 0 0,-2 4 1,0 6-1,-1 6 1,-1 6 0,-2 5 1,0 5 0,-1 4 1,-1 5 1,0 3-1,1 1 0,1-1-1,1 0 0,1-2-1,2-2 0,2-3 0,3-3-1,1-3 2,2-1 0,2-3 1,2-1 1,2-2 0,4-1-2,2-1 0,4 0-2,1-3 0,1-1-1,1-2-1,1-2 0,1-3-2,0-3-2,-1-2-2,1-4-1,0-3-2,1-7 1,1-6-1,2-5 2,0-7-2,3-5 0,1-6-2,3-6-1,0-6 0,1-8-1,2-6 0,1-6 0,-1-2 0,-3 6 1,-3 3 3,-3 6 0,-3 5 2,-3 6 1,-2 6 1,-4 6 1,-2 5 2,-2 5 0,-3 5 2,0 5 1,-4 8 9,0 10 15,-3 12 15,-2 10 16,-1 5 2,2 1-11,1-1-12,0 1-11,1 2-8,1 8-2,-1 6-2,0 8-4,0 2 0,2 0-2,0-2 0,2 0 0,0-3-3,0 3-3,0-2-3,0 1-3,0-2-7,2-6-6,0-4-9,2-5-7,1-4-6,3-1-2,4-3-4,2-1-3,2-4 0,-1-5 2,1-5 1,0-5 2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51"/>
    </inkml:context>
    <inkml:brush xml:id="br0">
      <inkml:brushProperty name="width" value="0.05485" units="cm"/>
      <inkml:brushProperty name="height" value="0.05485" units="cm"/>
      <inkml:brushProperty name="color" value="#F2395B"/>
    </inkml:brush>
  </inkml:definitions>
  <inkml:trace contextRef="#ctx0" brushRef="#br0">48627 2712 401,'0'-49'3,"0"12"10,0 11 11,0 13 9,-3 7 4,-2 6-4,-5 4-4,-4 6-4,-1 3-2,-1 5-2,0 3-2,0 5 0,0 2-2,0 1-2,-2 1-1,-1 1-2,0-1-1,2-2-1,3-2-1,1-1-1,3-3 0,2-3-3,4-3 0,3-2-3,2-4 0,5-1-3,4-2-1,4-2-2,2-1-1,1 0-1,1 0-1,2 0 0,-2 0-1,0 1 0,-1 2-1,-1 0 0,-2 1 1,-4 2 1,-5 0 1,-2 1 2,-5 2 1,-1 0 0,-2 1 0,-1 1 1,-4 1 0,-4 1-1,-4 2-2,-3 0 0,-1-1-1,0 1 0,1-2 0,1-1-1,1-1 0,2-1 1,3-1 0,1 0 0,5-4 4,6-6 9,7-6 7,8-6 9,5-5 0,7-3-6,5-5-7,7-3-6,2-4-6,3-1-4,2-3-6,2-1-5,-1-1-3,-3 0-2,-5-1-2,-4 1-2,-5 1 0,-2 0 1,-5 1 2,-3 1 2,-4 2 2,-2 3 6,-4 3 4,-3 3 5,-1 3 6,-2 1 6,0 2 6,-2 3 6,0 4 9,-2 8 12,0 8 13,-2 7 12,0 8 1,1 5-12,-1 6-12,0 7-12,0 2-6,2 0-4,0 0-3,2 0-3,0 1-2,0 2-4,0 2-2,0 2-3,0 3-6,0 5-6,0 4-7,0 7-8,0 2-5,0 4-6,0 3-6,0 3-5,1-3-2,4-9 3,2-9 3,3-8 2,1-9 3,0-6 6,-2-7 4,0-7 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5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50044 2421 523,'1'-34'25,"4"8"-6,2 8-5,4 10-6,2 4 3,3 0 13,3 0 13,2 1 13,3 0 3,-1 3-7,1 4-7,-1 2-7,-1 4-5,-5 4-4,-3 3-4,-4 5-5,-3 3-2,-2 3-3,-3 3-2,0 2-2,-6 4-3,-6 4-3,-7 4-5,-7 4-4,-4 0-5,-1-2-6,-1-3-8,-1-5-6,1-3-3,0-7 2,1-7 2,2-7 2,1-4-2,6-2-7,5-2-6,5-2-7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52"/>
    </inkml:context>
    <inkml:brush xml:id="br0">
      <inkml:brushProperty name="width" value="0.04126" units="cm"/>
      <inkml:brushProperty name="height" value="0.04126" units="cm"/>
      <inkml:brushProperty name="color" value="#F2395B"/>
    </inkml:brush>
  </inkml:definitions>
  <inkml:trace contextRef="#ctx0" brushRef="#br0">51700 1563 533,'16'-22'4,"-1"6"11,1 5 9,0 5 10,0 2 6,3 2 4,2 0 4,1 2 3,0 1-3,-1 2-8,-2 2-9,-2 2-9,-5 3-7,-2 5-3,-4 5-5,-4 5-3,-6 4-1,-6 3 1,-6 2 3,-8 4 1,-3-1-2,1 0-10,1-3-8,1-2-9,2-3-2,5-3 1,3-5 3,4-3 3,6-5 3,8-6 4,8-6 4,8-6 5,4-4 0,4-2-1,3-2-2,3-1-3,1 0-5,-2 2-9,0 4-9,-1 3-9,-3 1-2,-4 2 5,-3 0 6,-4 2 5,-4 0 1,-1 0-3,-2 0-4,-2 0-3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4:54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53482 1172 431,'-10'-7'4,"10"2"8,11 3 8,12 1 8,4 1 2,1 0-7,-1 0-7,0 0-5,0 1-5,-3 1-2,-1 3-2,-2 2-3,-5 2-1,-3 4-4,-6 2-1,-4 3-3,-6 2-2,-4 1 0,-6 1-2,-3 1 0,-3 0-1,2-3 2,2-1 1,3-2 2,1-3 3,4-1 8,3-2 7,2-2 7,5-4 1,6-5-3,6-4-4,5-5-4,3-3-4,-1 0-2,-1 0-4,0 1-2,-4-2-5,-1 0-4,-4-1-6,-3-1-4,-2-1 0,-2 1 4,-2-1 6,-2 0 4,-3-1 3,-4-1 2,-4-3 3,-3-1 1,-4-1 1,-2 1 1,-1 1 0,-3 1 0,1 1 1,1 2 0,3 3-1,1 1 1,1 2 0,1 2 0,-1 3 0,0 1 0,1 1 4,1 2 6,1 0 7,0 2 7,2 2 4,3 4 1,1 4 0,2 3 2,1 4-2,0 3-4,0 4-4,0 2-3,0 1-4,-2 2-3,0 1-2,-1 1-4,-2 1-3,0 2-4,-1 3-3,-1 1-5,-2 2-1,-2 2 1,-2 2 1,-1 2 1,-2 0-2,1-3-5,-1-1-4,1-1-4,0-5 0,2-6 6,2-5 5,3-7 6,4-6 6,8-8 7,8-8 6,8-8 6,5-4 2,2-3-5,4-2-5,3-1-3,1 0-4,-1 1-3,-1 2-3,-1 3-3,-2 1-3,-3 2-1,-3 3-3,-3 1-2,-3 0-2,-2-1 0,-4-3 0,-3-1-1,-3-1 2,-4 2 6,-4 3 5,-3 1 5,-3 1 5,0 2 4,0 1 6,1 0 4,-1 2 4,0 2 3,0 2 4,1 2 2,-1 3 0,2 2-2,1 3-3,0 3-3,3 3-3,1 3 0,2 3-2,2 3 0,1 2-3,2 4-2,0 3-3,2 3-2,-1 0-2,1 0 0,0-1 0,0-1-1,0-1-4,0 0-7,0 0-7,0 1-8,-1-3-4,0-2-4,-2-3-3,0-3-3,-4-5-1,-6-7 1,-6-6 0,-5-8 1,-3-4 3,1-3 3,1-4 5,1-2 4,2-2 6,4-1 6,4-2 7,5 1 6,3-3 3,5 0 2,6-1 1,4 0 1,7-4-1,7-1-2,8-4-2,8-3-3,5-3-3,0-2-6,2-4-6,0-3-6,1 0-3,-2 2-3,0 3-1,-2 1-2,-2 3 0,-6 5 2,-4 6 4,-5 4 2,-5 4 4,-5 4 4,-4 4 7,-6 5 4,-5 1 9,-4 3 14,-6 2 14,-4 3 13,-3 1 4,1 3-6,-1 3-7,0 4-5,1 0-6,2 1-7,2 0-6,3-1-7,-1 2-4,0 3-2,-2 4-3,0 2-2,-2 1-3,-2 5-4,-1 3-4,-3 3-5,-1 1-3,1 0-4,-1 0-3,0 0-3,2-2-1,1-5 1,2-5 0,2-5 2,2-4 1,1-3 2,0-3 1,2-2 2,2-5 0,6-2 1,4-6 0,5-2 0,4-5 0,3-2-1,4-3-1,2-3-2,-1-1 2,-1 3 3,-4 1 3,-3 2 4,-5 5 3,-5 6 3,-6 8 2,-5 6 4,-6 3 3,0-1 4,-3-1 3,-1 0 4,-2-2 2,2-3-1,1-1-1,1-2-2,3-3-1,8-4-1,6-4-3,7-3-1,6-4-3,4-2-3,3-2-1,5-1-4,1-2 0,0-1 2,1-1 1,-1-1 2,0 1 2,1 2 0,-1 4 0,0 3 2,-1 2 0,-3 1-1,-4 0-1,-2 2 0,-3 1-2,-2 0-3,-4 2-3,-3 1-3,-2-1-3,-2-2-2,-2-2-2,-2-2-2,-2-1-1,0 1 2,-2-1 1,0 0 1,-2 0 3,-2-1 2,-2-2 1,-1 1 4,-2-1 2,2 1 5,1 1 4,0 1 4,1 0 4,0 2 3,-3 1 3,0 0 3,0 3 2,1 1 1,0 2 1,2 2 2,0 1-1,-2 0-3,0 0-4,-1 0-2,0 3-2,2 7-1,2 7-1,3 8-1,-1 3 0,2 4 0,-1 2-1,0 4 0,1 1 0,2 0-1,2 0 0,2 0-1,2 0-2,3-1-2,4-2-2,2 0-3,3-2-4,3-5-3,3-4-6,3-3-4,6-5-6,11-7-6,12-5-6,10-6-7,17-10-6,22-13-5,23-14-7,23-14-5,-3-3 0,-24 8 5,-26 8 5,-25 8 5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3:08"/>
    </inkml:context>
    <inkml:brush xml:id="br0">
      <inkml:brushProperty name="width" value="0.05884" units="cm"/>
      <inkml:brushProperty name="height" value="0.05884" units="cm"/>
      <inkml:brushProperty name="color" value="#00BFF2"/>
    </inkml:brush>
  </inkml:definitions>
  <inkml:trace contextRef="#ctx0" brushRef="#br0">9673 34716 373,'-41'-14'5,"10"3"8,11 2 8,11 4 10,7 5 6,5 8 6,6 8 6,4 7 5,2 6-1,-1 5-9,-1 3-9,0 4-8,-2 3-7,-1 2-2,0 2-5,-2 2-2,0 0-2,2-2 0,0-2 0,1-2 0,2-3-1,2-2-3,1-3-4,3-3-2,0-4-3,1-2 0,0-3-1,-1-3 0,1-2 0,-1-1 1,1 0 1,0-2 0,0-3 0,3-5 1,1-4 0,3-6 1,2-8 1,2-11 2,4-12 3,3-12 2,4-10 2,6-8 2,6-7 0,6-8 2,2-4 0,1 3-1,0 2-2,-1 1 0,-1 6-1,-6 7 0,-5 8 0,-4 8 0,-5 7-3,-2 4-8,-3 5-7,-3 5-7,-4 5-10,-6 3-13,-3 4-11,-6 5-13,-6 2-7,-6 2-1,-8 2-1,-6 2-3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3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69082 2811 999,'-34'-29'-1,"-3"7"-4,-4 5-3,-4 7-3,5 4-5,14 4-6,13 4-7,14 4-6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3:44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37363 27097 473,'-16'-7'22,"2"2"1,1 2 2,1 2 0,4 2 4,8 4 3,8 2 4,8 3 5,3 0-2,1-2-5,-1-4-7,1-2-6,0-2-4,1 0-3,1 0-2,1 0-4,1-1-1,1 0 0,1-2-2,1 0 0,1-2 0,1 0 0,0-1 1,3-1 0,0-1-1,4 0 0,3 0 0,2 1 0,2 0 0,-2 2 0,0 2 1,-1 2 1,-1 1-1,-2 0-2,0 0 0,-1 0-2,-1 0-1,0 0 0,1 0-1,-1 0 0,-1 0 0,-2 0 1,-1 0 0,-3 0 1,-1 0 0,-3 2 0,-1 0 0,-3 2 0,0-1 0,0 2-2,-1-2 0,1 1-2,-2-1 0,-1 0 0,-2-2 0,-3 0 0,1-1 0,2 2 0,1 0 1,3 2 0,1-1 1,-1-1 0,1 0 0,0-1 0,0-1 1,1 0-1,1 0 1,1 0 0,0 0-2,1 0 0,-1 0-2,1 0-1,-1 0-1,-1 0 1,-1 0-1,-1 0 1,-2 0 0,-1 1 1,-2 2 1,-2 0-1,-2 1 2,1 0 1,0 0 1,0 0 2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01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75061 44022 409,'-14'-7'4,"3"0"9,3 2 7,2 1 8,5 1 9,6 3 6,6 4 8,6 2 6,2 1-1,1-2-13,-1-2-11,1-2-11,0-1-8,1 0-2,1 0-1,1 0-3,0-1-1,-1 0-2,-1-2-1,-1 0-1,0 0-1,0 0 1,-1 2 1,1 0 0,-1 1 1,-1 0 1,-1 0-1,-1 0 1,0 0 0,0 0 0,-1 0 0,1 0 0,0 0 0,1 0-1,1 0 0,1 0 0,1 0-1,0 0 1,-1 0 0,1 0 0,-1 0 0,-1 0 1,-1 0 0,-1 0 1,0 1-1,0 0-1,-1 2 0,1 0 0,1 0-1,3 0 0,3-2 0,3 0 0,1-2-2,-1 0-1,-1-2-1,-1 0-3,-2 0 0,-1 0 0,-2 2 1,-3 0 1,0 2-1,0 0 1,0 2-1,-1 0 0,3 1 0,3 0 0,5 0 1,3 0-1,0-1 1,-3-2 0,-5-2 0,-3-2 1,-2-1 0,1 0-1,2 0 0,0 0-1,0 0 0,-1 0 1,-1 0 0,-1 1 0,0-2 0,0 0-1,-1-2-1,1 0-1,0-1 1,-1 0 0,1 1 1,0-1 0,-1 0 2,1 2 0,0 1 0,-1 0 1,1 3 1,2 4 1,0 4 2,1 4 2,0 1 0,1 1 0,0 0-1,-1 0 0,2-2-1,1-3-1,3-2-3,1-4-1,1-1-2,-1-2-2,-1 0-2,-1-1-3,-2-2-14,-3 2-27,-3-1-27,-2 0-26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48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79370 28733 553,'-14'-6'7,"4"4"15,4 4 14,4 4 14,3 4 4,0 5-7,2 5-7,0 5-8,0 5-5,-2 3-1,-2 4-2,-2 4-1,-3 5-3,-4 6-5,-3 6-3,-5 6-4,-2 3-4,1 1-5,-1 1-4,1 1-3,-1-4-7,2-9-7,1-8-9,1-9-6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03"/>
    </inkml:context>
    <inkml:brush xml:id="br0">
      <inkml:brushProperty name="width" value="0.05883" units="cm"/>
      <inkml:brushProperty name="height" value="0.05883" units="cm"/>
      <inkml:brushProperty name="color" value="#F2395B"/>
    </inkml:brush>
  </inkml:definitions>
  <inkml:trace contextRef="#ctx0" brushRef="#br0">12190 15647 373,'-26'0'28,"9"2"0,10 0 1,10 2-1,5 0 0,2 1-2,0 2-3,1 0-3,2 0-1,0-2 0,1-2 0,1-2 0,0-1 0,-1 2-2,0 0 1,-2 2-2,1-1-1,1-1-1,3 0-1,2-1-3,0-1 0,1 0 0,-1 0-1,1 0 0,0 0-1,1 1 0,1 2-1,1 0 1,1 1-2,-1 0 2,1 0-1,-1 0 0,1-1 1,-1 0-1,1-2 0,-1 0 0,2-1-1,1 0 0,3 0-1,1 0-1,2-1 0,-1 0 0,0-2 0,1 0 1,-2 0-1,0 0 1,-1 2-1,-1 0 1,-2 1-1,-1 0-3,-3 0-4,-1 0-2,-1 1-1,1 2 2,1 2 1,1 2 3,0 1 1,-1 1 0,-1 2 1,0 0 1,-1 0 0,1-3-1,1-1 0,1-2-1,0-1 0,-1 0 0,-1 0 0,-1 0 1,0-1 1,1-2-1,1-2 1,1-2 0,1-2 0,-1 0 0,1-1-1,-1-2 0,1 1 0,-1-1 0,1 0-1,-1 0 0,1 0 0,-1 1-1,1-1 1,-1 0-1,2-1 0,1 0 0,3-1 0,1-1 0,1-1 0,1 0 0,-1 0 0,1 1 0,-2 0 0,-2 0 1,-2 2-1,-1 1 1,-1 1-1,-1 2 1,1 2-1,-1 2 0,0 1 0,-3 0 0,-1 0-1,-2 0-1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05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75491 42195 515,'0'-21'-37,"0"3"27,0 5 27,0 3 27,-3 4 10,-4 4-3,-5 4-5,-5 4-5,-4 4-5,0 3-7,-1 5-7,0 3-8,-3 3-5,-2 1-4,-1 1-5,-2 1-4,-1 0-2,1-3 3,1-1 2,1-3 1,0 0 0,-1 1-4,-1 1-4,0 1-4,-1 1-1,3-1 1,1 1 1,3-1 1,1-1 1,1-3 3,1-3 2,1-2 1,1-4 2,2-1 2,2-2 1,3-2 2,6-1 6,12 2 7,12 0 9,11 1 8,7 1 2,0-2-8,2-1-6,1 0-7,1-2-4,2 0-2,2-2-1,2 0-3,1-1-1,-2 2-1,0 0-2,-1 2-1,-1-1-1,2-1 0,0 0 0,2-2 0,-1 0-1,0 0-2,-2 0-4,0 0-1,-2 1-1,-3 0 1,-4 2 2,-2 0 1,-1 2 1,-1 0 0,0 1 1,1 2 0,-2-1 1,0-1 3,-1 0 1,-1-2 3,0-1 1,-1 0 0,0-2-1,1 0 1,0-1-2,1 2 0,1 0-1,1 2-1,0 0 0,2 0 0,1 0 2,1 0 0,-2 0 1,-2 3-1,-3 2 0,-3 2 0,-2 0 0,-1-1-1,-1 0-1,0-2-1,-2-1-1,1-2 0,-1-3-2,1 0-1,-1-2-1,-3 0 2,-1 0 1,-2 0 0,-2-1 1,1-1 0,0 0-1,0-1 1,-1-2 2,-1 0 3,0-1 3,-2-2 4,-1 0-1,-1-1-3,0-2-3,-2 0-4,-1-1-2,-4-1 2,-2-2 0,-3 0 2,-3 0 1,-2-1 0,-2 0 1,-1 1 0,-2-1 0,2 0-1,1 1 0,1-1-1,-1 0-1,0-1 0,-1-1 1,-1-1-1,-1-1 0,-2 1 0,0-1 0,-1 0 0,-1 2-1,-1 1 1,-1 2-1,-1 3 0,-2 0 1,-1 0-2,-3 0 0,-1 1-1,-2-2 0,-1 0 1,0-1-1,-2-1 1,0-1 0,0 1-1,-1-1 0,1 0 0,0 1-1,-1 1 0,1 1-1,0 1 0,-1 0-1,-1 2 1,0 1 0,-2 0 1,0 2-2,1 1-2,2 0-2,0 2-2,0 1-2,-1 2 0,0 2 0,-2 2-1,1 1-2,3 2-4,4 0-4,2 1-4,4 1-3,5-2-1,4-1 0,6 0-1,2-2 0,1 0-3,-1-2-1,0 0-1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1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57750 34266 556,'37'-7'103,"-4"2"-22,-3 2-23,-5 2-22,-3 1-13,-3 2-3,-3 0-4,-2 2-3,-4 1-4,-3 6-5,-3 2-5,-2 5-5,-3 2-3,-2 3-1,-2 1-3,-2 3-2,0-1 0,-1-3 1,0-3 1,0-3 0,2-4 2,4-7 3,4-5 2,4-5 2,2-4 2,2 2 1,0 1 1,1 0 2,0 4 3,-2 6 5,-3 6 6,-1 6 6,-2 3 1,-4 1-6,-2 0-3,-3 3-5,-2-1-3,0 3-1,0 0-1,0 1-1,1-2-2,1-3-2,0-5-1,2-3-2,-2-6-7,-4-6-11,-3-8-12,-5-6-11,0-7-4,3-5 3,2-7 4,4-5 3,1-3 5,1 2 5,-1 0 5,0 2 6,0 2 4,2 5 5,1 5 3,0 5 4,1 2 5,1 2 5,-1 1 5,0 1 5,0 5 10,2 10 15,0 10 15,2 9 16,0 7 1,2 5-16,0 3-14,2 4-14,-1 8-10,-1 14-4,0 12-5,-1 12-4,-2 4-5,-1-6-6,0-5-4,-1-7-5,0-8-7,2-10-9,2-12-9,2-10-8,1-8-7,0-5-3,-1-5-5,1-4-4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1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58910 34166 529,'-8'-7'13,"0"2"9,0 2 8,0 2 9,1 3 1,1 6-5,0 4-5,2 5-6,-1 4-3,0 1-1,-1 3-2,-2 1 0,1 2-2,1 1 0,0 1-1,2 1 0,0-1-1,2 0 1,0-1-1,2-1 1,1-3-2,4-5-2,2-5-2,4-4-3,1-5-5,3-3-6,1-2-7,3-4-7,0-2-3,-1-5-1,-1-4 0,0-4 0,-2-2-1,-1-1 1,-1-1-1,0-1 0,-3 0 2,-3-1 3,-3 1 2,-2-1 4,-3 2 2,0 1 2,-2 3 4,0 1 1,-2 2 2,-2 1 0,-2 0-1,-1 2 1,-2 1 0,0 2 4,0 3 2,1 1 3,-1 2 2,0 2 1,0 2 0,1 2 1,-1 2 1,0 1 0,0 3 0,1 2 1,0 1 0,2 0 1,2-1 1,3 1 0,2 0-2,7 0-5,6-1-6,6 1-6,3-2-6,3-2-6,1-4-8,3-2-7,1-4-2,1-2 2,0-4 1,2-2 1,-2-1 0,-7 2-2,-5 3-2,-6 1-3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1"/>
    </inkml:context>
    <inkml:brush xml:id="br0">
      <inkml:brushProperty name="width" value="0.03811" units="cm"/>
      <inkml:brushProperty name="height" value="0.03811" units="cm"/>
      <inkml:brushProperty name="color" value="#F2395B"/>
    </inkml:brush>
  </inkml:definitions>
  <inkml:trace contextRef="#ctx0" brushRef="#br0">59750 34192 577,'16'0'82,"-1"0"-12,1 0-12,0 0-12,-1-1-9,1 0-5,0-2-5,-1 0-6,1-1-3,2 0-5,0 0-2,1 0-5,0 1-4,1 0-9,0 2-7,-1 1-7,0-2-6,-1-2-6,0-4-4,-2-2-6,-2-1-1,-3 1 1,-3 0 1,-2 2 1,-2 1 3,0 1 3,0 0 4,0 2 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2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60494 33489 512,'-22'-14'3,"5"1"3,3 2 2,4 2 2,3 6 8,0 8 15,2 9 14,1 10 15,0 4 2,2 2-10,0 2-10,2 3-10,0 1-6,0 2-5,0 2-3,0 2-3,0 2-6,2 2-5,0 2-8,2 2-6,0 1-8,0 0-8,-1 0-10,1 0-10,0-5-1,0-8 3,0-10 4,0-7 4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2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60108 34272 498,'-8'-8'56,"-1"2"-8,-2 1-7,0 0-7,0 3-5,1 2-4,0 4-2,2 2-4,0 5-2,-2 5 0,0 7-2,-1 5 0,-2 5-3,0 1-4,-1 2-4,-1 2-3,0-1-2,2-3-1,3-5 0,1-4-1,4-8-2,6-14-5,6-14-4,6-13-4,4-10-8,5-3-10,3-4-12,5-4-10,0 1 2,-2 4 16,-1 5 15,-3 6 15,-1 3 9,-1 5 4,-1 3 4,0 4 2,-2 4 3,-1 1-1,-1 2 0,-1 2 0,-1 3 6,-1 4 11,0 4 11,-2 4 12,0 2 2,0 3-6,-1 2-6,1 1-7,0 2-4,0 0-3,-1-1-5,1 1-4,-2 1-4,-2 2-7,-4 4-7,-2 3-5,-4 1-4,-2-1 1,-4-2 1,-2 1 0,-3-3-2,-1 0-6,-3-1-6,-2-1-7,1-4-2,1-8 1,2-9 0,3-6 0,1-9-1,2-8-2,2-7-3,2-8-2,2-3 0,2 1 2,2 3 0,2 2 3,2 2 4,0 3 8,1 3 8,2 3 8,-1 3 5,-1 3 1,0 3 3,-2 3 1,-1 3 11,-2 4 17,-2 4 19,-2 4 18,-2 3 2,-3 5-13,-4 3-14,-2 5-14,-3 2-10,-1 3-4,-3 1-6,-1 3-4,-2 1-6,1 2-4,-1 2-4,1 2-6,1-1-1,2-5 0,4-6 1,3-3 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2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61050 35100 546,'16'23'10,"-1"-1"19,1-1 19,0-1 20,1 0 5,3 1-9,3 1-9,3 1-10,2 1-12,2 1-12,3 1-13,1 1-14,0-2-9,-2-1-4,-1-4-4,-3-3-5,-3-3-9,-5-1-14,-5-2-15,-4-2-14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4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96390 35821 608,'-19'-15'75,"10"1"-15,10 1-15,10 0-15,6 3-9,3 1-3,3 2-4,3 2-4,2 1-2,3 0-4,1 0-2,2 1-2,-2 0-5,-9 3-5,-7 4-5,-8 2-6,-6 4-1,-2 4 6,-4 3 3,-2 5 6,-3 1 4,-4-1 4,-2-1 4,-3-1 5,-1-1 3,3-3 2,1-1 2,2-2 2,6-3 2,7-1 1,7-2 1,9-2 0,4-2-3,1 0-7,1-2-9,1 0-7,-1 0-6,-4 2-4,-5 2-3,-3 2-3,-3 1-1,-2 3 4,-3 2 4,0 2 2,-5 0 5,-2 1 5,-5 0 6,-4-1 5,-1 0 1,1-3-2,1-1-2,0-2-3,2-2-1,-1 0-3,0-2-1,0 0-1,1-3-4,1-4-7,0-4-6,2-4-7,1-4-4,1-3-2,0-5-1,2-3-3,0-2 1,2 1 2,0 1 3,2 1 2,-1 1 4,-2 1 6,-2 1 6,-2 1 5,0 2 6,0 4 5,2 4 7,1 5 5,0 4 11,0 7 14,0 8 15,0 6 15,1 4-1,0 3-14,2 1-17,0 3-14,1 2-13,-2 4-9,0 4-11,-2 4-10,1 1-6,0-4-4,2-2-4,1-3-3,0-6-6,0-6-7,0-7-8,0-6-7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5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97302 35974 659,'0'-11'40,"2"10"-1,0 10-1,2 10-1,-1 5-1,-2 2-2,-2 3-2,-2 1-2,-3 2-5,-2 0-7,-3 2-9,-3 1-7,-3-1-4,-2-2-1,-1-1-2,-3-3-1,1-2-3,1-3-7,3-3-5,1-3-6,3-5-8,2-6-10,4-8-10,3-6-11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48"/>
    </inkml:context>
    <inkml:brush xml:id="br0">
      <inkml:brushProperty name="width" value="0.04935" units="cm"/>
      <inkml:brushProperty name="height" value="0.04935" units="cm"/>
      <inkml:brushProperty name="color" value="#F2395B"/>
    </inkml:brush>
  </inkml:definitions>
  <inkml:trace contextRef="#ctx0" brushRef="#br0">79641 28478 445,'23'-21'-7,"-1"3"6,-1 4 5,-1 5 5,-1 2 4,-1 2 0,-1 2 1,0 2 0,-3 2-1,-3 4-4,-3 2-3,-2 4-3,-3 1-1,-1 1 3,0 1 3,-1 1 3,-2 1 3,-1 2 4,0 0 4,-1 1 3,-2 0 1,-2 1 0,-2-1 0,-2 1-2,0 2 0,1 3 0,0 4-1,2 5-1,1 1 0,0 0-3,2 1-1,1-1-2,0 1-3,0 0-1,0 2-3,0 1-2,1-1-1,0 0 1,2-1 0,0-1 2,1-3-2,0-4-1,0-3-2,0-5-1,0-2-7,-2-2-10,0-3-9,-2-1-11,0-4-3,-2-6 2,0-6 4,-1-6 2,-2-6 3,0-5 0,-1-7 2,-1-5 0,-1-5 2,0-4 2,0-4 1,1-4 2,0-1 2,2 3 3,2 4 1,2 2 2,2 3 2,0 2 2,2 2 2,0 1 3,2 5 2,2 5 4,2 7 4,2 5 3,1 4 2,0 0 0,0 2-1,-1 1 0,1 1 0,0 3 2,0 4 0,0 2 1,-2 3 0,-1 4-3,-2 2-4,-1 3-3,-5 3-1,-2 1-2,-5 3 0,-4 1-1,-2 2-2,-1-1-2,-2 0-3,1 1-2,-2-2 1,2-1 1,1-3 2,1-1 3,1-3 1,2-3 1,3-3 0,1-2 1,3-4-3,6-2-4,4-4-5,6-2-4,5-7-3,7-8 2,7-9 0,7-9 1,1-2-1,-4 4-3,-4 4-3,-3 3-3,-4 4-5,-3 3-6,-3 3-4,-2 3-7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5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97793 35331 549,'7'-13'3,"1"3"6,0 4 6,0 4 6,0 2 3,0 0 0,-1 0-1,1 0 1,0 0-2,0 2-2,0 0-4,0 2-2,-1 1-3,1 3-2,0 4-2,0 2-2,-1 2-2,-1 1-2,0 1-1,-2 1-1,0 3 1,0 3 3,0 5 3,0 3 4,-1 3 3,0 0 1,-2 2 2,0 1 2,-1-1 1,0 0 0,0-1 0,0-1 0,0-2-2,0-2-4,0-2-4,0-1-5,0-3-2,0-3-3,0-3-2,0-3-1,-2-4-5,-2-5-4,-4-4-6,-2-6-5,-3-4-2,-3-5 0,-3-5 2,-3-5 1,-1-4 1,3-3-1,1-3 1,3-3-1,2-1 3,4 0 4,4-1 5,4 1 4,4 1 2,4 0-1,4 1-1,4 1-1,0 4 2,-1 5 5,-3 7 4,0 5 5,-4 5 3,-3 4 0,-2 4 2,-4 4 0,-3 5 1,-3 7 0,-5 7 1,-4 7 2,-1 2-3,-1 0-2,0-1-3,1-1-3,1-3-3,5-3-3,3-5-1,4-3-2,6-5-5,8-7-5,7-5-5,9-5-7,4-5-2,3-2-1,1-2 1,2-1 0,-1-1 1,-7 4 4,-5 3 5,-7 3 3,-3 1 1,-2 0-3,-2 0-4,-2 0-2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5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98689 35227 453,'-5'-23'29,"6"2"-1,6 3-1,6 1-2,4 2 0,3-1-1,3 0-1,3 1 1,2-1-3,0 2-4,2 1-4,1 1-3,-1 1-4,-3 0-2,-3 2-4,-3 1-3,-3 0-6,-3 2-9,-3 1-10,-2 0-8,-5 0-4,-2-4 4,-6-2 3,-2-3 4,-4-2 4,-2-2 6,-2 0 6,-1 0 6,-1-2 3,0 2 0,2 1 1,1 1 1,1 1 3,2 2 10,2 3 7,3 1 10,0 5 9,2 8 11,0 8 12,2 7 12,0 8-2,0 5-12,0 6-12,0 6-13,0 3-8,0 0-3,0 0-3,0 0-4,0 4-4,0 8-5,0 7-7,0 9-6,-1 1-9,0-6-13,-2-3-12,0-6-13,0-8-2,0-10 10,2-12 7,0-9 10,1-8-1,-2-1-7,0-2-9,-2-2-7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6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98909 36009 606,'-1'-15'4,"-2"4"8,-2 3 9,-2 3 7,-1 2 5,1 3 0,-1 4 1,0 2 0,-1 4-1,-2 6-3,-2 4-3,-1 5-3,-3 4-3,-1 2-3,-3 4-3,-1 3-3,-1 0-4,3-4-3,1-2-4,3-3-3,1-4-4,4-3-3,3-4-4,3-5-4,2-2-2,3-2-3,4-2-1,2-2-2,5-5-4,7-8-3,7-8-5,7-7-4,4-6 1,1-1 4,0-2 4,2-3 5,-3 3 3,-8 6 3,-6 5 1,-6 6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6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99298 36110 536,'8'-16'0,"1"2"0,2 1 0,0 1 0,0 1 4,-3 0 8,-1 2 9,-2 1 7,0 1 5,0 2 2,1 2 0,2 2 2,0 1-1,-1 2-1,1 0-3,0 2-3,0 1-2,0 5-4,0 4-4,-1 4-4,1 1-2,-2-1-3,-1-1-2,0-1-2,-2 1-2,-1 1-2,0 3-4,-1 2-2,-4 0-2,-2 0 0,-5 1-2,-4-1 0,-2 0 0,-1-1 1,-1-1 0,-1 0 2,-1-4 0,1-3-3,-1-4-2,1-4-2,0-8-8,4-8-16,3-11-16,3-9-14,3-3-3,4 5 12,4 5 11,4 5 12,2 2 10,-1 1 9,1-1 9,0 1 10,-4 4 14,-6 10 20,-8 9 21,-5 11 19,-6 5 2,-2 1-17,-1 1-17,-3 1-17,1-1-12,0-1-7,0-3-9,3-1-8,1-3-9,5-3-11,3-3-10,4-2-10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6"/>
    </inkml:context>
    <inkml:brush xml:id="br0">
      <inkml:brushProperty name="width" value="0.02937" units="cm"/>
      <inkml:brushProperty name="height" value="0.02937" units="cm"/>
      <inkml:brushProperty name="color" value="#F2395B"/>
    </inkml:brush>
  </inkml:definitions>
  <inkml:trace contextRef="#ctx0" brushRef="#br0">99800 37000 748,'29'1'5,"-5"2"9,-5 2 10,-5 2 9,-1 0 4,2 1-1,1 0-2,3 0-1,0 0-8,-1 1-14,-1 1-16,0 2-13,-3-2-14,-1-1-11,-2-2-11,-2-2-12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26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102600 36916 671,'8'-7'82,"0"2"-15,0 2-14,-1 2-14,1 1-10,0 2-5,0 0-4,0 2-5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2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63826 34250 541,'8'16'104,"3"-1"-20,2 1-21,2 0-21,0-1-13,-1-1-5,-1-1-5,0-1-5,-1 0-2,3 0 1,2 0 1,1-1 1,1 0-2,-3 0-5,-1-2-4,-2 0-3,-1-2-4,0-1-1,-1-1-1,1 0-1,-3 0 0,-4 4 1,-6 2 0,-4 3 1,-5 3 1,-4 1 1,-3 3 1,-5 2 2,-3 1-2,-1 2-5,-2 3-3,-3 1-6,0 1-2,0-1-4,-1-1-1,1-1-4,2-5-2,5-7-4,5-8-4,5-8-4,3-5-1,4-2-1,2-2 0,4-2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2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65900 33435 520,'30'-1'136,"-1"-1"-31,-3 0-31,-1-1-32,-3-2-19,-1 0-5,-3-2-4,-1 0-6,-2-1-5,-1 1-8,-1-1-6,0 0-6,-4-2-7,-3-3-7,-4-5-6,-4-4-5,-3 0 0,-2 3 7,-1 3 9,-3 3 8,-1 2 7,-2 2 4,0 3 5,-1 1 5,1 1 5,1 2 2,2 0 4,2 2 3,1 1 2,1 2 1,-1 2 2,0 2 2,0 1-1,0 1 0,0 1-2,1 2-1,-1 1-1,0 3-1,0 3-1,0 3-2,1 1-1,1-1-2,0-1-1,2-1-2,0 0-2,2-1-1,0 1 0,2-1-2,1-1-1,4-3-4,2-2-3,3-4-3,3-2-3,2-2-5,1-3-4,3 0-5,2-3-6,3 0-8,3-2-8,3 0-8,-1-2 0,-3 0 8,-5-1 9,-3-2 9,-3 1 3,-1-1-1,-1 0-1,0 0-2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2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67750 32433 638,'39'0'127,"-2"0"-27,0 0-27,-1 0-26,-4-1-33,-4 0-35,-4-2-38,-6 0-36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4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89850 34150 554,'15'0'76,"-1"2"-13,-1 0-15,0 2-14,-1 0-8,1 0-2,1-1-3,2 1-2,1 1-1,3 2-1,3 2-1,3 2-1,1 0-1,-1 1 0,-1 0-2,-1 0-1,-2-1-2,-1-1-3,-3-1-3,-1 0-4,-4 0-3,-6 5-6,-6 4-5,-6 3-5,-6 2 1,-6-1 4,-5-1 5,-6-1 5,-4 0 2,1 1-1,0 1 0,-1 1-2,2 0 0,3-3 2,3-1 1,3-2 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0"/>
    </inkml:context>
    <inkml:brush xml:id="br0">
      <inkml:brushProperty name="width" value="0.05822" units="cm"/>
      <inkml:brushProperty name="height" value="0.05822" units="cm"/>
      <inkml:brushProperty name="color" value="#F2395B"/>
    </inkml:brush>
  </inkml:definitions>
  <inkml:trace contextRef="#ctx0" brushRef="#br0">95500 47019 377,'36'-35'24,"-6"7"-1,-5 9-2,-6 7 0,-5 5-1,-1 0-1,-2 2-1,-2 1 0,-2 1-1,-1 3-1,0 4-1,-2 2-2,-1 3 0,0 2-2,-2 2-2,0 1 0,-2 2-2,0 2 0,-2 0-2,0 1 0,0-1-3,0-1-2,2-2-3,0-2-3,3-4-3,4-3-2,4-4-3,4-4-2,2-4-3,3-3-1,2-5-2,1-4-2,1-2 0,-1-3 1,-1-1 2,-1-3 1,-1 0 1,-1 1 3,0 1 1,-2 1 1,-2 2 4,-3 1 3,-3 3 5,-2 1 4,-3 2 4,0 2 3,-2 3 4,0 1 4,-2 5 10,-2 8 19,-2 8 19,-2 7 17,0 4 2,0-1-16,2-1-16,1 0-16,0-1-10,0 1-3,0 1-4,0 1-2,1 0-3,0 1-2,2-1-1,0 1-2,2-2-3,4-3-6,2-3-4,4-3-5,1-4-4,1-4-3,1-6-3,2-4-2,0-5-2,1-6 0,1-4-2,1-4 0,0-5 1,-1 1 3,-1-2 2,0-1 2,-3 0 2,-3-1 2,-3 1 0,-2 0 2,-3 0 1,-1 3 3,0 1 1,-1 3 4,-3 2 0,-2 5 2,-4 3 1,-2 4 0,-2 4-1,-2 2-4,0 4-3,-1 3-4,-1 2-1,-1 5 2,-1 4 1,-1 4 2,1-1-6,4-1-14,4-4-13,5-3-14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49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81209 28675 540,'-12'-1'9,"10"0"16,8-2 17,10 0 16,4-2 3,1 0-11,1-1-12,1-1-12,-1-1-6,-1 2-2,-3 1-2,-1 0-3,-2 3 0,-1 4-3,0 4-2,-2 4-1,-2 2-2,-2 1-1,-4 1-3,-2 2 0,-4-1-1,-2 1 0,-4 0 2,-2-1 0,-3 2-3,-3 1-8,-3 3-8,-3 1-8,-2 1-2,2-1 3,1-1 4,1 0 3,1-2 3,1 1 3,1-1 4,1 1 3,1-2 3,4-3 3,3-3 2,3-2 3,2-5 0,3-3-2,4-4-1,2-3-3,3-5-2,2-2-3,2-3-2,1-3-3,1-1-3,0 1-2,-2 0-2,-1 2-3,-1 1-1,-2-1-1,-2 0-2,-2 1 0,-2-1 1,2 0 1,-2 1 2,1-1 1,-1 2 7,-4 3 9,-2 2 10,-3 4 9,-2 4 10,0 6 9,0 5 10,0 7 9,0 3 0,0-1-7,1 1-9,-1 0-8,1 0-6,2 1-5,2 1-5,2 1-4,0 0-5,0 1-7,-2-1-5,0 1-6,0-2-4,0 0-2,2-1-3,0 0-2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5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92300 34034 500,'29'0'77,"-5"0"-16,-5 0-15,-5 0-16,-1-1-8,1-2-2,3-2-1,2-2-1,0-1-2,1-2-4,-1 0-3,1-1-3,-1 0-4,-1 0-3,-1 2-3,0 1-3,-3-1-3,-3 0-3,-3-1-4,-2-1-4,-4 0 0,-4 4 2,-4 3 2,-4 2 2,-2 2 3,-2-2 4,0 0 3,-1-1 5,0 0 2,-1 3 1,0 4 1,1 2 2,-1 2 2,0 0 3,1 0 3,-1 0 3,1-1 2,2 1 3,3 0 1,1 0 2,1 1 0,0 3-2,0 4-3,1 2-1,0 0-3,2-1-2,2-3-2,2-1-3,2-2 0,4 0 0,2-2 0,3-1 0,4 0-5,2-2-13,3-1-11,3 0-12,2-2-9,3-1-5,1 0-6,3-1-6,-3-2 2,-4-1 8,-5 0 7,-4-1 8,-4-2 4,1 0 1,0-1 1,0-2 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4:35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94450 33563 631,'1'-15'7,"2"2"17,2 2 15,2 3 15,3 1 6,7 2-6,5 2-6,7 2-5,1 2-13,-3 2-20,-3 2-21,-3 2-19,-3 0-15,-3-1-10,-3-1-10,-2 0-11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12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83200 8650 527,'-16'7'2,"2"-2"4,1-3 4,1 0 4,2-2 7,6 2 13,4 0 10,6 2 13,2-1 0,2-1-9,0 0-11,1-2-9,2 1-6,1 0-2,3 2-1,2 0-2,-1 1-3,-1 0-3,-2 0-5,-2 0-4,-2-1-3,1-1-1,0 0-2,0-1-2,-1-1 1,1 0 0,0 0 2,0 0 1,-1 0 1,1 0 2,0 0 0,0 0 2,-1 0 1,1 0-1,0 0 0,0 0-1,-1 0 0,1 0-1,0 0-1,0 0-2,0 0 0,1 0 0,1 0 0,1 0 1,0-1-1,0-1 0,-2 0 0,-1-1 0,1-1 1,0 2 0,1 0 1,1 2 1,1 0 1,-1 0 1,1 0 0,0 0 2,0 0 0,1 0-1,1 0-1,1 0 0,1 0-2,0 0 0,-1 0 0,1 0-2,-1-1 1,1 0-1,-1-2-1,1 0 0,-1-1-1,-1 0 0,-1 0-2,0 1 0,-1-2-1,1 2 2,1-1 0,1 0 0,0 0 2,-1 2-1,-1 0 2,0 2-1,-2 0 1,1 2 0,0 0 0,-1 2 1,1 0-1,0 0 0,-1-1 1,1 2-1,0-2 0,-1-1 0,1 0 0,0-2 0,0 0 0,1 0 0,1 0-1,1 0 0,1 0 0,-1 0-1,1 0 0,0 0 0,-2 0 0,1 0 1,-2 0-1,-1 0 1,0 0-1,-1-2-3,1 0-2,0-1-3,-1-2-1,-1 2-1,-1-1 0,0 0-1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12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88216 7500 527,'22'14'84,"-3"-3"-16,-3-2-16,-3-4-17,-1 0-9,2 0-4,0 1-2,1 2-3,2-1-1,1 1-1,3 0 1,1 0-1,2 0 0,-1 0-1,1-1-1,0 1-1,-2 0-1,-2 0-3,-1 0-2,-2 0-2,-1 0-1,1 1-3,1 1 0,1 2-2,0-1-1,-2-1 0,-3-1-1,-1 0 0,-3 0 0,-4 1 2,-4 3 1,-4 2 2,-4 0 0,-4 1-1,-4 0-1,-3-1-2,-6 2 0,-7 3-3,-7 4-1,-6 2-3,-6 2 0,-1 2-3,-2 2 0,-1 3-2,2-3-11,8-6-19,7-5-19,9-6-19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15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84353 3499 558,'-22'8'41,"6"0"-8,5 0-8,5 0-8,1 1-3,-2 3 0,-2 3 1,-1 3 1,-1 1 0,2-1-1,2 0-1,2-2-1,1 0-1,0-1-1,0 1-2,1 0-1,0-1-2,3-1 0,4-1-2,2-1-1,3-2-2,2-2-4,2-4-3,1-2-3,1-3-1,0-2-2,-2-2 0,-1-2-1,1-2 1,2-3 0,1-4 1,3-2 0,-1-1 1,-3 1 0,-3 1 0,-2 1 0,-3-1 0,-1-3 1,0-4 2,-2-1 0,-1 0 2,-4 5 2,-2 4 2,-4 6 1,-1 3 2,-1 2 1,-2 3 2,0 1 0,-1 1 0,1 1 0,-1 2 0,0 0-1,6-1-5,10-4-7,11-4-8,11-3-7,4-3-5,-3 0-1,-3 0 0,-3 1 0,-1-1 2,0 2 5,-1 1 5,1 1 5,-2 0 7,-3 2 10,-3 0 9,-2 2 10,-3 1 4,-1 2-2,-1 2-2,0 2-1,-2 2-2,0 2-2,-2 1 0,0 3-2,-1 3 1,0 2 3,0 3 4,0 3 3,0 1 0,0 1-3,0-1-5,0 1-3,-1 0-2,-2 3 0,-2 1-1,-2 3 0,-1-1-3,1-2-7,-1-2-8,0-1-6,0-3-5,2-5-5,1-3-5,0-4-5,2-5-5,2-6-8,2-6-7,2-6-8,2-3 3,0-1 11,1-1 11,2-1 11,0 1 9,0 2 5,-1 4 6,1 3 5,1 2 6,2 2 7,2 2 6,1 2 6,1 1 3,-1 0-1,0 0 0,-2 0-1,0 0-5,0 0-9,-1 0-9,1 0-9,-1 0-7,0 0-4,-2 0-4,-1 0-4,-1-1-2,-2-2-2,-2-2 0,-2-1 0,-1-3 1,0 0 4,0-2 4,0 0 5,0-2 3,0-3 4,0-3 2,0-3 3,0-1 3,0 3 4,0 1 4,0 3 3,0 0 2,2 2 0,0 1-1,2 1 0,0 2 5,2 4 11,0 4 11,1 4 10,1 5 3,-2 7-7,-1 7-8,0 8-6,-2 3-5,-2 4-3,-2 3-2,-2 2-4,-2 2-2,0 1-5,-1-2-4,-2 2-4,1-2-6,1 0-11,0-2-10,2 0-9,0-1-9,2-2-7,0 0-6,2-1-7,0-4 2,0-7 10,0-7 11,0-7 9,0-4 6,2 0 1,0-2 1,2 0 0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15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87300 2694 577,'1'-15'70,"4"4"-6,2 3-9,4 3-7,1 1-7,1 0-4,1 0-6,1 0-5,2 0-5,2 0-6,1 0-5,3 0-5,0 0-6,-1 1-3,-1-1-4,-1 0-4,-2 0-4,-1 2-5,-2 0-3,-2 2-6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54"/>
    </inkml:context>
    <inkml:brush xml:id="br0">
      <inkml:brushProperty name="width" value="0.034" units="cm"/>
      <inkml:brushProperty name="height" value="0.034" units="cm"/>
      <inkml:brushProperty name="color" value="#00BFF3"/>
    </inkml:brush>
  </inkml:definitions>
  <inkml:trace contextRef="#ctx0" brushRef="#br0">66358 5690 647,'-34'-27'220,"13"11"-102,11 9-103,12 10-104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56"/>
    </inkml:context>
    <inkml:brush xml:id="br0">
      <inkml:brushProperty name="width" value="0.05757" units="cm"/>
      <inkml:brushProperty name="height" value="0.05757" units="cm"/>
      <inkml:brushProperty name="color" value="#00BFF3"/>
    </inkml:brush>
  </inkml:definitions>
  <inkml:trace contextRef="#ctx0" brushRef="#br0">34452 15166 382,'-22'0'1,"5"0"3,3 0 3,4 0 2,5 1 5,6 1 8,6 3 6,6 2 8,2 0 0,-1 0-6,-1-2-6,0 0-5,-1-2-5,1-1 0,1 0-2,1-2-1,1 1-1,2 2-2,0 2-2,1 2-3,1 1 0,1 0 0,1-1 0,1 1-1,1-1 0,-1 0 1,1-2 1,-1 0-1,1-2 2,-1-1-1,1 0 1,-1-2 0,1 0 1,-1 0 0,1 0 1,-1 0 1,2 0 0,1 0 0,3 0-1,1 0 0,1 0 0,-1 0 2,-2 0 2,1 0 1,-2 1 0,1 0 0,-1 2-2,0 0 0,1 1-1,-1 0-2,1 0-2,-1 0 0,1-1-2,1 0 1,1-2 0,1 0 0,0-1 1,0 0 1,1 0-1,-1 0 2,0 0-2,1 0 0,-1 0-1,0 0-1,1-1 0,-1 0 0,1-2 0,-1 0 2,1-1-2,0 0 0,2 0-2,1 0 0,0 0-1,-2 0 1,0 0 2,-1 1 1,-1-1 1,-1 0-1,-1 0-1,-1 0-1,-2 1 0,-1 0-1,-3 2-2,-1 0 0,-1 1 0,1 0-1,1 0 0,1 0 0,0 0 0,-1 0-1,-1 0-1,-1 0 0,0 0 0,0-2-1,-1 0 0,1-2 0,-1 0-1,1 1-1,-1-1-1,1 0-1,-2-1-7,-3-2-9,-2-2-12,-4-1-10,-4-1-3,-4 2 3,-6 2 4,-4 2 3,-3 1 1,1-2-4,-1 0-4,0-1-3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58"/>
    </inkml:context>
    <inkml:brush xml:id="br0">
      <inkml:brushProperty name="width" value="0.04787" units="cm"/>
      <inkml:brushProperty name="height" value="0.04787" units="cm"/>
      <inkml:brushProperty name="color" value="#00BFF3"/>
    </inkml:brush>
  </inkml:definitions>
  <inkml:trace contextRef="#ctx0" brushRef="#br0">35621 12119 459,'-16'-13'6,"-1"8"-1,-2 7-1,1 6-2,-3 4 6,-2 1 11,-1 2 12,-2 0 12,-1 1 2,1 3-6,0 2-7,3 1-7,-2 3-3,0 1-4,-1 2-3,0 3-2,-2 1-1,-1 4-1,-1 3 0,-1 2 1,1 2-3,1 1-2,3-2-2,1 2-4,3-3-1,3-2 0,3-4-1,3-2 1,2-3 0,0-3 1,2-3 1,1-3 0,1-2 1,2-1-1,2-1 0,2-1 0,4 0 0,6 2-1,5 0-1,7 1-1,3-1 0,-1-3 1,1-3 0,-1-2 1,3-2 0,5-1 2,5 1 0,4 0 1,4-1 0,2-2 2,2-3 0,2 0 0,2-2 1,0 0-1,2 0-1,0 0 0,1 0 0,2 0 1,0 0 1,1 0 0,1-2 1,0 0-1,0-3-1,0-2 0,0-2-2,1-2 0,1-2 0,2-1-1,-1-3 0,-1-3-1,-1-3-1,0-3 0,-2-3-1,-1-1 1,-1-2-2,0-2 0,-6 0 0,-8 5 0,-9 3 0,-9 5 0,-5 1 0,-1-1 0,-1-1 0,-1-1-1,-2-2 0,-4-3 0,-5-3-1,-2-2-1,-6-3 1,-2 1 0,-5 0 0,-4 0 1,-3 0 0,-3 3-4,-3 2-1,-3 2-3,-3 1 0,-3 3 2,-3 1 1,-2 3 3,-2 0 0,-1 1 1,1-1 0,0 0 1,-1 1 1,0 1 1,-2 1 2,-1 1 2,1 1 1,2 1-1,2 0-1,2 2 0,3 1 0,7 2-1,5 3 1,7 1 0,-3 1-1,-8 0 2,-9 0-1,-8 0 2,-6 2-2,0 4 0,-2 4-2,0 4-1,-3 4-1,-4 7 0,-3 5 1,-5 7 0,-1 2-4,1 2-8,0 1-8,2 0-8,3 1-6,6-1-2,7-2-2,5 0-2,6-4-4,9-5-6,7-7-4,8-5-5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59"/>
    </inkml:context>
    <inkml:brush xml:id="br0">
      <inkml:brushProperty name="width" value="0.05704" units="cm"/>
      <inkml:brushProperty name="height" value="0.05704" units="cm"/>
      <inkml:brushProperty name="color" value="#00BFF3"/>
    </inkml:brush>
  </inkml:definitions>
  <inkml:trace contextRef="#ctx0" brushRef="#br0">26622 15950 385,'-32'8'3,"-3"0"4,-1-1 6,-2 1 5,3 0 4,7 0 2,9-1 2,7 1 2,6-2 4,6-2 6,4-4 6,6-2 7,1-1-3,1 0-9,0 1-9,0 2-9,0 0-6,3 0-2,2 0-2,2 0-1,1 0-1,2 0 1,3 0-1,2 0 1,1 0 0,4 2 0,3 1 0,3 0-1,2 0 0,4 0-2,3-2 0,2 0-1,2-1-1,0 0-2,0 0 0,0 0-2,0 0 0,2 0 0,0 0-1,2 0 1,-2 0-1,-1 0-1,-2 0-3,-2 0-2,0 0 0,2 0-1,2 0-1,2 0 1,0-2-1,-2 0 1,-2-3 1,-2-2-1,-1 0 1,0 0-2,0 2 1,0 1-2,-1 0 0,-2 2 1,-2 0-1,-1 2 2,-3 0-1,0 0 0,-1 0 0,-1 0 0,-2 0 0,0 2-2,-1 0 0,-1 2-1,-2-1-1,-3-1 1,-4 0-1,-1-1 1,-3-1-1,-1 1-1,-1 2-2,-1 0 0,-1 0-5,-1 0-7,0-1-7,-2-2-8,-2-1 0,-2-2 6,-4-2 7,-2-1 7,-3-2 2,-1 0-1,0 0 0,-1 1-2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49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80760 29297 441,'-36'-21'26,"9"7"-3,7 5-4,9 6-3,4 5 2,2 6 9,2 4 8,2 5 7,1 4 2,0 1-7,0 3-7,0 1-6,0 2-4,0 1-2,0 1-2,0 1-2,0 0-2,0 1-2,0-1-2,0 0-1,0-1-3,0-1-4,0-3-2,0-1-2,0-3-3,2-3 0,0-3-1,2-2 0,1-4-1,1 1-1,3-2-1,2 0-1,2-2 0,2-1 1,1 0 1,3-2 1,1-1 2,3 0 0,1-2 2,3 0 0,1 0 2,1 2 1,1 2 1,1 2 2,0 0 1,1-1 1,-1 0 2,0-2 1,1 0 1,-1 0-2,0 0 0,1 0-1,-1-1 0,-2-2 2,0-2 1,0-2 2,-3-2 0,-2 0 0,-1-1 0,-2-2-1,-3 1 1,-3-1 0,-3 0 1,-2 0 1,-3 0 0,-1-2 0,-1 0 0,0-1 1,-2-3-1,0-2-1,-2-3-1,0-3-1,-1-3 0,0-3 0,0-3 2,0-2-1,0-5-7,2-3-16,0-4-17,2-4-16,-1 2-7,-1 6 4,0 7 2,-1 7 4,-1 5 0,0 3-5,0 3-3,0 3-5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5:59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26133 15231 529,'-8'-7'3,"0"1"4,0 0 4,1 2 5,-1 0 5,0 2 2,0 0 4,0 2 4,0 1 1,-2 4 0,0 2 1,-1 3-1,-2 3-1,-3 2-6,-4 1-5,-2 3-4,-2 1-4,-1 1-2,-1 1-2,0 1-1,-1 0-2,1-1 2,1-1 0,1-1 1,1-1-1,1-1-1,1-1-2,1 0-2,1-2 0,4-1 0,3-1 0,3 0 0,2-2 0,2 1 1,2 0 1,2 0 0,3-2-1,4-1 0,4-2-2,3-2-2,3-1 0,2 2-2,0 0 0,1 1-1,2 1-1,5 0-1,3 0 0,5 0-2,2 0 0,2 1 0,2 1 0,2 2 0,3-1-2,2-1-6,4-1-5,2 0-5,-1-1-3,-6 0-3,-6-1-1,-5 1-2,-6-1-2,-3 0-5,-5-2-3,-3 0-5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1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32200 19205 564,'0'-13'44,"2"6"0,0 6 2,2 6 1,-1 5-2,-1 3-6,0 5-5,-2 4-6,0 2-4,0 2-2,0 3-4,0 1-2,0 2-4,0 2-3,0 3-3,0 1-5,0 0-2,0-2-5,0-2-4,0-1-4,0-2-3,0 0-2,0 1-1,0-1-2,1-4-6,2-9-9,2-9-10,2-8-10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16"/>
    </inkml:context>
    <inkml:brush xml:id="br0">
      <inkml:brushProperty name="width" value="0.04711" units="cm"/>
      <inkml:brushProperty name="height" value="0.04711" units="cm"/>
      <inkml:brushProperty name="color" value="#00BFF3"/>
    </inkml:brush>
  </inkml:definitions>
  <inkml:trace contextRef="#ctx0" brushRef="#br0">32227 19994 466,'-21'8'24,"5"-1"4,5 1 5,4 0 5,6-1 3,6-2 1,6-3 2,6 0 2,3-3-3,1-1-7,0 0-6,3-1-7,-2-1-4,0 0-3,-1 0-3,0 0-2,-3 1-1,1 0-1,-2 2 1,-1 0-1,0 2-2,1 0-5,1 2-6,2 0-5,-2 0-4,-1 0-1,-3-2-3,-1 0-2,-4-4-12,-6-8-21,-6-6-22,-6-7-21,-2-1-1,2 5 22,3 5 21,1 5 21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16"/>
    </inkml:context>
    <inkml:brush xml:id="br0">
      <inkml:brushProperty name="width" value="0.04943" units="cm"/>
      <inkml:brushProperty name="height" value="0.04943" units="cm"/>
      <inkml:brushProperty name="color" value="#00BFF3"/>
    </inkml:brush>
  </inkml:definitions>
  <inkml:trace contextRef="#ctx0" brushRef="#br0">33350 18768 445,'0'-29'3,"0"7"8,0 5 8,0 7 6,0 5 8,0 8 5,0 6 5,0 7 7,0 5 0,0 3-5,0 3-4,0 3-6,0 3-4,0 2-5,0 4-4,0 3-5,0 2-3,0 4-3,0 2-2,0 4-3,0 0-2,0-1 2,0-1 1,0 0 0,0-2-5,0 0-13,0-2-11,0 0-12,1-2-3,2-1 4,2 0 4,2-1 6,0-4-2,-1-4-6,-1-5-8,0-5-6,0-5-3,0-5 0,1-5 0,2-4 0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17"/>
    </inkml:context>
    <inkml:brush xml:id="br0">
      <inkml:brushProperty name="width" value="0.03613" units="cm"/>
      <inkml:brushProperty name="height" value="0.03613" units="cm"/>
      <inkml:brushProperty name="color" value="#00BFF3"/>
    </inkml:brush>
  </inkml:definitions>
  <inkml:trace contextRef="#ctx0" brushRef="#br0">33839 19128 608,'-5'-8'9,"6"2"15,6 1 18,6 0 16,3 1 3,1 1-10,1-1-10,1 0-11,1 0-6,1 0-5,1 0-4,1 0-4,0 1-5,-1 0-6,-1 2-4,-1 1-6,-1-1-5,-1-1-5,0 0-4,-2-1-4,-1-1-3,-1 2-2,-1 0 0,0 2-2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17"/>
    </inkml:context>
    <inkml:brush xml:id="br0">
      <inkml:brushProperty name="width" value="0.03637" units="cm"/>
      <inkml:brushProperty name="height" value="0.03637" units="cm"/>
      <inkml:brushProperty name="color" value="#00BFF3"/>
    </inkml:brush>
  </inkml:definitions>
  <inkml:trace contextRef="#ctx0" brushRef="#br0">34505 18109 604,'-14'-14'5,"3"3"9,2 3 9,4 2 9,2 4 5,2 4 2,2 4 1,2 4 1,1 2-2,0 1-7,0 1-7,0 2-6,-1 0-4,-1 3-3,0 1-2,-1 3-3,-1 2-3,1 2-2,2 4-4,0 3-4,1 3-3,-2 2-6,0 4-6,-2 2-6,1 1-6,0-2-7,2-2-7,0-1-8,0-6 1,0-8 10,-2-7 8,0-9 10,-1-3 5,2 0 1,0 0 2,2 0 0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53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35550 15755 541,'1'-13'8,"2"6"16,2 6 15,2 6 16,-1 3 4,-1 2-10,-2 0-9,-2 1-10,0 2-5,2 3-4,2 3-3,2 4-2,0 0-4,-1 3-1,0 0-3,-2 0-2,0 3-1,0 3 0,0 3 0,0 3 1,0 1-1,0 0-1,0 0-1,0 0 0,-1-1-2,1-1-1,0-3 0,0-2-2,0 0 0,0-1 0,0 0 0,0 1 0,0-2 1,2 0-1,0-1 1,1-1 1,1 0-1,-2 1 1,-1 1 0,0 1 0,-1 0 1,2 0-1,0 1-1,1-1 0,1 0 0,-2-2-1,-1 0-1,0-1 0,-1-1-2,0-3-1,-1-1-1,1-3-1,0-1-2,-2-1-1,0 0-1,-2-2-1,0-1-3,0-1-4,0-1-4,0 0-4,0-2-2,0 1-1,0 0 0,0 0-1,0-1 1,0-1 2,0-1 1,0 0 1,1-1 2,0 0 2,2-1 2,0 1 1,1-1 3,0 0 3,0-2 2,0 0 2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6:54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35750 19725 519,'0'15'98,"0"-2"-23,0-3-24,0-1-23,0 0-11,2 4 2,0 2 3,2 3 1,0 2 0,0 1-3,-1 1-4,1 1-3,1 1-3,0-1-1,1 1-1,2-1-2,0-1-1,2-1 3,0-3 0,1-1 2,0-2-2,-1 0-4,0-2-6,-2-1-5,0-2-1,2-2 1,0-4 1,1-2 2,2-5 0,2-4 2,1-6 1,3-3 1,0-7-1,1-4-1,0-4-2,-1-6-2,2-3-4,1-2-7,3-2-6,1-2-8,0 1-6,-5 6-4,-3 4-6,-4 5-6,-3 4 1,-1 3 3,-1 3 6,0 3 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8:44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44036 987 472,'-22'-22'71,"3"6"-14,3 5-14,2 5-14,3 2-9,-1 2-4,0 0-5,0 2-4,-1 1-3,-3 4-1,-3 2 0,-3 3-1,-1 3-1,1 0-1,1 1-2,1 1-1,1 0-1,2-1 0,2-1 1,3 0 0,-1 0 1,0 1 0,-1 3 0,-1 2 2,0-1 0,1 1 0,0-2 2,2-1 0,1 0 0,2-1 0,3 1 0,1 0-1,1-1 0,2 1 1,0 0 0,2-1-1,0 0 1,0-1 0,0 0-1,0-2 1,1-1 0,2-2 0,2-3 1,2-1 0,2-2 1,3-2-1,3-2-1,4-2 1,2-2-2,2-3-2,4-4-2,3-2-3,2-1-2,1 1-1,1 1-2,1 1-2,-1 0-1,0 0-2,-1 0-2,-1 1-2,-2-1-1,-3 2-1,-3 1-2,-3 0-1,-2 2 2,-1-1 1,-1 0 3,-1 0 3,-1 0 3,-2 0 4,-3 1 3,-1-1 3,-1 2 14,-2 4 21,-1 4 23,0 4 23,-2 3 2,0 1-17,-2 3-16,0 2-17,-1 0-11,0 1-2,0 0-3,0-1-4,0 0-2,0-1-2,0 0-3,0-2-2,1-1-2,3-2-2,4-3-2,2-1-2,3-2 0,2-2 1,1-2 2,3-2 1,0-2 0,1-3 0,0-4 0,-1-2-1,1-2 0,0-1 0,-1-1 1,1-1 0,-2-1 0,-1 1 1,-2-1-1,-2 1-1,-3 0 1,-1 2 0,-2 2 0,-2 3-1,-3 1 2,-2 0-1,-4 2 1,-2 1 0,-3 0 2,-4 2 1,-2 1 1,-3 0 3,-2 3 0,-1 2-1,-1 4 0,-1 2 0,0 2-2,1 0-1,1 0-2,1-1-1,7-2-9,14-8-14,14-6-15,13-7-15,7-3-2,1 1 12,-1 0 11,0 3 12,0 0 6,-1 4 1,-2 3 1,0 2 1,-2 3 3,-3 0 6,-3 2 5,-3 1 6,-3 1 6,-4 3 7,-5 4 9,-3 2 6,-3 2 5,-4 1-1,-2 1-1,-3 2-1,-2-1-2,0 1-4,0 0-5,0-1-5,1 1-2,0 2-1,2 0-2,1 1 0,0 0-3,2-1-2,0-1-4,2-1-2,1-1-2,3-2 0,4-3 1,2-1 1,3-2-1,0-2-1,1-2-2,1-2-1,1-2-3,1-2-7,2-2-6,0-2-6,0-2-2,-1-3 3,-1-4 4,-1-1 2,0-4 2,0-2 1,-1-1-1,1-2 0,-2-1 1,-3 1 1,-2 1 0,-4 1 2,-2 1 2,0 3 2,-2 1 2,0 3 2,-3 1 3,-2 4 3,-3 3 4,-3 2 3,-2 3 1,0 0-1,0 2-2,1 1-1,4-2-8,11-1-15,12-2-13,10-1-15,5-2-2,0 2 9,1 1 11,-1 0 8,-3 2 10,-5 2 8,-6 2 7,-6 2 9,-3 2 3,1 0 1,1 1-1,2 2 0,-2 1 1,-1 3 1,-2 4 2,-2 2 1,-2 2-1,0 1-3,-2 1-5,0 1-3,-2 0-3,-2-1 0,-2-1-1,-2-1 0,0-1-5,0-1-8,2-1-8,1-1-9,2-6-9,6-10-7,4-11-9,5-11-8,4-5 1,1 3 14,3 1 12,2 3 13,0 2 7,-2 2 2,0 4 4,0 3 1,-2 2 1,-1 0-5,-1 2-2,-1 1-5,-1 0-2,0 0-1,-2 0-1,-1 0-2,-1-1-1,0-2-3,-2-2-1,-1-1-2,-1-3 0,-2-2 4,-2-1 4,-2-3 4,-1-1 2,0 1 2,0-1 2,0 1 2,0 0 3,0 2 6,0 3 4,0 1 5,0 2 4,0 1 2,0 0 2,0 2 3,-1 3 7,-2 6 13,-2 6 14,-2 6 12,1 5 1,1 7-12,2 5-13,2 6-12,1 4-9,0 2-5,0 2-4,0 3-5,1 1-5,2 3-9,2 4-8,1 2-9,3 2-9,2 3-15,2 2-13,1 1-14,1-4-3,-4-12 4,-3-12 6,-2-11 5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8:44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44116 3230 548,'0'-15'2,"0"2"2,0 3 3,0 1 4,-1 3 8,0 4 15,-2 4 16,0 4 13,-1 5 4,2 7-12,0 7-10,2 7-10,0 4-10,0 2-6,0 2-8,0 2-7,0 0-7,2-3-9,0-4-7,2-2-9,0-1-6,2 2-4,0 3-3,1 1-5,1-2 0,-2-6 4,-1-5 3,0-6 5,-1-5 2,0-3 1,0-3 2,0-2 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50"/>
    </inkml:context>
    <inkml:brush xml:id="br0">
      <inkml:brushProperty name="width" value="0.04851" units="cm"/>
      <inkml:brushProperty name="height" value="0.04851" units="cm"/>
      <inkml:brushProperty name="color" value="#F2395B"/>
    </inkml:brush>
  </inkml:definitions>
  <inkml:trace contextRef="#ctx0" brushRef="#br0">83561 27804 453,'8'-8'2,"1"0"3,1 0 3,2 0 4,-1 1 1,-1-1 2,-1 0 0,0 0 1,-5 4 4,-8 8 7,-8 8 6,-7 7 6,-6 4 0,-2-1-9,-1-1-9,-2-1-8,-1-1-5,1-1-3,1 0-2,1-2-2,2-2-4,1-1-2,3-2-5,1-2-2,2-4-2,3-2 3,1-6 1,3-2 3,1-4 5,4 0 8,2-1 8,4-1 8,1 4 6,2 10 5,0 9 6,2 11 5,-1 3-2,-2-3-10,-2-3-9,-2-3-10,-1-1-16,2-1-23,0 1-21,2 0-22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8:45"/>
    </inkml:context>
    <inkml:brush xml:id="br0">
      <inkml:brushProperty name="width" value="0.0524" units="cm"/>
      <inkml:brushProperty name="height" value="0.0524" units="cm"/>
      <inkml:brushProperty name="color" value="#00BFF3"/>
    </inkml:brush>
  </inkml:definitions>
  <inkml:trace contextRef="#ctx0" brushRef="#br0">43724 5050 419,'12'-5'34,"-8"7"6,-8 8 6,-8 6 7,-4 5-2,-1 3-9,-2 3-8,1 3-10,-3 2-5,0 2-5,-1 3-2,-1 1-5,0 0-2,-1-2-5,1-2-2,-1-1-4,2-4-2,1-6-1,3-4 1,1-4-1,4-7-4,4-8-6,6-8-7,5-8-6,4-5-2,5-5 3,5-3 4,5-4 3,3-3 2,1 1 3,1 0 2,1 0 2,1 2 4,-1 5 6,0 5 6,1 5 6,-2 4 6,-1 4 5,-3 4 6,-1 5 5,-3 4 4,-1 9 1,-2 8 2,-2 7 0,-3 5 0,-1-1-2,-2 0-3,-2 0-2,-1 0-3,0-3-4,0-2-3,0-1-4,1-4-4,5-5-7,4-5-6,4-4-6,1-8-4,1-10-1,-1-10-3,1-9 0,-1-8-3,1-4-4,0-6-4,-1-4-3,1 0 0,-1 6 4,1 6 4,0 6 4,-3 5 5,-3 5 3,-4 5 5,-4 5 4,-3 4 9,1 6 13,0 4 12,0 6 13,-1 4 4,0 3-6,-1 5-6,-2 4-7,0 2-4,-2 4-6,-1 3-5,0 3-5,-2 2-3,-2 2-2,-1 2-1,-3 3-1,0-2-3,0-2-4,2-3-4,1-4-4,2-11-9,6-20-15,4-21-15,6-21-15,2-8-1,3 2 11,2 4 12,1 2 11,1 4 10,-1 6 8,0 4 7,-2 5 8,-1 3 7,1 2 3,0 3 5,0 1 4,-1 3 1,-1 2-2,-1 4-3,-1 3-3,-1 2-4,-2 3-8,-2 4-6,-2 2-8,-1 1-10,1-3-11,2-1-11,0-2-13,0-2 0,0-4 12,-2-2 12,0-3 12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8:45"/>
    </inkml:context>
    <inkml:brush xml:id="br0">
      <inkml:brushProperty name="width" value="0.0556" units="cm"/>
      <inkml:brushProperty name="height" value="0.0556" units="cm"/>
      <inkml:brushProperty name="color" value="#00BFF3"/>
    </inkml:brush>
  </inkml:definitions>
  <inkml:trace contextRef="#ctx0" brushRef="#br0">46778 4410 395,'0'-36'5,"0"9"9,0 7 10,0 9 10,-2 4 4,0 2 0,-3 2-1,-2 2 0,0 3 0,0 6-3,2 4-1,1 5-1,0 4-2,2 5 0,0 3-1,2 5 0,-1 4-2,0 8-4,-2 6-4,0 8-5,-1 4-3,1 7-2,-2 4-5,2 4-2,-1 0-1,2-9 2,0-7 2,2-8 1,0-8-12,2-8-24,0-8-25,2-7-25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8:45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47000 5742 491,'21'-35'0,"-5"8"0,-5 7 0,-4 8 0,-2 5 7,3 1 12,4 0 13,2 2 13,0 5 6,-1 11 2,-2 12 1,-2 9 1,-2 8-5,-2 1-11,-3 2-10,0 2-12,-4-1-5,0-2 0,-3-4 0,-2-2 0,0-5-3,2-5-9,2-7-7,2-5-8,3-5-4,6-2 3,4-4 1,5-2 1,6-5 0,7-4-3,7-6-4,7-3-4,3-5-3,1 0-5,2-1-5,0-1-5,-4 2-2,-10 3 0,-9 4-1,-10 5-1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05"/>
    </inkml:context>
    <inkml:brush xml:id="br0">
      <inkml:brushProperty name="width" value="0.04037" units="cm"/>
      <inkml:brushProperty name="height" value="0.04037" units="cm"/>
      <inkml:brushProperty name="color" value="#00BFF3"/>
    </inkml:brush>
  </inkml:definitions>
  <inkml:trace contextRef="#ctx0" brushRef="#br0">39327 20387 544,'-6'6'2,"2"-4"3,4-4 3,3-4 4,1-2 3,3 2 4,2 1 4,2 1 5,2-2 0,3-2-3,3-4-2,3-2-3,1 0-3,-1 1-3,-1 2-4,-1 2-4,-1 3-2,-3 2-1,-1 4-1,-2 3-1,-2 1-1,-3 3-1,-1 2-2,-2 2-1,-2 1 1,-2 3 2,-2 2 1,-2 2 2,-1-1 1,-2 0 2,0 0 0,-1-2 2,-1-2 0,0-1-2,0-2 0,1-2-1,1-1 0,6 2-2,4 0 0,5 1 0,3-1-2,0-2-1,-1-4-1,1-2-2,-1-1-1,0 1 1,-2 3 0,-1 2 1,0 1 1,-2 2 2,-1 0 2,0 2 3,-2 0 0,-2 1 0,-2 1-1,-2 1 0,-2 1 1,0 2-1,-1 0 1,-2 1 1,-1-1-1,-1-1-1,-3-2-1,-2-2-2,0-3-1,-1-3-1,1-3-3,-1-2-2,1-4-2,0-6-2,2-4-2,1-5-2,1-4-2,2-1-1,2-3-2,3-1-2,0-1 1,2 3 2,0 1 2,2 3 2,0 1 3,0 2 4,0 3 3,0 1 5,0 2 5,0 1 9,0 0 9,0 2 8,0 3 6,0 6 2,0 6 3,0 6 2,1 8-5,4 10-11,2 12-12,3 11-13,1 7-7,0 7-5,-2 5-5,0 7-5,-1-1-2,1-6 1,1-5 2,2-6 1,0-7-5,3-5-10,2-6-10,1-5-10,0-8-3,-3-6 3,-2-7 3,-4-6 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06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41018 20441 498,'-1'-29'6,"0"8"11,-2 7 12,0 7 10,-1 5 4,0 4-6,0 4-5,0 4-5,0 3-4,1 3-1,-2 3-1,2 3-1,-1 3-1,0 1 0,0 2-1,0 3-1,1 0 0,0 0-1,2 1-2,0-1 0,2 1-2,0 0-1,2 2-2,0 1-2,2-2-1,2-3-3,1-5-2,3-4-3,2-3-1,0-4-2,1-5 0,1-3-2,1-4 0,-1-6-2,1-4-2,0-5 0,0-5-1,1-3 1,1-5 1,1-3 1,0-2 0,-3 1 0,-1 2 1,-2 0 0,-3 1 1,-3 1 2,-2 1 0,-4 1 1,-2 1 2,-4-1 0,-2 1 1,-3-1 1,-4 2 1,-2 3 1,-3 3 2,-3 3 0,-1 2 2,1 2-1,1 2 0,1 2 1,1 2 0,-1 0 1,0 2 0,1 1 1,0 1 0,3 5 0,1 4-1,2 4 0,2 1 1,3-1 0,1-1 2,2 0 2,2-2-1,2 1-3,2 0-2,2 0-1,3-1-3,4-1 0,3-1-1,5 0-1,2-2-4,3-1-11,1 0-9,3-2-9,1-1-7,3 0-4,1-2-3,2 0-4,-2-2 2,-7 0 10,-7-2 7,-7 0 10,-3 0 1,0 0-4,0 2-5,0 0-5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08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42404 19616 508,'-6'-7'72,"4"2"-14,4 2-17,4 2-15,3 2-7,3 4 2,4 2 1,2 3 2,1 2-2,-1 0-8,-1 0-7,-1-1-7,-2 2-7,-2 2-5,-4 1-6,-2 3-6,-4 1-5,-3 1-2,-2 1-4,-3 1-3,-3 0 0,-2-1 4,-2-1 4,-1-1 3,-2-2 5,0-2 3,1-4 5,-1-3 3,0-2 4,1 0 3,-1-2 3,0 0 3,4-3 7,9-4 9,6-4 10,9-4 10,5-2 2,1 1-6,3-1-6,2 0-6,0 1-4,-2 2-4,0 2-4,0 3-3,-3 0-2,-3 2-1,-3 0 0,-2 2 0,-3 2 0,-1 6 0,0 4 2,-2 5 0,-1 2 0,-2 1 1,-2 0-1,-2-1 1,-2 1-2,-4 0-1,-2-1-1,-3 1-2,-2-2-3,1-3-4,-1-3-4,0-2-4,2-4-2,1-3 0,2-2 0,2-4 1,2-2 1,2-3-1,3-4 1,1-2 0,2-1 1,5-1 3,4 0 1,4 1 3,2-1 2,1 2 4,1 1 3,2 1 3,-1 1 1,1 4 0,-1 2-1,1 4 0,-2 2 0,-3 0 1,-3 2 2,-2 0 1,-3 2 1,-1 2 0,0 1 1,-2 3 0,-1 1-2,-2 0-5,-2-1-4,-2 1-6,-2-1-5,-2 0-3,-1-2-5,-3 0-5,-2-2-1,-2 1-1,-1 0 1,-3 0 1,-1-1-1,-1-1 1,-1 0 0,-1-2 0,0 1 3,-1 0 5,0 1 4,1 2 5,-1 0 3,1 1 2,-1 2 0,1 0 2,0 0 2,3-1 6,1 0 4,2-2 6,2 0 2,1 0 0,1 0-2,1-1 1,1 3 4,4 2 12,2 3 12,4 3 10,1 2 1,2-1-11,0 1-12,2 0-11,-1 0-8,-1 1-6,0 1-6,-1 1-4,-1-1-14,0-3-18,0-3-19,0-3-19,0-5-4,0-8 10,0-8 10,0-7 10,1-5 10,1 0 7,3 1 7,2-1 8,2 1 4,2-1 2,2 0 1,1 1 2,3 0 1,3 3 0,4 1 2,2 2 0,2 1 7,2 1 13,3-1 13,1 0 14,1 1 4,1 1-6,-1 0-5,0 2-5,-1 1-6,-1 2-4,-3 2-6,-1 2-4,-3 1-3,-1 0-2,-3 0 0,-1 0-1,-3 1-2,-1 2-2,-2 2-3,-2 2-1,-3 2-1,-3 3 2,-2 4 1,-4 2 2,-3 1 2,-6 1-2,-4 0 1,-5-1-1,-3 1-2,-2 1-2,1 1-2,-2 1-3,-1-1-2,1-3-3,-1-3-4,1-2-2,-1-4-2,2-3-1,1-2 0,1-4-1,1-6 0,3-11-1,1-11-1,3-11 0,1-6 0,4 0 0,2-2 2,4 0 0,2 2 2,4 6 4,2 5 2,4 7 5,-1 5 0,-1 3 0,-2 4-1,-2 5 0,-2 6 6,0 11 13,-2 11 11,0 11 14,-2 6 5,-2 3 0,-2 1-1,-2 2 0,0 0-4,0-2-6,2-2-6,1-1-6,0-5-5,2-4-5,0-5-5,2-5-4,3-10-9,5-16-11,7-15-11,6-16-11,4-10-7,2 0-2,5-3-2,1-2-2,3 2 3,1 6 9,0 6 8,2 6 9,-1 5 7,-1 7 4,-3 5 4,-1 7 5,-4 3 1,-2 2 0,-3 2-1,-3 2-2,-2 2 9,-2 4 16,-3 2 17,-1 3 17,0 2 6,1 0-1,3-1-4,2 1-1,0 0-5,1 0-7,0-1-5,-1 1-7,1 1-5,0 2-4,-1 1-2,1 3-4,-2 2-2,-3 5-3,-3 3-2,-2 5-3,-4 1-1,-3 2-3,-2 1 0,-4 0-3,-2-1-1,-5-3-3,-4-5-3,-4-3-2,-2-6-2,-1-5 0,-1-6-1,-1-6-1,1-7-1,3-8 0,3-8-1,3-7 0,3-8 0,6-6 2,4-8 1,6-6 2,5-3-3,7 0-6,7 2-5,7 1-6,0 5-4,-5 11 0,-7 12 0,-5 10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8"/>
    </inkml:context>
    <inkml:brush xml:id="br0">
      <inkml:brushProperty name="width" value="0.03015" units="cm"/>
      <inkml:brushProperty name="height" value="0.03015" units="cm"/>
      <inkml:brushProperty name="color" value="#00BFF3"/>
    </inkml:brush>
  </inkml:definitions>
  <inkml:trace contextRef="#ctx0" brushRef="#br0">94518 4300 729,'-8'8'61,"2"2"-13,1 0-12,0 1-12,0 2-7,-3 3-1,-4 4 0,-2 2-1,0 0-2,1-1-3,2-3-3,2-1-3,2-2-2,-1-1-1,0 0 0,0-2-2,2-3-7,2-4-18,4-6-15,2-4-18,2-3-2,0 0 11,0 1 10,0-1 11,0-1 6,2 0 2,0-2 1,1 0 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8"/>
    </inkml:context>
    <inkml:brush xml:id="br0">
      <inkml:brushProperty name="width" value="0.03217" units="cm"/>
      <inkml:brushProperty name="height" value="0.03217" units="cm"/>
      <inkml:brushProperty name="color" value="#00BFF3"/>
    </inkml:brush>
  </inkml:definitions>
  <inkml:trace contextRef="#ctx0" brushRef="#br0">95300 3450 683,'22'8'67,"-1"2"-11,-3 0-9,-1 1-10,0 1-7,3 1-5,3 2-4,3 0-5,2 1-5,-1-1-5,1 1-6,-1-1-4,0 1-5,-1 0-4,-1-1-4,-1 1-4,-2-1-5,-3-1-3,-3-1-4,-3 0-3,-2-2-3,-2 1-1,-2 0-2,-2 0-1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8"/>
    </inkml:context>
    <inkml:brush xml:id="br0">
      <inkml:brushProperty name="width" value="0.02943" units="cm"/>
      <inkml:brushProperty name="height" value="0.02943" units="cm"/>
      <inkml:brushProperty name="color" value="#00BFF3"/>
    </inkml:brush>
  </inkml:definitions>
  <inkml:trace contextRef="#ctx0" brushRef="#br0">94035 4650 747,'-16'1'3,"2"2"7,1 2 7,1 2 5,1 1 4,2 1-3,2 2-2,3 0-2,-1 1 0,-2 3-1,-2 2 1,-2 2 0,-3 4-3,-5 8-4,-5 9-5,-5 7-6,-4 4-1,-3 3-1,-2 2 0,-4 2-1,-1-2 0,0-5-2,0-4-1,0-5-3,1-6 0,2-4 0,1-5-2,3-5 1,5-6-9,7-8-15,9-8-15,7-8-15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8"/>
    </inkml:context>
    <inkml:brush xml:id="br0">
      <inkml:brushProperty name="width" value="0.03088" units="cm"/>
      <inkml:brushProperty name="height" value="0.03088" units="cm"/>
      <inkml:brushProperty name="color" value="#00BFF3"/>
    </inkml:brush>
  </inkml:definitions>
  <inkml:trace contextRef="#ctx0" brushRef="#br0">95150 5050 712,'31'15'31,"1"-1"-1,-1-1-1,0 0-1,2-2 0,3 1 3,2 0 1,4 0 2,0-1-6,-4 1-13,-2 0-14,-3 0-13,-4-1-7,-5-1-1,-5-1-2,-5 0 0,-4-1-2,-2 1-1,-4 2-2,-2 0-1,-4-1 1,0-1 4,-3-2 5,-2-2 4,0-1-1,0 0-4,2 0-4,1 0-6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51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83727 28650 551,'7'23'129,"-2"-1"-30,-3-1-30,0-1-30,-2 0-16,0-1-2,0 1-3,0 0-2,-2-2-3,0 1-2,-3-2-4,-2-1-4,1-5-13,2-8-26,4-10-25,2-8-25,2-3-6,0 3 16,0 3 15,0 2 15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9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95000 6240 633,'7'-5'4,"-1"8"10,0 6 13,-2 7 10,0 5 4,-2 1-4,0 2-5,-2 3-3,0-1-5,-2-1-3,0-3-5,-2-1-3,3-5-6,6-7-7,6-6-9,6-8-6,4-5-5,5-3 1,3-5 1,4-3 1,1 0 2,-5 6 3,-4 7 4,-3 5 4,-5 4 1,-5 4 1,-4 2-1,-6 3 0,-2 3 3,-2 2 8,-1 1 6,0 3 8,-2-1 3,-2-1 1,-1-2-1,-3-2 1,0-2-3,2-1-5,2-1-5,3 0-6,1-3-3,6-3-2,2-2-4,5-4-1,4-2-5,6-3-7,3-4-6,6-2-7,3-2-8,1-1-9,1-1-8,1-1-10,-4 1 2,-6 2 11,-7 4 11,-6 3 11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29"/>
    </inkml:context>
    <inkml:brush xml:id="br0">
      <inkml:brushProperty name="width" value="0.03537" units="cm"/>
      <inkml:brushProperty name="height" value="0.03537" units="cm"/>
      <inkml:brushProperty name="color" value="#00BFF3"/>
    </inkml:brush>
  </inkml:definitions>
  <inkml:trace contextRef="#ctx0" brushRef="#br0">98300 4410 621,'16'-15'37,"1"2"-2,1 2-2,2 3-3,1-1-4,5 0-3,3-2-4,4 1-4,-1-1-2,-7 4 0,-7 2 0,-7 4-1,-3 2-3,-2 2-6,-1 2-7,0 2-6,-2 1-3,-2 3 0,-2 2 0,-2 2 0,-3 0 2,-2 1 3,-3 0 5,-3-1 4,-2 0 2,2-2 4,1-3 2,1-1 3,2-1-1,4 0-4,4 0-4,4 0-4,4 0-1,2-1 2,3 1 1,3 0 2,1 1 1,-2 1 0,-3 3 1,-1 2 0,-1 1 1,-2-1 1,-1 1 1,0 0 1,-2-1 0,-2 1 0,-2 0 0,-2-1 0,-2 1-1,-2 0-1,-2-1-1,-1 1-2,-2-2 1,2-1-1,1-2 2,0-2 0,1-2-4,-1-1-10,-2 0-8,0-1-10,-1-3-5,1-3-2,-1-2-1,0-3-3,0-4-2,1-4 0,-1-4-1,0-3-2,2-3 3,2-1 6,4-1 4,3-1 6,1 1 5,0 1 4,0 3 4,0 1 4,0 2 2,0 3 1,0 1 1,0 3 1,0 4 12,0 10 23,0 8 24,0 9 23,0 6 4,0 5-16,0 3-15,0 4-16,-1 5-12,-1 6-10,0 6-9,-1 6-9,-1 0-9,2-7-10,0-5-8,2-5-9,-1-8-7,0-8-4,-2-7-4,0-8-4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30"/>
    </inkml:context>
    <inkml:brush xml:id="br0">
      <inkml:brushProperty name="width" value="0.03142" units="cm"/>
      <inkml:brushProperty name="height" value="0.03142" units="cm"/>
      <inkml:brushProperty name="color" value="#00BFF3"/>
    </inkml:brush>
  </inkml:definitions>
  <inkml:trace contextRef="#ctx0" brushRef="#br0">99368 4550 700,'6'24'78,"-3"1"-15,-2 1-14,-4 1-15,-2 2-10,-3 2-5,-4 4-5,-2 3-5,-2 1-4,-1 2-2,-1 1-1,-1 0-4,0-2-5,1-7-9,0-7-9,2-7-10,2-5-5,1-3-1,2-3-1,2-2-2,2-3 2,1-2 4,0-2 5,2-2 5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30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99963 4037 588,'29'-6'0,"-6"6"2,-4 4 2,-4 6 2,-4 1 1,-3 1 2,-1 0 0,-2 0 2,-1 0 0,0 1 0,0 1 2,0 2 1,0-1 0,0 1 2,-1 0-1,2-1 2,-2 2 0,-1 3 1,0 3 1,-2 3 1,0 3 1,0 1-2,0 2-1,0 3-1,0 0-2,0 0 0,0 0-2,0 1-1,1-2-1,0-2-3,2-2-1,0-1-3,1-1 0,0 2 0,0 3 0,0 1 0,-1-2-1,-1-5-5,0-7-4,-1-5-3,-3-5-8,-2-4-10,-4-4-9,-2-4-11,-2-8-3,-2-10 7,0-11 4,-1-10 6,0-8 4,1-2 5,1-3 3,1-3 5,1 1 3,4 8 3,2 6 3,4 7 3,1 6 3,2 6 3,0 3 4,2 6 2,0 3 2,2 3 0,0 1-2,1 2 0,0 6-1,-4 11 0,-3 12 0,-2 9-1,-3 6-1,-2-1-1,-2-2 0,-1 0-2,-3 0 0,-2 1 0,-1 0-1,-3 2-1,2-4 0,5-7-1,4-9 1,6-7 0,3-6-2,2-4-3,2-4-4,2-4-3,0-2 0,-1 0 2,-1 1 1,0-1 3,0-1-2,0 0-6,1-1-6,2-1-6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31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101297 3850 640,'15'0'-3,"-2"2"6,-3 0 5,-1 2 6,-2 1-1,-2 1-5,-2 3-6,-2 2-7,-2 1-3,-2 0-1,-2-1-1,-2 1 0,-3 1-3,-3 1-2,-5 3-4,-3 2-2,-3-1 0,1-3 6,-1-3 4,1-3 6,1-1 4,5-2 3,3-1 3,4 0 3,7-2 4,10 0 4,10-2 6,9 0 5,4-2 0,-1 0-4,-3-2-4,-1 0-3,-4 0-6,-3 0-8,-5 1-8,-3 2-8,-3 2 1,-2 6 9,-2 4 9,-2 5 10,-3 4 4,-4 1 2,-4 3 0,-3 1 2,-3 0 0,0-1-3,1-3-2,-1-1-2,3-7-9,5-10-15,4-12-15,6-10-15,2-4-4,3 1 4,2 3 5,2 1 6,0 3 6,-3 2 9,-1 4 9,-2 3 8,0 1 6,2 2 4,2 0 4,2 2 4,0 1 1,-1 4-3,-1 2-2,0 4-2,-1 0-2,-1 1 0,1 0-1,0-1 0,-1 0-5,-2 0-7,-3-2-8,0 0-8,-4-1-6,0 1-7,-3 1-7,-2 2-5,-2-1-2,-4 1 5,-2 0 3,-3 0 5,-3-1 5,-5 1 5,-3 0 5,-4 0 5,-1-1 3,5-1 2,3-1 0,5 0 1,2-3 4,3-1 6,1-2 5,2-2 7,2 1 9,3 4 15,1 4 16,2 4 13,2 4 3,0 5-13,2 5-13,0 5-11,1 0-14,-2-4-15,0-4-14,-2-3-15,0-4-8,1-3-2,-1-3-1,0-2-2,0-5-5,2-2-7,0-6-6,2-2-8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32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101500 5195 624,'8'-8'0,"0"2"0,0 1 0,-1 0 0,1 1 0,2 0 0,0 0 0,2 1 0,1-1 3,5 2 5,3 0 6,5 2 5,2 0 1,1 0-2,0 0-4,2 0-2,0 0-5,-1 0-5,-1 0-6,-1 0-6,-2 0-1,-1 2 1,-3 0 2,-1 2 1,-4 0 3,-3 1 3,-4 2 2,-4 0 2,-3 2 2,0 2-1,-2 1 0,0 3-2,-3 1 5,-2 1 8,-4 2 7,-2 0 9,-3 0 3,-3 1 0,-3-1 0,-3 1-1,-2-1-4,1-3-5,-1-1-7,1-2-7,0-3-5,1-1-6,1-2-5,1-2-5,1-3-4,4-2-3,3-3-2,3-4-3,1-5-5,2-9-7,1-9-8,0-9-7,2-3 0,0 2 7,2 2 9,0 2 8,1 3 6,0 5 8,0 5 5,0 5 7,0 5 8,0 8 7,0 6 9,0 8 7,0 5 5,-2 5-2,0 5-1,-1 5-1,-3 3-3,-2-1-5,-4 0-5,-2 1-4,1-3-6,3-4-6,4-3-6,4-4-6,3-5-4,4-5-1,2-5 0,4-4-3,3-6-2,5-8-8,5-6-6,5-6-7,3-7-1,4-3 5,3-4 5,3-4 4,-1 0 5,-4 4 5,-4 3 5,-3 5 4,-4 4 5,-2 3 1,-1 5 4,-2 3 1,-3 3 5,-1 2 4,-3 3 4,-1 1 6,-1 2 2,0 2 2,-1 2 2,1 2 2,1 3-1,0 4-2,1 4-2,1 4-2,1 1-2,1 1-1,2 0-2,0-1-2,1 2-1,1 3 0,1 4-1,1 2 0,-2 2 0,-3 2-1,-5 3 1,-3 1-1,-3 1 0,-4 1-2,-2-1-3,-4 0-1,-3-2-2,-6-3-1,-4-5-2,-5-3-2,-2-4-1,-1-3-1,1-3-1,-1-2-2,2-4-1,3-3-1,3-2-1,3-4-1,3-4-1,4-9 2,4-8 0,4-7 1,6-7 0,8-6-1,7-6-2,9-6-1,4-1-4,4 4-6,2 4-8,4 4-5,-2 5-3,-6 6 5,-5 5 3,-7 7 4,-4 4 1,-3 2-2,-3 4 0,-2 3-2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57"/>
    </inkml:context>
    <inkml:brush xml:id="br0">
      <inkml:brushProperty name="width" value="0.02412" units="cm"/>
      <inkml:brushProperty name="height" value="0.02412" units="cm"/>
      <inkml:brushProperty name="color" value="#FED406"/>
    </inkml:brush>
  </inkml:definitions>
  <inkml:trace contextRef="#ctx0" brushRef="#br0">67251 12989 911,'-18'-5'5,"-6"6"7,-3 6 9,-6 6 9,3 0-9,11-3-27,11-4-26,10-4-26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29:58"/>
    </inkml:context>
    <inkml:brush xml:id="br0">
      <inkml:brushProperty name="width" value="0.05927" units="cm"/>
      <inkml:brushProperty name="height" value="0.05927" units="cm"/>
      <inkml:brushProperty name="color" value="#FED406"/>
    </inkml:brush>
  </inkml:definitions>
  <inkml:trace contextRef="#ctx0" brushRef="#br0">13069 10309 371,'0'-15'0,"2"4"0,1 3 0,0 3 0,1 0 6,2 0 14,0-2 13,1 0 13,-2 2 7,-6 6 3,-6 6 1,-5 6 3,-5 5-4,-3 5-8,-4 5-10,-1 4-9,-5 5-5,-3 3-4,-4 2-2,-4 4-4,-5 2-2,-2 4-2,-5 2-3,-4 3-2,-3 3-1,0 0-2,-1 1-1,-1 1-1,-1 2-3,0 1-3,1 3-3,-1 1-3,2-1-1,4-7 1,5-5 1,3-6 2,3-5 1,1-6 2,3-4 0,2-5 2,2-4 1,3-1 0,4-3-1,2-1 1,4-2 1,7-1 4,5-1 4,6-1 3,6-2 2,6-2-1,6-4 0,6-2-1,3-3-1,3 1-1,1 0-2,3 0-2,1 0-1,4 0 1,3 0-1,3 0 1,2-1-1,4-1 0,3 0 0,2-1-2,3-3 1,0 0-1,1-3 1,2-2-1,0-1 0,1-2 0,2 0 0,0-1 1,1-1 0,1 0 0,2 0 1,0 1-1,1-1 1,1 0 0,1 1 0,2-1 1,-2 1-1,-1 0 0,-2 2 1,-3 1-1,-1 0-1,0 2-1,-2 1-2,0 0-1,-3 2-1,-3 0 0,-2 2 1,-3 0 1,-4 3-1,-2 2 1,-3 4 0,-4 2-1,-1 1 0,-1-3-1,-1-1 0,-1-2 0,-2-1 0,-1 0-1,-3 0 2,-1 0-1,-1-1-1,-1 0 0,1-2-3,-1 0 0,-1-3 0,-4-4 1,-4-4 2,-5-4 2,-2-2 1,-4-3 1,-2-2 0,-3-1 1,-4-3 0,-4-1-1,-4-2 1,-3-2-1,-3-2 0,1 1 0,-1 0 0,1-1-1,-1 1 0,-1 0 0,-1-1-1,-1 1 1,-1 0-1,1-1-1,0 1 0,-1 0-1,0-2 0,-1-1-1,-1-2-1,0-2-1,-3-5 0,-1-4 1,-2-7 1,-2-6-1,-1-6 0,1-5-3,2-6-3,0-6-3,2 0-1,5 9 2,3 7 0,5 9 1,1 6 1,1 8-1,-1 6-1,1 7 1,-1 5-1,0 3 2,1 3 1,-1 3 1,2 3-5,3 2-12,3 4-11,2 3-13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69250 3664 999,'0'-15'-73,"2"4"17,0 3 17,2 3 16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19"/>
    </inkml:context>
    <inkml:brush xml:id="br0">
      <inkml:brushProperty name="width" value="0.04323" units="cm"/>
      <inkml:brushProperty name="height" value="0.04323" units="cm"/>
      <inkml:brushProperty name="color" value="#FED406"/>
    </inkml:brush>
  </inkml:definitions>
  <inkml:trace contextRef="#ctx0" brushRef="#br0">68393 3278 508,'0'-15'3,"-2"3"7,0 1 5,-1 2 8,-3 3 1,-4 4-2,-4 4-1,-3 4-3,-4 3-3,0 2-3,-1 1-5,-1 3-2,0 2-2,-1 1 0,1 3 2,-1 1 0,1 2 1,-1-1 0,1 1 0,-1-1 0,2 0 0,1-1 1,3-1-1,1-1 0,2-1 1,2-1-2,3-1 0,1 0-1,4-3 0,6-3-3,6-3-1,6-2-2,5-5-1,5-6-3,5-6-2,5-6-2,2-2-2,2-1-3,1 1-2,0-1-2,1 1-1,-1-1 2,-2 0 1,0 1 3,-2 0 2,-3 3 6,-3 1 5,-3 3 4,-4 2 4,-5 6 2,-5 4 2,-4 6 2,-4 2 1,-1 3 2,0 2 2,-1 2 1,-1 0 0,0 1 1,0 0-1,0-1 0,0 0-1,1-1-3,2-1-3,0 0-3,3-3-2,2-3 0,3-2 0,4-4-1,1-2-3,3-4-6,1-2-6,3-3-7,0-3-3,-1 0 1,-1-1 1,-1-1 1,-1-1 1,-1-1 2,-1-1 2,0-1 3,-4 0 0,-3 2 2,-4 3 1,-4 1 1,-3 2 1,0 1 1,-2 0 0,0 2 2,-3 1 2,-2 2 0,-3 2 1,-3 2 1,-2 2 0,1 0 1,-1 2-1,0 0-1,1 2 2,-1 0 2,0 1 4,1 2 1,3-2-1,10-3-8,8-2-7,9-3-8,6-3-4,1-2 0,3-2-1,1-2-1,1 0 1,-3 3 1,-1 1 1,-3 2 2,-1 2 3,-1 0 4,0 2 3,-2 0 5,-1 2 2,-1 0 4,-1 2 4,0 0 2,-2 2 2,-3 2-1,-1 1 0,-2 3-2,-2 2 2,0 0 4,-2 1 4,0 1 4,-1 1 1,0-1-2,0 1 0,0 0-2,0-1-2,0 1-3,0 0-2,0-1-3,2 0-2,4-3-2,4-1-2,3-2-2,3-4-4,0-4-8,-1-6-6,1-4-7,-2-4-3,-1-1 3,-2-3 2,-2-1 2,-2-3 1,0-1-2,-2-3 0,0-1-1,-3-1-1,-1 3 1,-2 1 0,-1 3 1,-3 2 3,0 3 6,-2 2 6,0 4 6,-1 2 2,-2 2 2,0 3 1,-1 1 1,2 1-6,8 0-10,6 0-12,8 0-11,2-1-4,-1-1 2,-1 0 2,0-1 3,-2-1 3,1 2 4,0 0 5,0 2 4,-1 1 5,-1 2 4,-1 2 4,0 2 4,-2 1 1,-1 1 1,0 1-2,-2 2 0,-1 0 3,0 3 5,-2 2 6,0 1 5,-1 2 1,0 1-2,0 1-3,0 1-2,-1 0-4,-2-3-4,-2-1-4,-2-2-5,1-6-7,5-7-14,2-8-13,5-7-12,4-5-3,2 0 9,3 1 8,3-1 8,2 1 6,-1 1 5,1 0 4,0 2 5,-2 2 1,-1 2 1,-3 4-1,-1 3 0,-2 0-4,-2-2-11,-2-2-9,-2-2-11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51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83950 28210 563,'14'-36'-21,"-1"9"16,-2 7 17,-2 9 14,-1 4 10,0 2 0,0 2 2,0 2 1,0 1 0,-1 2-3,1 0-3,0 2-1,-1 1-3,0 1-4,-2 3-3,0 2-3,-2 1-3,-1 0-4,0-1-4,-1 1-3,-2 0-7,-1 0-6,0-1-8,-1 1-8,-2-1-3,-2-2 3,-2-3 2,-2-1 2,-1-2 2,1-4 3,-1-2 2,0-3 3,1-1-7,0 2-15,2 2-16,1 2-16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19"/>
    </inkml:context>
    <inkml:brush xml:id="br0">
      <inkml:brushProperty name="width" value="0.04925" units="cm"/>
      <inkml:brushProperty name="height" value="0.04925" units="cm"/>
      <inkml:brushProperty name="color" value="#FED406"/>
    </inkml:brush>
  </inkml:definitions>
  <inkml:trace contextRef="#ctx0" brushRef="#br0">73200 2645 446,'0'-28'2,"2"7"4,0 7 3,2 7 5,-1 7 9,1 8 15,0 7 15,0 9 15,-1 5 2,0 2-9,-2 4-11,0 3-9,-1 2-9,0 2-7,0 2-5,0 2-7,0 1-4,0-2-1,0 0-2,0-1 0,0-2-12,0 2-20,0-1-21,0 0-20,0-4-5,0-8 12,0-7 11,0-8 12,0-6 3,2 1-3,0-2-4,2 0-4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20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68700 4870 556,'0'-11'12,"0"8"22,0 9 24,0 10 22,0 4 4,0 1-18,0 1-18,0 1-16,0 1-14,0 3-8,0 1-9,0 2-8,0 2-7,0-1-4,0 0-4,0 1-5,0-2-5,2-3-4,0-4-5,2-1-5,-1-4-1,1-1 4,0-2 3,0-3 4,0-1 4,0-2 3,0-2 3,0-2 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20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68547 6668 516,'-9'-6'7,"-1"4"15,-3 4 13,-2 4 14,-2 4 4,-3 4-6,-3 3-6,-3 5-6,0 2-4,1 1-5,3 0-3,1 2-4,1 0-5,1-3-6,-1-1-5,1-3-6,1-2-5,2-3-1,4-2-3,3-4-2,3-5-7,6-8-11,4-8-10,6-7-11,3-5-2,3 1 8,3-1 7,3 1 7,1 0 6,-1 3 2,-1 1 4,0 3 3,-3 1 3,1 4 4,-2 3 4,-1 3 4,-1 2 7,-1 3 12,-1 4 11,0 2 12,-2 3 7,-1 0 1,0 1 2,-2 1 1,-1 0-2,0 0-4,-2-2-6,0 0-5,0-2-4,3-1-4,3-1-3,4 0-5,0-2-3,-1 0-4,-1-2-4,0 0-4,-1-3-5,1-4-7,1-4-7,2-3-7,-2-4-4,-1 0-1,-3-1-1,0-1 0,-3 0 1,-1 1 2,-1 1 2,0 1 3,-2 1 3,0 2 4,-2 3 5,0 1 5,0 3 10,4 6 16,2 4 15,3 6 17,0 2 2,-2 3-11,-4 2-11,-2 1-12,-3 2-7,0-1-5,-2 1-6,0-1-4,-2 1-5,-2 0-3,-2-1-4,-1 1-4,-1-5-3,2-7-3,2-8-5,2-8-3,3-4 0,2 1 2,4-1 4,2 0 3,3 1 3,2-1 4,2 0 5,1 0 3,2 2 2,0 1-2,-1 2-1,1 2-2,0 2 4,-1 0 6,1 2 7,0 0 7,-2 1 1,-1 0-6,-2 0-6,-2 0-6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21"/>
    </inkml:context>
    <inkml:brush xml:id="br0">
      <inkml:brushProperty name="width" value="0.04578" units="cm"/>
      <inkml:brushProperty name="height" value="0.04578" units="cm"/>
      <inkml:brushProperty name="color" value="#FED406"/>
    </inkml:brush>
  </inkml:definitions>
  <inkml:trace contextRef="#ctx0" brushRef="#br0">70681 6300 480,'0'31'164,"0"-2"-38,0 0-38,0-1-38,0 1-23,0 3-4,0 3-5,0 3-6,-1 0-4,0 0-5,-2-2-4,0 0-5,-1-1-6,0-1-11,0-1-9,1-1-9,-1-4-5,2-4 1,0-5-1,2-4 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21"/>
    </inkml:context>
    <inkml:brush xml:id="br0">
      <inkml:brushProperty name="width" value="0.037" units="cm"/>
      <inkml:brushProperty name="height" value="0.037" units="cm"/>
      <inkml:brushProperty name="color" value="#FED406"/>
    </inkml:brush>
  </inkml:definitions>
  <inkml:trace contextRef="#ctx0" brushRef="#br0">71200 7209 594,'22'-15'0,"-1"4"0,-3 3 0,-1 3 0,-2 2 8,0 3 14,-2 4 15,-1 2 16,-2 4 3,-2 6-7,-4 4-8,-2 5-8,-3 3-6,-2 0-4,-2 2-4,-2 1-5,0-2-3,2-3-4,2-5-3,2-3-2,6-6-9,8-6-10,9-8-11,9-6-12,2-3-1,-6 0 6,-3 2 6,-6 1 8,-3 0-2,-1 0-11,-1 0-10,0 1-10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43"/>
    </inkml:context>
    <inkml:brush xml:id="br0">
      <inkml:brushProperty name="width" value="0.02532" units="cm"/>
      <inkml:brushProperty name="height" value="0.02532" units="cm"/>
      <inkml:brushProperty name="color" value="#FED406"/>
    </inkml:brush>
  </inkml:definitions>
  <inkml:trace contextRef="#ctx0" brushRef="#br0">80315 45650 868,'-22'7'6,"3"-2"12,3-3 13,3 0 11,3-2-9,6 0-32,4 0-30,6 0-31,1-1-8,-1-1 13,0 0 14,-2-1 13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5-11-07T01:30:48"/>
    </inkml:context>
    <inkml:brush xml:id="br0">
      <inkml:brushProperty name="width" value="0.08333" units="cm"/>
      <inkml:brushProperty name="height" value="0.08333" units="cm"/>
      <inkml:brushProperty name="color" value="#FED406"/>
    </inkml:brush>
  </inkml:definitions>
  <inkml:trace contextRef="#ctx0" brushRef="#br0">80150 45800,'38'0,"0"1,0-1,0 1,0-1,0 0,0 1,0-1,0 0,0 1,0-1,0 1,0-1,0 0,0 1,0-1,0 1,0-1,0 0,0 1,0-1,0 0,0 1,0-1,0 1,0-1,0 0,0 1,0-1,0 1,0-1,0 1,0-1,0 0,0 0,1 1,-1-1,-1 1,1-1,1 1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48"/>
    </inkml:context>
    <inkml:brush xml:id="br0">
      <inkml:brushProperty name="width" value="0.04922" units="cm"/>
      <inkml:brushProperty name="height" value="0.04922" units="cm"/>
      <inkml:brushProperty name="color" value="#FED406"/>
    </inkml:brush>
  </inkml:definitions>
  <inkml:trace contextRef="#ctx0" brushRef="#br0">84533 45100 446,'16'0'128,"-1"0"-30,1 0-29,0 0-30,-1 0-17,-1 2-3,-1 0-4,-1 2-3,0 0-2,0 0-1,0-1-1,0 1-1,-1 0 0,1 0-1,0 0 1,0 0-1,-1 1 0,1 0-1,0 1 1,0 2 0,-1 0-1,1 1 2,0 1-1,0 2 2,-1-1-2,1-1 0,0-1-2,0 0-1,-1-1 0,-1 1-1,-1 2 0,0 0-1,-2 1 1,-1-1 1,0 1 0,-2 0 1,-1-1-1,-4 1-2,-2 0-3,-3 0-1,-3-2-2,0-1 0,-2-2 0,0-2-1,-1 0-1,-1 2-3,-1 1-3,-1 3-2,-1 0-2,2 0 2,1-2 1,1 0 1,-1-1-1,-2 1-1,-2 1-2,-1 2-2,-1-1 1,2-1 2,3-1 2,1 0 2,1-1 2,1-1 0,-1 1 1,0 0 1,0 0 1,1 0 0,-1 0 1,0-1 0,0 1-7,1 0-15,-1 0-16,0 0-15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48"/>
    </inkml:context>
    <inkml:brush xml:id="br0">
      <inkml:brushProperty name="width" value="0.05068" units="cm"/>
      <inkml:brushProperty name="height" value="0.05068" units="cm"/>
      <inkml:brushProperty name="color" value="#FED406"/>
    </inkml:brush>
  </inkml:definitions>
  <inkml:trace contextRef="#ctx0" brushRef="#br0">84328 45050 434,'-13'1'21,"7"2"18,5 2 17,6 2 18,3 0 1,1 1-14,2 0-15,0 0-13,0 0-9,1 0-5,0-1-3,0 1-5,-1-1-2,1 0-1,0-2-1,0 0-2,-1-1 1,1 1-1,0 2 0,0 0 1,0 1-1,1 0-1,1 0-2,2 0-1,-1-1 0,1 1 0,0 0 1,-1 0 0,0 0 1,-1-1 0,0 1 0,-2 0-1,-1 0 1,-1 2-1,0 0 0,-2 1 0,0 1-1,-2 2-1,-1 0 0,0 1-1,-3 0 0,-4-1 0,-4-1 1,-4 0-1,-2-2 0,1-1-1,-1-1-3,0 0-1,0-1-2,-2 1 1,0 2-1,-1 0 1,0 1-1,-1 0-2,0-1-2,1 1-2,-2 0 1,-2 0 0,-1-1 2,-3 1 1,1 0-1,3-1-4,3 1-4,3 0-5,1-1 0,0-1 2,0 0 1,1-2 1,-1 0 3,0 0 1,0 0 2,1-1 2,-2 1-5,0 0-12,-1 0-12,-1 0-12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48"/>
    </inkml:context>
    <inkml:brush xml:id="br0">
      <inkml:brushProperty name="width" value="0.07009" units="cm"/>
      <inkml:brushProperty name="height" value="0.07009" units="cm"/>
      <inkml:brushProperty name="color" value="#FED406"/>
    </inkml:brush>
  </inkml:definitions>
  <inkml:trace contextRef="#ctx0" brushRef="#br0">83981 44997 313,'-13'-1'0,"3"-2"0,4-2 0,4-2 0,2 0 6,2 1 12,0 0 13,2 2 11,1 0 4,3 2-2,4 0-3,2 2-3,1 1-4,-1 2-3,-1 2-4,0 2-4,-1 0-3,-1 1-1,1 0-2,0 0-2,0 1 0,0 1 1,-1 3 1,1 2 1,1-1 0,1-1-1,3-2-3,2-2-1,0-1-1,1 1-1,-1 2-2,1 0 0,0 0-1,-1-1-1,1 0 0,0-2-1,0 0-1,1 0 0,1 0-1,1-1 0,-1 2-1,-1 0 1,-3 1 0,-1 2 0,-2 0-1,-2 3-1,-3 1-3,-1 3 0,-4 0-2,-8-3 0,-6-1-1,-7-2 0,-3-2 0,0-1 0,2-1 1,1 0-1,0-1 0,-1 0 0,-2-1-1,1 1 0,-2 0 0,0 0-1,1 0 1,-1 0 1,0 0-1,-1 1 0,-1 1 1,-1 2 0,-1-1 0,1 1 0,-1 0 1,1 0 0,0-1-7,1 1-11,1 0-13,1 0-11,0-1-6,2-1 1,1-1 2,1 0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83900 28400 999,'0'36'-76,"0"-7"18,0-7 17,0-7 18,1-4 10,2-2 2,2-2 4,2-2 3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2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84600 42800 529,'40'13'103,"0"-3"-13,2-4-14,1-4-14,-4-2-13,-6 0-12,-7 0-12,-7 0-11,-3 0-8,0 0-1,-1 0-2,1 0-2,-4 1-17,-8 2-28,-8 2-31,-8 2-30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4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84644 42730 438,'-14'2'63,"5"2"-10,3 3-10,4 4-12,2 0-6,2-1-6,0-1-4,2 0-4,-1 0-5,-1 1-5,0 3-5,-2 2-4,0 0-4,0-1-1,0-1-1,0 0-2,0-5-4,-2-5-5,0-6-7,-1-5-5,-1-4 2,2 0 9,0 0 8,2 1 11,1-1 4,3 2 0,4 1 1,2 1 1,3 0 5,2 0 12,1 0 10,3 0 11,0 1 5,1 0-4,0 2-3,-1 1-3,0 0-3,-1 0-6,-1 0-6,0 0-5,-2 0-3,-1 0-4,-1 0-3,0 0-2,-5 3-5,-7 6-7,-6 6-7,-7 6-6,-5 3-2,0 1 7,-1 1 4,-1 1 7,0-1 2,1-1 1,1-3 0,1-1 1,1-2 2,2-3 6,3-1 4,1-2 6,4-4 1,6-8-1,6-6-2,5-7-1,4-5-3,2-2-3,0-1-5,1-2-5,-1-1-3,-3 1-3,-3 1-4,-2 1-3,-4 1-3,-1 1 0,-2 1-2,-2 1 0,-1 0 0,-2 1 4,0-1 1,-1 1 4,-2 0 1,0 2 1,-2 2 1,0 3 0,0 0 5,0 0 8,2 1 8,1-1 9,-1 1 3,2 0 1,-1 2-1,0 1 1,0 2 2,2 4 7,0 4 5,2 4 6,-1 4 1,0 7-4,-2 6-5,0 5-4,-1 5-4,0 2-4,0 4-3,1 3-4,-1 2-2,2 2-1,0 2-1,2 2-1,-1 0-3,0 1-4,-2 0-4,0 0-4,-1-3-4,2-8-4,0-6-4,2-7-3,0-8-7,0-9-8,0-8-10,0-10-9,0-6 0,0-5 5,0-5 6,0-5 7,0-1 6,0 2 4,0 1 5,0 3 5,0 2 5,0 2 3,0 4 4,0 3 3,-1 3 4,-2 2 2,-2 4 4,-2 3 2,-1 2 3,-1 3 5,-2 4 2,0 2 5,-1 3 2,1 3 1,-1 4 2,0 2 1,1 1-1,1 1-5,0-1-4,2 1-5,1-2-2,0-3-1,2-3-1,1-3 0,3-7-5,7-10-9,7-11-8,8-11-8,4-9-7,2-6-5,4-8-4,3-6-6,2-3-1,1 0 1,0 2 2,2 1 1,-1 3 5,-2 6 6,-2 6 8,-1 6 6,-4 4 7,-5 5 5,-5 3 5,-5 5 6,-4 4 9,-2 8 15,-4 7 14,-2 6 16,-1 4 0,3-1-12,4 1-12,2 0-13,2-1-10,1-1-7,2 0-6,0-2-8,-2 1-5,-5 3-3,-4 4-4,-6 2-4,-4 1 0,-3-1 3,-5-1 2,-4-1 2,-1-1 3,1-2 1,1-3 1,1-1 1,1-2-1,1-2-2,0-2-4,2-2-3,1 1 10,1 6 20,0 4 21,2 5 22,0 3 4,2-1-10,1 1-11,0-1-11,1 1-7,1 0-4,-1-1-5,0 1-3,0-2-4,0 1-3,0-2-5,0-1-2,1-4-13,2-8-23,2-8-21,2-8-22,2-4-5,4 1 14,2-1 15,3 0 13,1 1 9,-2 1 5,-3 1 4,-1 1 5,-1 1 3,-2 2 3,-1 2 4,0 2 2,-1 1 3,0 1 0,-1-2 2,1 2 2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4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85790 43377 512,'22'-14'76,"-3"2"-16,-3 4-15,-3 3-16,0 1-10,0 2-2,1 0-3,1 2-2,0-1-3,-1 0 0,0-2-2,-2 0-1,-1 2 0,-2 6 3,-3 6 2,-1 6 2,-2 3 2,-4 1-1,-2 0 1,-3 3-2,-2-1 1,0 2-3,0 1 0,0 1-2,0-1-1,-2-3-3,0-3-2,-1-3-1,0-2-2,0-2-2,2-3-1,1-1-1,0-4-10,0-8-15,0-6-17,0-7-17,2-5-3,1-1 10,2-3 8,2-1 10,1 0 8,2 3 7,0 3 5,2 3 8,0 3 5,1 2 4,2 4 5,0 3 4,0 4 9,0 6 14,-2 5 14,0 7 13,-3 3 4,-4 3-8,-4 1-7,-4 3-7,-3 1-6,-2 1-7,-1 0-6,-3 2-5,-1 0-6,1-3-4,-1-2-5,1-1-3,0-4-5,0-5-6,2-5-6,1-4-7,2-5-10,2-4-19,4-4-16,3-4-18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5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86200 44400 528,'8'15'6,"0"-1"14,-1-1 12,1 0 14,1-2 6,2 1 2,2 0 0,1 0 2,3-1-5,1 1-11,3 0-9,1 0-11,1-1-11,-3-1-9,-1-1-9,-2 0-11,-2-2-5,-1-1 1,-1 0 0,-1-2 1,-1 1-9,-2 0-14,-2 1-17,-2 2-14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7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87047 42858 470,'17'-21'44,"1"3"-6,3 4-7,1 5-7,0 1-4,-5 2-4,-3 1-2,-4 0-2,-4 4-3,-4 6-2,-4 6-2,-4 6-1,-3 2-2,-2 1 0,-2-1-2,-1 1 0,-1-2-1,2-1 1,3-2 1,1-2 0,5-3 2,8-1 2,8-2 3,7-2 1,4-2 1,-3-1-2,-1 0-1,-2-1 0,-3 1 0,-3 7 3,-3 6 5,-2 6 2,-4 2 1,-4 1-2,-4-1-3,-4 1-2,-2-2-2,1 0-1,-1-1 0,0 0-1,0-3-2,1-3-1,-1-3-2,0-2-2,0-5-5,-2-3-8,0-4-7,-1-3-8,2-7-4,3-6 0,4-7-1,4-7 0,2-2 1,2 0 3,0 1 3,2 1 2,0 2 3,0 3 2,-1 3 2,1 4 2,0 1 1,-2 2 1,0 2 1,-2 3-1,0 3 15,-2 6 26,0 6 27,-2 6 27,1 5 6,1 5-17,0 5-15,2 5-16,-2 5-10,0 4-6,-3 6-4,-2 4-6,-1 6-4,2 4-5,1 5-6,1 5-4,-1 2-8,2-1-9,-1-1-10,0-1-10,0 0-6,2 1-1,0 1-2,2 1-2,0-7 1,2-14 2,0-15 2,2-15 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7"/>
    </inkml:context>
    <inkml:brush xml:id="br0">
      <inkml:brushProperty name="width" value="0.05072" units="cm"/>
      <inkml:brushProperty name="height" value="0.05072" units="cm"/>
      <inkml:brushProperty name="color" value="#F2395B"/>
    </inkml:brush>
  </inkml:definitions>
  <inkml:trace contextRef="#ctx0" brushRef="#br0">87610 43111 433,'0'-13'5,"0"8"11,0 7 9,0 6 11,-2 6 4,0 5-2,-3 5-3,-2 5-2,-1 3-2,0 3-1,0 1 0,1 2-1,-1 1-2,0-2-3,0 0-3,0-1-4,1-4-3,2-4-2,3-5-2,1-4-3,3-5-1,4-3-3,3-3 0,5-2-2,3-7-2,3-8-3,3-9-3,3-9-4,1-7-3,-3-3-4,-2-4-5,-1-4-5,-3 1 0,-3 6 3,-2 6 3,-4 5 4,-2 5 4,-2 1 3,-3 3 5,0 1 5,-5 2 3,-4 3 3,-6 1 4,-3 2 3,-4 4 2,2 6-1,1 6-2,1 6 0,-1 4-1,-3 5 1,-3 3 0,-3 5 1,0 0 0,5-2-1,3-1-1,5-3-1,2-2 0,4-3 0,2-3 0,4-2 0,3-4 0,4-1 2,4-2 1,3-2 1,5-4 0,5-6 0,5-6-1,5-5 0,2-3-4,-2 1-6,0 0-4,-1 2-7,-2 2-7,-3 3-9,-3 3-9,-3 2-10,-2 3-3,-1 0 1,-1 2 0,0 0 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0:59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70627 40550 401,'-10'0'9,"10"2"21,12 0 19,10 2 20,4 0 5,-1 0-11,-3-1-11,-1 1-11,-1 0-7,1 0-5,1 0-6,1 0-4,1-1-4,1 0-2,1-2-1,1 0-3,0-1 0,1 0 0,-1 0 1,1 0 0,0 0-1,2 0-3,3 0-3,1 0-2,1 0-1,-1 0-1,-2 0-1,0 0-1,0 0-1,1 0 0,1 0-2,1 0 0,-1 0 0,-2 0 0,-1 0 0,-3 0 0,-1 0 0,1 0 1,-1 0 0,1 0 0,-1 0 1,-1 0-1,-1 0 0,-1 0 0,-1 0-1,-1 0 0,-1 0-1,-1 0-1,-2 0 0,-1 2-1,-2 0 1,-2 2-1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0"/>
    </inkml:context>
    <inkml:brush xml:id="br0">
      <inkml:brushProperty name="width" value="0.0487" units="cm"/>
      <inkml:brushProperty name="height" value="0.0487" units="cm"/>
      <inkml:brushProperty name="color" value="#F2395B"/>
    </inkml:brush>
  </inkml:definitions>
  <inkml:trace contextRef="#ctx0" brushRef="#br0">70440 39766 451,'-1'-12'5,"-2"8"8,-2 8 8,-2 8 9,-1 4 7,-2 1 4,0 1 5,-1 1 4,-3 1-1,-3-1-7,-5 1-6,-3-1-7,-1 0-5,3-1-5,2 0-5,5-2-4,0 0-3,0-1-2,1 1-1,-1 0-2,1-2-1,0-1 0,2-2 0,1-2 0,4-1 1,6 3 4,7 2 2,8 2 3,3 0 1,3-1-4,2-1-1,1-1-4,2 1-1,-1 2-1,1 1 0,-1 3-2,1 0-2,-1-1-4,1-1-5,-1 0-3,1-2-7,-1-1-8,1-1-8,-1-1-8,-1-1-8,-3-2-6,-3-2-7,-2-2-6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3"/>
    </inkml:context>
    <inkml:brush xml:id="br0">
      <inkml:brushProperty name="width" value="0.0652" units="cm"/>
      <inkml:brushProperty name="height" value="0.0652" units="cm"/>
      <inkml:brushProperty name="color" value="#00BFF3"/>
    </inkml:brush>
  </inkml:definitions>
  <inkml:trace contextRef="#ctx0" brushRef="#br0">70295 39250 337,'-3'16'120,"-4"1"-16,-6 1-16,-3 1-17,-6 2-12,-2 1-12,-2 3-9,-4 1-11,-2 2-8,1-1-4,0 0-5,0 1-5,-1-2-3,1-3-1,0-3-3,-1-3-2,3-1 0,3 1-1,5 2 0,3 0 1,4 0 0,3 1 1,3-1 2,2 1 2,4-2 0,4-1 2,4-2-1,4-2 2,2-2 0,3 1 2,2 0 1,1 0 1,3-2 1,-1-1 0,2-2-1,2-2 0,-1-1-2,1 0-1,-1-1-3,1 2-2,-2-1 0,0 1 1,-1 2 1,0 0 0,-3 1-2,1 0-5,-2 0-6,-1-1-6,0 1-3,-1 0-2,1 0-1,0 0-2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3"/>
    </inkml:context>
    <inkml:brush xml:id="br0">
      <inkml:brushProperty name="width" value="0.05271" units="cm"/>
      <inkml:brushProperty name="height" value="0.05271" units="cm"/>
      <inkml:brushProperty name="color" value="#00BFF3"/>
    </inkml:brush>
  </inkml:definitions>
  <inkml:trace contextRef="#ctx0" brushRef="#br0">70989 40377 417,'-5'-6'36,"6"2"11,6 4 10,6 3 11,3 0-1,1 1-12,1 0-12,1 0-11,2-1-8,3 0-2,3-2-3,3 0-1,3-2-2,3 0 0,2-2-1,4 0 0,0 0-2,0 2-4,-1 2-2,-1 2-4,-1 2-3,2 2-7,1 2-5,0 2-5,0-1-4,-1-1-2,-3-2-2,-2-2-2,-1-2-2,-1-1-1,-2 0-2,0-1-1,1-3-1,1-2 0,2-4 1,3-2 0,-2-1 2,-4 2 4,-4 3 3,-3 1 4,-5 1 2,-3 2-1,-4 0 1,-4 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52"/>
    </inkml:context>
    <inkml:brush xml:id="br0">
      <inkml:brushProperty name="width" value="0.05797" units="cm"/>
      <inkml:brushProperty name="height" value="0.05797" units="cm"/>
      <inkml:brushProperty name="color" value="#F2395B"/>
    </inkml:brush>
  </inkml:definitions>
  <inkml:trace contextRef="#ctx0" brushRef="#br0">82682 28483 379,'21'-6'44,"-3"4"-4,-4 4-4,-4 4-5,-4 3-4,-1 3-2,-2 3-4,-2 4-3,-1 0-3,0 1-2,0-1-3,0 1-2,-1-2-3,-2-1-4,-2-2-3,-1-2-4,-3-2-2,0-1 1,-2-1-1,0 0 1,-1-2-1,1-1 1,-1 0-2,0-2 1,0-1-1,1-2 0,-1-2 1,0-2 1,1-2 0,3-2 0,1-1 2,2-3 0,2-2 2,0 0-1,1-1 1,2-1 0,0 0 0,2 3 1,1 1 1,0 2-1,1 2 3,2 0 3,0 2 4,1 1 4,2 0 1,0 2-1,1 0 1,2 2-1,-2 2-2,-3 4-4,-2 3-5,-4 5-4,-2 1-3,-4-3 1,-2-1-1,-3-2 0,-3 0 1,0 2-1,-1 1 0,-1 3 1,0 0 0,2-3 1,3-1 2,1-2 1,4-2 1,6-2 2,6-2 1,5-2 1,-1 2-1,-8 5-4,-9 7-4,-9 6-3,-7 2-2,-2 1 3,-3-1 1,-2 1 3,-4 0 2,-1 1 2,-2 1 2,-2 1 2,-1 0 3,1 0 2,1 1 2,2-1 2,2-1 2,5-3-1,5-3 0,5-3 0,5-2-1,6-2 1,6-3 0,6-1 0,7-3-1,7-4-1,9-4-3,7-4-1,6-3-1,4-3-2,4-4-2,4-1 0,2-3-2,-2 2 0,-1 1-2,0 1 0,-4 2-1,-4 2 0,-5 4 0,-5 3 0,-5 1-2,-4 0-1,-3 0-3,-4 0-2,-7 0-6,-7-2-12,-8 0-11,-7-1-10,-6-2-1,-2-2 9,-1-2 10,-3-1 10,0-2 6,1 0 2,1 1 3,1-1 3,1 2 4,1 2 3,0 4 5,2 3 3,2 1 4,1 0 2,2 0 3,2 0 3,3 3 6,1 4 7,2 5 8,2 6 9,1 3-1,0 3-6,0 3-8,0 3-7,0 2-5,0 1-3,0 0-3,0 2-3,0 0-2,0-1-1,0-1-1,0-1-1,0-2-2,0 0 0,0 0 0,0-2-2,1-1 0,2-2-2,2 0-1,1 0-2,4-3-2,2-1 0,3-2-1,3-3 0,3-1-2,1-2-3,3-2-1,1-2-3,4-3-3,7-4-4,5-4-4,6-4-5,5-3-6,4-1-11,3-3-9,5-2-10,-3 1-4,-12 3 5,-10 3 3,-11 3 4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6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68912 38255 573,'0'-13'67,"2"6"-5,1 6-7,0 6-5,0 4-6,-2 3-5,-2 4-7,-2 2-6,-2 3-5,0 2-6,-1 4-5,-1 3-5,-1-1-5,0-3-5,0-5-6,1-3-6,0-6-9,2-8-14,2-8-13,2-8-15,1-3-2,0 1 8,0 1 10,0 0 8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7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69350 37650 532,'29'0'57,"-5"0"2,-5 0 0,-5 0 1,-2 1-3,0 2-9,-1 2-7,1 2-9,0 0-8,1 1-7,2 0-6,0 0-9,-1 1-10,-1 3-15,-2 3-14,-2 4-16,-4-2-7,-2-1 0,-6-4 1,-2-3 1,-3-2 4,2 0 8,1-2 9,0 0 9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68820 38200 533,'-15'0'31,"2"2"1,2 0 1,3 2 2,0 1-1,0 6-1,0 2-1,0 5-2,-1 3-2,-1 5-2,-3 3-3,-2 4-3,-2 4-2,-3 1 0,-3 2-1,-3 2-1,-2 1-2,-1 0-2,0 0-4,-2 0-2,1-2-6,5-7-5,3-6-6,5-5-7,2-7-14,2-7-20,3-6-20,1-8-22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7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69300 38750 533,'22'0'7,"-1"0"16,-3 0 16,-1 0 14,0 1 6,2 2-2,1 2-4,3 2-3,1 0-6,1-1-11,1-1-8,1 0-11,-1-1-7,0 0-4,-1 0-6,0 0-5,-3 0-5,-3 1-5,-3 2-6,-3 0-5,-3 2-5,-2 1-5,-4 3-6,-2 2-4,-3-1-2,-1-1 1,0-2 2,-1-2 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7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69297 39500 505,'-21'1'43,"7"4"5,5 2 4,6 3 5,3 3-1,2 2-9,0 1-7,2 3-8,-1 0-7,-1-1-4,0-1-5,-1-1-5,1-5-11,5-8-15,6-9-16,4-9-16,2-5-5,-1 2 8,-1 1 7,-1 1 7,1 1 7,1 1 9,3 1 9,1 0 8,0 6 9,-5 7 10,-3 7 10,-4 9 10,-4 3 3,-4-1-4,-4-1-5,-4-1-4,-2 0-5,0 0-5,0-1-4,1 1-5,1-3-21,6-5-33,4-4-35,5-6-34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8"/>
    </inkml:context>
    <inkml:brush xml:id="br0">
      <inkml:brushProperty name="width" value="0.04461" units="cm"/>
      <inkml:brushProperty name="height" value="0.04461" units="cm"/>
      <inkml:brushProperty name="color" value="#00BFF3"/>
    </inkml:brush>
  </inkml:definitions>
  <inkml:trace contextRef="#ctx0" brushRef="#br0">71243 38225 493,'-3'-10'9,"10"-3"20,10-5 20,9-3 19,3-1 1,-5 6-15,-5 5-16,-5 5-17,-2 2-9,0 2-3,0 0-5,-1 2-3,0 1-2,-2 4 1,-2 2 0,-2 3 1,-2 3-1,-1 2 0,0 1 0,-1 3-1,-3 1 0,-2 1 2,-4 1 0,-2 1 1,-1-1 0,2-3 0,2-3 0,3-2 0,2-4-2,4-1-2,3-2-4,5-2-3,3-2-2,0 0 2,1-2-1,1 0 2,0-1 0,-1 0 2,0 0 1,-2 0 2,-2 2 3,-2 4 3,-4 3 4,-2 5 4,-4 2 2,-2-1 1,-4 1 1,-2 0 1,-2-2-1,-2-1-2,0-2-2,-1-2-2,0-2-1,1-1 0,1-1 1,0 0 1,1-2-5,-1-2-9,-1-2-9,-1-2-9,0-3-7,4-4-7,3-3-7,2-5-6,3-3-1,0-3 5,2-3 4,1-3 4,0 1 6,0 4 8,0 3 6,0 5 8,0 2 5,0 2 1,0 2 3,0 3 2,0 2 10,0 6 18,0 4 18,0 5 17,0 5 5,1 1-11,2 5-8,0 2-11,1 2-7,0 3-5,0 1-6,0 2-5,-1 2-5,0 1-5,-2 1-4,0 0-4,-1 2-11,2 1-20,0 0-18,2 2-19,-1-3-5,-1-5 8,0-7 8,-1-5 8,-1-5 7,0-1 5,0-2 6,0-2 5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72359 38484 608,'1'-15'0,"0"2"0,2 3 0,0 1 0,1 3 4,0 6 10,0 4 8,0 6 10,-1 3 6,-1 5 4,0 3 4,-1 5 3,-3 2-3,-2 3-11,-4 1-12,-2 2-10,-2 1-7,1-3 1,-1-2 0,0-1 0,1-4-7,1-3-11,0-5-13,2-3-13,0-4-10,1-4-8,-1-4-9,0-4-8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09"/>
    </inkml:context>
    <inkml:brush xml:id="br0">
      <inkml:brushProperty name="width" value="0.05387" units="cm"/>
      <inkml:brushProperty name="height" value="0.05387" units="cm"/>
      <inkml:brushProperty name="color" value="#00BFF3"/>
    </inkml:brush>
  </inkml:definitions>
  <inkml:trace contextRef="#ctx0" brushRef="#br0">72600 37910 408,'1'-23'2,"4"4"6,2 3 4,4 3 5,1 2 2,3 2 0,1 3 0,3 1 1,-1 1-2,-2 2-2,-4 0-2,-3 2-1,-2 2-3,0 4-4,-2 4-3,0 3-4,-2 3 1,-1 2 3,0 0 5,-1 1 4,-1 1 4,1 3 7,2 1 6,0 3 6,1 1 1,-2 2-3,0 3-3,-2 1-4,1 1-2,0 1-2,2-1-3,0 0-3,1 0-2,0 1-2,0-1-1,0 0-3,-1-1-2,-1-3 0,0-3-2,-1-3-1,-1-3-2,2-1-5,0-3-2,1-1-5,0-5-4,-4-6-7,-2-8-7,-3-6-6,-3-6-3,0-3-1,-2-5 1,0-3 0,-1-4 1,-3 1 1,-2-2 2,-1-1 2,-1 1 3,4 3 5,3 3 5,3 3 4,2 2 6,2-1 3,2 0 5,2 1 3,1 0 5,0 1 3,0 0 3,0 2 5,1 3-1,2 3 0,2 4-3,2 4-1,-1 6-2,-3 8-2,-2 7-1,-3 9-3,-3 2-2,0-4-2,-2-2-2,0-2-3,0-4 0,0-1 0,2-3 2,1-1 2,1-3 0,6-4 0,2-4 1,5-4 0,1-3-7,0 0-17,-2-1-15,-1-2-17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18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50386 48790 487,'-21'0'0,"3"0"-1,4 0 0,4 0-1,3 1 5,1 0 12,0 1 12,2 2 12,1 0 4,4 2 0,2 0-2,4 2-1,1-1-3,1-3-4,2-1-2,0-2-5,2 0-2,1 2-3,3 2-1,2 2-2,0 2-2,-1 2-4,-1 2-1,0 1-3,-2 3-3,-3 2-2,-1 1-2,-2 3-3,-3 2-3,-4 3-5,-4 3-5,-4 3-4,-4 1-3,-3-1-1,-5-1 0,-4-1 0,-2-2 1,-1-3 3,-1-3 2,-1-3 2,0-3 3,1-2 3,0-4 2,2-3 3,2-2 4,3 0 3,3-2 5,3 0 5,5-3 5,10 0 7,8-4 7,9 0 7,5-2-3,-1 2-13,1 0-13,0 2-13,0-1-7,1 0-3,1-2-3,1 0-3,0-1-6,-3 0-9,-1 0-8,-2 0-10,-3 0-4,-3 0 1,-3 0 1,-2 0 1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18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51769 49208 524,'0'-12'46,"0"8"5,0 8 3,0 8 6,0 5-3,0 3-9,0 3-9,0 3-9,-1 3-6,0 1-3,-2 3-3,0 1-4,-1 1-4,1 1-7,-1-1-5,0 1-7,0-3-7,2-4-9,1-3-7,0-4-9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2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87071 33984 457,'-8'-14'3,"2"2"5,1 4 5,0 3 5,1 0 4,0 0 2,0-1 3,0-2 2,0 1 0,1-1-3,-1 0-2,0 0-2,-1 0-4,0 0-1,-2 1-4,0-1-2,-1 0-1,-2 0-1,0 0 0,-1 0 0,-2 2-2,-3 2-1,-4 4-3,-2 3-1,-2 2 0,-1 5 1,-1 4 0,-1 4 1,-1 3 2,-1 2-1,-1 4 2,0 3 0,-1 3 0,1 1 0,1 2 0,1 2 0,2 2 0,3-1 3,3 0 1,3 0 2,2 0 0,4 0-2,3 1-2,3-1-1,2-2-1,3-4 0,4-4 1,2-3 0,3-4-3,4-1-4,2-3-4,3-1-5,3-3-4,3-4-3,3-5-4,3-2-3,2-6-6,1-4-7,1-6-7,1-3-8,-1-4-2,-2 2 3,-1 1 4,-3 1 3,-2 0 3,-3-2 3,-3 0 4,-3 0 4,-2-1 3,-4 2 5,-3 2 5,-2 3 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18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51789 49971 622,'15'-36'33,"-2"9"0,-3 7 1,-1 9-1,-1 3 1,2 2 0,0 1 1,2 0 1,-1 2-3,1 0-6,0 2-8,0 0-7,0 1-4,1 0-3,2 0-4,0 0-2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19"/>
    </inkml:context>
    <inkml:brush xml:id="br0">
      <inkml:brushProperty name="width" value="0.05489" units="cm"/>
      <inkml:brushProperty name="height" value="0.05489" units="cm"/>
      <inkml:brushProperty name="color" value="#00BFF3"/>
    </inkml:brush>
  </inkml:definitions>
  <inkml:trace contextRef="#ctx0" brushRef="#br0">52532 48662 400,'1'-19'21,"0"7"14,2 8 14,0 8 14,0 6 3,0 4-8,-2 3-7,0 5-8,-1 3-5,0 3-5,0 3-3,0 3-4,-1 4-4,0 3-3,-2 4-2,0 4-3,-1 2-4,0 1-6,0-1-4,0 0-5,0-2-10,0-6-12,1-3-15,-1-7-12,1-3-7,2-4 1,2-5 1,2-3 1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19"/>
    </inkml:context>
    <inkml:brush xml:id="br0">
      <inkml:brushProperty name="width" value="0.0544" units="cm"/>
      <inkml:brushProperty name="height" value="0.0544" units="cm"/>
      <inkml:brushProperty name="color" value="#00BFF3"/>
    </inkml:brush>
  </inkml:definitions>
  <inkml:trace contextRef="#ctx0" brushRef="#br0">52643 49992 404,'16'-37'3,"-1"5"5,1 5 5,0 5 7,0 3 3,-1 2 5,1 3 3,0 1 4,-1 3 1,-3 4-2,-1 4-2,-2 4-1,-2 4-3,0 2-3,-2 3-2,0 4-4,-2 2-1,-3 5-3,0 4-1,-3 3-2,-1 0-1,0-5-3,0-5-1,0-4-3,4-8-9,10-9-15,8-8-18,9-9-15,3-4-4,-5 3 10,-3 1 10,-5 2 11,-2 3 7,-2 3 6,-2 2 6,-2 4 6,-2 4 13,-3 6 20,0 6 20,-4 6 19,0 2 4,0 1-14,0-1-14,0 1-14,1-1-9,3-1-7,0 0-6,3-2-6,3-2-5,2-2-5,3-4-5,3-3-5,1-3-1,-2-6 0,-3-4 1,-1-5 2,-1-5 1,0-2 0,0-3 1,0-3 2,-2-2-1,-1-1 1,-2-1-1,-2-1 0,-2 1 1,0 3 1,-2 3 2,0 3 0,-3 3 4,-2 4 1,-3 5 4,-4 3 2,-2 4-5,-3 5-12,-3 6-12,-4 4-13,1 3-3,3 0 6,3-1 4,3 1 7,1-1-2,2-2-7,1-2-7,0-3-9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0"/>
    </inkml:context>
    <inkml:brush xml:id="br0">
      <inkml:brushProperty name="width" value="0.04534" units="cm"/>
      <inkml:brushProperty name="height" value="0.04534" units="cm"/>
      <inkml:brushProperty name="color" value="#00BFF3"/>
    </inkml:brush>
  </inkml:definitions>
  <inkml:trace contextRef="#ctx0" brushRef="#br0">54994 50429 485,'-5'-7'11,"6"2"22,6 2 23,6 2 22,2 1 4,-1 0-16,-1 0-14,0 0-15,2 0-10,5 0-3,7 0-5,5 0-4,3 0-5,-3 0-6,-1 0-5,-3 0-6,-2 0-4,-3 0-5,-3 0-2,-2 0-5,-3-1-10,-1-1-21,-1-3-18,0-2-20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0"/>
    </inkml:context>
    <inkml:brush xml:id="br0">
      <inkml:brushProperty name="width" value="0.05283" units="cm"/>
      <inkml:brushProperty name="height" value="0.05283" units="cm"/>
      <inkml:brushProperty name="color" value="#00BFF3"/>
    </inkml:brush>
  </inkml:definitions>
  <inkml:trace contextRef="#ctx0" brushRef="#br0">56352 49453 416,'-1'-14'4,"-2"3"10,-2 3 9,-2 2 8,-1 4 7,0 4 3,0 4 4,1 4 3,-2 4-1,0 3-6,-2 5-5,0 4-6,0 1-3,1 1-1,0-1-1,2 1-1,1-1-2,2-1-3,2-1-3,2-1-4,3-2-3,2-3-5,3-2-3,4-4-4,2-2-1,3-2 1,3-3 1,4 0 2,0-4-8,1-1-16,0-2-16,-1-1-15,0-4-7,-1-4 3,-1-4 3,0-4 2,-3-2 4,-3-3 3,-2-2 4,-4-1 4,-2-1 5,-2 1 6,-2 0 7,-2 2 5,-1 3 5,0 3 3,0 4 2,0 4 2,-1 3 5,0 1 5,-2 0 7,0 2 5,-2 0 8,0 2 9,-1 0 10,-2 2 8,-1 2 4,-2 6-2,-1 4-4,-3 5-2,0 4-4,0 1-5,2 3-6,1 2-5,0 1-5,0 1-2,0 1-3,1 1-4,-1 1-2,2 1-2,0 1-2,2 1-1,2-1-13,2-3-20,4-3-21,2-3-21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0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57457 50351 430,'0'-14'0,"1"3"0,2 2 0,0 4 0,2 0 8,2 0 15,2-1 17,2-2 15,2 0 3,4-1-10,2-1-10,3-2-10,1 1-9,-3 0-5,-1 2-6,-2 1-6,-4-1-7,-6 0-11,-7-1-9,-5-2-11,-3 2-1,-3 3 5,-2 3 6,-2 2 6,-1 3 7,1 2 8,-1 2 9,0 2 8,1 1 7,1 3 5,0 2 4,2 2 5,1 0 1,0 1-3,2 0-1,1 0-3,0-1-1,2-1 1,0 0 0,2-2 0,1 0-2,2 1-3,2 1-4,2 2-3,2-2-5,4-3-5,2-2-6,3-4-4,3-2-8,2 0-8,1-2-8,3 0-9,1-2-2,-1 0 5,1-2 6,0 0 5,-2-2-5,-3 0-15,-2-1-13,-4-2-15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1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58383 49000 607,'-13'-15'12,"8"4"24,6 3 23,8 2 24,4 4 1,3 3-23,4 2-23,2 3-22,0 2-13,-3 0-2,-3 0-4,-2 0-2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1"/>
    </inkml:context>
    <inkml:brush xml:id="br0">
      <inkml:brushProperty name="width" value="0.04466" units="cm"/>
      <inkml:brushProperty name="height" value="0.04466" units="cm"/>
      <inkml:brushProperty name="color" value="#00BFF3"/>
    </inkml:brush>
  </inkml:definitions>
  <inkml:trace contextRef="#ctx0" brushRef="#br0">54627 53244 492,'-23'0'0,"3"0"0,1 0 0,2 0 0,4 0 10,4 1 21,6 2 21,4 0 20,6 0 5,4-2-11,5-2-10,5-2-11,5-1-9,4-2-8,3 0-9,5-1-7,0 0-8,-1 2-8,-3 2-8,-2 2-7,-2 3-8,-6 2-7,-5 3-8,-5 3-9,-3 2 0,-2-2 4,-2-1 6,-2 0 4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1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54545 53865 540,'-23'7'0,"3"-2"0,1-3 0,2-1 0,3 0 0,3 0 0,2 2 0,4 0 0,5 0 13,10 0 25,8-2 27,9 0 25,6-1 2,3 0-20,3 0-22,3 0-20,0 0-20,-2 0-21,-1 0-19,-3 0-19,-3 0-8,-5 0 5,-5 0 4,-5 0 6,-3-1 2,-2 0-2,-2-2 0,-2 0-2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2"/>
    </inkml:context>
    <inkml:brush xml:id="br0">
      <inkml:brushProperty name="width" value="0.06274" units="cm"/>
      <inkml:brushProperty name="height" value="0.06274" units="cm"/>
      <inkml:brushProperty name="color" value="#00BFF3"/>
    </inkml:brush>
  </inkml:definitions>
  <inkml:trace contextRef="#ctx0" brushRef="#br0">56704 52451 350,'-16'-5'9,"-2"4"17,0 6 18,-1 4 17,1 3 4,3 1-8,2 2-10,4 0-8,2 1-7,2 1-6,2 2-6,2 0-5,2 0-3,0-1-1,1 0 0,2-2-1,3-4-5,7-5-10,8-6-8,6-6-11,2-4-3,-3-3 2,-3-4 1,-3-2 1,-3-1 0,-4-1-2,-5 0-1,-3 1-3,-3-1 1,-4 2 3,-2 1 5,-3 1 3,-4 1 5,0 0 5,-3 2 5,-2 1 5,0 1 6,1 4 5,0 3 5,2 2 5,5 2 3,8-2-2,10 0 0,8-2-2,6 0-3,3-2-4,3 0-6,3-1-4,1 0-3,-1 2 0,-1 2-2,-1 2-1,-3 3-1,-5 4 1,-5 4-2,-5 3 1,-4 4 0,-6 2 1,-5 1 2,-4 3 1,-4 0 2,-3-1 3,-4-1 1,-2 0 3,-1-2 0,3 1 0,1 0-1,2-1-1,4 0-4,4-2-7,6-3-7,4-1-8,6-4-5,4-6-4,5-6-5,5-6-4,3-4 0,1-3 3,1-4 2,1-2 4,0-2 2,1-3-1,-1-1 0,1-3 0,-2 0 1,-5 1 0,-3 1 1,-5 1 1,-1 0 3,-2-1 6,-1-1 5,0-1 5,-2 1 3,-3 3-2,-1 3-2,-2 3-1,-1 2 6,0 0 16,0 2 15,0 1 15,-1 8 12,-2 16 10,-2 16 8,-2 15 10,-1 9-4,2 2-18,0 2-16,2 3-17,0 1-12,0 4-6,0 2-5,0 4-6,0 4-4,0 7 2,0 7-1,0 7 1,0-1-7,2-9-17,0-8-16,2-10-16,-1-9-5,0-12 5,-2-10 6,0-10 5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2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88129 35333 572,'-8'-6'4,"2"4"17,0 4 17,2 4 17,1 3 5,0 1-8,2 3-8,0 2-6,1 1-7,0 1-5,0 1-5,0 1-4,0 2-5,-2 1-5,-1 3-5,0 1-6,-1 1-6,-2-1-6,0-1-7,-1-1-6,0-2-5,2-3-3,2-3-3,2-2-3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2"/>
    </inkml:context>
    <inkml:brush xml:id="br0">
      <inkml:brushProperty name="width" value="0.05162" units="cm"/>
      <inkml:brushProperty name="height" value="0.05162" units="cm"/>
      <inkml:brushProperty name="color" value="#00BFF3"/>
    </inkml:brush>
  </inkml:definitions>
  <inkml:trace contextRef="#ctx0" brushRef="#br0">58771 51797 426,'0'-27'2,"0"-7"4,0-7 3,0-7 5,1 1 1,1 6-2,0 7-2,1 7-2,0 9 10,-4 10 21,-2 11 21,-4 12 21,-3 8 3,-7 7-18,-6 7-16,-5 7-17,-4 2-11,1 0-6,-1-1-7,0-1-5,3-5-4,3-7-6,5-9-3,3-7-4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2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59376 51805 528,'23'31'13,"-1"-1"28,-1-1 28,-1-1 26,2-1 3,3-3-23,5-1-23,3-2-24,0-3-28,-7-3-37,-5-3-36,-6-2-36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59834 53389 575,'-13'-1'0,"6"0"0,6-2 0,6 0 0,3-1 4,3 2 10,2 0 10,2 2 8,4-1 9,5-2 9,7-2 8,5-1 9,4-3-5,1 0-19,1-1-19,1-2-18,-3 2-18,-5 1-14,-7 2-16,-5 2-14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5349" units="cm"/>
      <inkml:brushProperty name="height" value="0.05349" units="cm"/>
      <inkml:brushProperty name="color" value="#00BFF3"/>
    </inkml:brush>
  </inkml:definitions>
  <inkml:trace contextRef="#ctx0" brushRef="#br0">60846 52546 411,'-15'-15'7,"2"2"13,3 2 14,1 3 14,2 3 9,2 7 4,2 8 4,2 6 4,1 5-4,0 3-13,0 3-12,0 3-14,0 2-9,0 1-5,0 1-5,0 1-6,0-1-1,0-1 1,0-3 2,0-1 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6409" units="cm"/>
      <inkml:brushProperty name="height" value="0.06409" units="cm"/>
      <inkml:brushProperty name="color" value="#00BFF3"/>
    </inkml:brush>
  </inkml:definitions>
  <inkml:trace contextRef="#ctx0" brushRef="#br0">62207 52249 343,'6'-28'9,"-2"6"19,-4 8 19,-3 7 19,-2 5 6,-3 4-8,-4 4-8,-2 4-7,-2 5-7,-1 7-5,-1 7-7,-2 7-5,2 3-4,1-1-1,2-2-1,3 0-2,1-2-2,2-3-2,2-3-2,2-3-3,3-3-3,4-3-3,4-2-3,4-4-3,2-3-8,3-2-14,2-4-12,1-2-15,3-4-3,2 0 4,1-3 6,3-2 3,-2-1 0,-3-2-6,-4 0-7,-4-1-7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5934" units="cm"/>
      <inkml:brushProperty name="height" value="0.05934" units="cm"/>
      <inkml:brushProperty name="color" value="#00BFF3"/>
    </inkml:brush>
  </inkml:definitions>
  <inkml:trace contextRef="#ctx0" brushRef="#br0">62547 52556 370,'-8'-8'-1,"0"0"-5,0 0-2,0 1-4,0 0 9,-1 2 22,-2 2 20,0 2 22,0 4 10,0 6-1,2 5-2,1 7-1,0 4-5,0 1-8,0 3-8,0 1-8,1 2-9,0 1-8,2 1-9,1 1-9,0 0-13,0-1-16,0-1-15,0-1-16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5266" units="cm"/>
      <inkml:brushProperty name="height" value="0.05266" units="cm"/>
      <inkml:brushProperty name="color" value="#00BFF3"/>
    </inkml:brush>
  </inkml:definitions>
  <inkml:trace contextRef="#ctx0" brushRef="#br0">63441 52346 417,'0'-15'9,"0"2"16,0 3 17,0 1 17,0 5 8,0 8-1,0 8 0,0 7-1,-1 6-7,-2 4-12,-2 2-12,-2 2-13,-2 3-8,0-1-5,-1 0-5,-2 1-3,1-2-10,1-1-13,0-3-13,2-1-13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3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63496 53087 596,'16'-29'64,"0"5"-6,-1 4-4,1 6-5,0 3-5,0 3-5,-1 1-5,1 2-4,1 1-9,1 2-10,3 0-12,2 2-11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4"/>
    </inkml:context>
    <inkml:brush xml:id="br0">
      <inkml:brushProperty name="width" value="0.06697" units="cm"/>
      <inkml:brushProperty name="height" value="0.06697" units="cm"/>
      <inkml:brushProperty name="color" value="#00BFF3"/>
    </inkml:brush>
  </inkml:definitions>
  <inkml:trace contextRef="#ctx0" brushRef="#br0">64347 51657 328,'-1'-21'5,"0"3"10,-2 4 10,0 4 10,0 6 10,0 7 10,2 6 9,0 7 10,1 7-1,0 7-14,0 7-12,0 7-14,0 5-7,-2 4 0,0 4 0,-1 4-1,-2 4-4,1 4-8,1 4-9,-1 4-7,0 1-9,2 1-9,1 0-9,0-1-10,1-5-7,0-14-2,0-12-3,0-13-4,0-9-1,0-3-4,0-4-1,0-4-2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4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65395 51913 499,'-5'-23'12,"6"4"27,6 3 26,6 3 25,3 3 5,1 4-19,1 4-18,1 4-18,0 2-18,-1 0-18,0 0-19,-2 0-18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2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88800 35200 507,'8'7'50,"2"-2"-10,0-3-8,1 0-9,2-2-7,0 0-4,1 0-4,1 0-4,0 0-1,0 0 1,-2 0 3,-1 0 1,-1 1 0,-2 1-3,-2 3-3,-2 2-3,-2 2 3,-1 0 7,0 1 8,-1 2 8,-1 0 4,0 3 0,0 1 0,0 3 1,-1 3-2,-1 3-5,0 4-5,-1 5-4,-2 2-4,-2 0-4,-2 2-3,-2 1-5,0 0-5,1-2-6,0 0-5,2-1-7,1-3-2,0-3 2,2-5 2,0-3 2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4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65720 50984 427,'-21'-6'15,"5"4"27,4 4 29,6 4 28,2 7 5,2 9-18,0 11-20,2 9-18,0 8-19,2 5-17,0 4-17,2 5-18,-1-3-20,0-11-21,-2-13-20,0-11-22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87460 39997 999,'-15'0'0,"2"0"0,3 0 0,1 0 0,1 0-6,2 2-12,0 0-12,2 2-12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29"/>
    </inkml:context>
    <inkml:brush xml:id="br0">
      <inkml:brushProperty name="width" value="0.04948" units="cm"/>
      <inkml:brushProperty name="height" value="0.04948" units="cm"/>
      <inkml:brushProperty name="color" value="#00BFF3"/>
    </inkml:brush>
  </inkml:definitions>
  <inkml:trace contextRef="#ctx0" brushRef="#br0">86683 40298 444,'-15'1'0,"-1"0"-1,0 1-1,0 2-1,2 0 8,3 0 15,3 0 16,2 0 16,4 0 5,4 1-6,4 2-4,4 0-6,2 0-5,1-2-5,2-2-5,0-2-6,2-1-2,1 0-1,3 0 0,2 0-1,0 0-1,1 0-2,0 0-3,-1 0-1,2 0-3,3 0-1,3 0-3,3 0-1,2 0-1,1 0 1,1 0 0,1 0 1,3 0-1,6 0 1,7 0-1,5 0 0,-1-1 0,-6 0-1,-7-2 0,-7 0 0,-4-1-1,2 0-4,1 0-2,1 0-3,-2 2 0,-7 0 2,-5 4 3,-6 0 2,-4 3 1,-1 0 0,-1 2 1,0 0 0,-2 0 1,1-2-1,0-3 1,0 0 0,1-3 0,4-1 0,2 0 0,3-1 0,1-2-15,-3-2-31,-1-2-30,-2-2-30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30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86529 39717 621,'8'-21'0,"-2"5"0,0 4 0,-2 6 0,-1 3 8,-2 2 14,-2 2 15,-2 2 15,-2 2 3,-2 2-11,-2 1-9,-2 3-9,-1 2-7,-3 2-3,-2 2-2,-2 1-4,0 2-1,1-2-1,1-1 0,1-1-2,0 0 0,2 0-3,1 0-2,0-1-3,3 1-1,3-2 0,3-1-2,2-1-1,2 0 0,2 0 1,0 0 2,2-1 0,2 1 0,6-2 0,4-1 0,5 0 0,4-1-2,3 2-5,3 0-3,3 1-4,0 1-4,-1 0-5,-3 0-4,-1-1-5,-3 0-2,-3-2 0,-3-2 0,-3-2 0,-2-1 2,-2 0 5,-2 0 3,-2 0 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31"/>
    </inkml:context>
    <inkml:brush xml:id="br0">
      <inkml:brushProperty name="width" value="0.0492" units="cm"/>
      <inkml:brushProperty name="height" value="0.0492" units="cm"/>
      <inkml:brushProperty name="color" value="#00BFF3"/>
    </inkml:brush>
  </inkml:definitions>
  <inkml:trace contextRef="#ctx0" brushRef="#br0">88343 38651 447,'-2'-11'3,"-4"10"8,-4 10 7,-4 10 7,-1 3 1,3-3-3,1-2-5,2-4-5,0 0 0,0 5 3,-1 4 2,-1 3 3,0 1 0,2-3-2,2-2-3,2-4-2,5-3-3,8-4-2,8-5-2,7-3-3,4-4-2,0-5-3,-2-6-3,-1-4-3,-2-3-2,-1-1 2,-2-1 0,-2-2 0,-3 1 1,-3-1-1,-3 1 0,-2-1 0,-4 1 0,-2 1 2,-3 1 2,-4 0 1,-1 3 2,-2 3 2,0 3 1,-1 2 1,1 3-3,6 1-10,4 0-10,6 2-8,4-1-3,3-2 4,5-2 6,4-1 4,1-1 3,1 2 1,0 2 0,-1 2 1,0 1 7,-4 2 11,-3 0 12,-3 2 11,-2 2 5,-2 2-1,-2 3-2,-2 4-2,-2 1-2,-1 3-3,0 2-2,-1 1-4,-1 3-1,0 0-2,0 1-2,0 1-1,-2 0-3,-2-1-4,-4 0-5,-2-2-3,-2-2-4,0-1-4,0-2-4,1-2-3,-1-2-1,0-3 0,0-1 0,0-2 1,1-3-1,3-6-3,1-4-2,2-6-2,4-1 1,6 1 7,6 1 5,5 0 7,5 3 4,0 1 2,1 2 1,1 2 1,1 2 2,-1 0 1,1 1 1,0 2 0,-2 0 1,-3 0-3,-3 0-2,-2 0-2,-3 0-1,-1 0-3,0 0-2,-2 0-2,-1-3-6,-2-6-11,-2-5-10,-2-7-12,-1-3 1,0 1 9,0-1 11,0 0 10,0 2 6,0 1 1,0 3 3,0 1 2,0 1 4,0 2 6,0 1 6,0 1 5,0 3 12,0 6 18,0 6 18,0 6 17,0 4 2,0 5-15,0 4-14,0 4-15,0 1-9,0 3-3,0-1-5,0 2-3,-1 1-5,-1 1-5,0 1-7,-1 1-4,-1 1-8,0 1-8,0 1-9,0 1-8,0-1-6,0-1-3,0-3-2,0-2-4,1-3 3,0-5 7,2-4 8,0-6 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31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90882 37937 544,'0'-16'0,"0"2"0,0 1 0,0 0 0,1 2 4,2-1 10,2 0 9,2 0 9,2 1 8,3 3 8,4 1 7,2 2 7,2 2-2,3 2-12,1 2-11,3 2-13,2 1-15,1 1-23,3 2-20,1 0-22,-1 0-11,-7-2-1,-5-2-1,-6-2-1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5"/>
    </inkml:context>
    <inkml:brush xml:id="br0">
      <inkml:brushProperty name="width" value="0.05262" units="cm"/>
      <inkml:brushProperty name="height" value="0.05262" units="cm"/>
      <inkml:brushProperty name="color" value="#00BFF3"/>
    </inkml:brush>
  </inkml:definitions>
  <inkml:trace contextRef="#ctx0" brushRef="#br0">96332 44542 418,'-6'-14'8,"20"6"19,19 4 16,20 6 19,4 2 3,-11 0-11,-13 0-10,-11 0-10,-7 1-8,1 3-4,0 4-5,0 2-4,-2 2-4,-4 2-5,-5 0-5,-3 1-6,-7 3-3,-9 3-3,-11 5-4,-10 3-3,-5 2-1,-4-1 0,-3-1 1,-2-1 1,0-3 2,5-5 2,5-5 4,5-5 3,5-3 4,5-4 4,5-2 5,5-4 4,6-3 5,10-4 5,8-4 4,9-4 5,7 0 1,5 1-4,5 2-3,5 2-4,2 2-5,-1 0-9,-2 2-7,0 1-8,-1 0-4,-3 0 2,-1 0 3,-3 0 1,-2 0-5,-3 0-12,-3 0-12,-3 0-13,-1-2-3,-2-4 5,-1-3 6,-1-5 5,-1-4 5,-2-5 4,-2-5 5,-2-5 5,-1-3 3,1-1 3,2 0 4,0-2 4,1 1 3,0 5 4,-1 4 5,1 3 5,0 5 6,-2 5 7,-1 5 9,0 4 7,-3 8 6,-1 10 1,-2 10 3,-1 10 1,-3 5 0,-3 2-4,-1 3-3,-1 1-3,-2 0-5,0-1-5,0-3-6,0-1-6,1-1-6,0 3-9,2 1-8,0 2-8,2-1-7,1-5-4,0-5-3,2-5-5,0-3-6,0-2-5,0-3-5,0-1-7,0-4-1,2-6 6,0-6 4,1-6 5,1-5 5,-2-7 4,0-6 4,-1-5 4,-2-2 4,2 3 5,-1 3 3,0 3 4,0 3 2,1 3 0,2 2-2,0 4 0,2 2 8,2 2 15,2 3 18,2 1 15,2 1 5,1 0-8,3 0-8,2 0-8,0 0-6,-1 0-8,0 0-6,-2 0-7,-1 1-7,-1 0-8,0 2-8,-2 0-7,-2-1-6,-2-6-5,-4-4-3,-2-5-5,-2-3 3,0-1 9,-1-2 10,2 1 9,-1-3 6,0 0 1,-1-1 3,2-1 1,-1 1 3,0 3 4,-1 3 4,2 3 4,-1 2 5,0 2 6,-1 2 5,2 2 5,-1 5 7,1 7 6,2 6 7,0 7 7,1 5 0,-2 5-8,0 4-6,-2 3-8,-1 3-5,-2 1-5,-2 1-4,-1 1-5,-3 1-4,0 0-2,-2 2-2,0 1-2,0 0-4,0 0-4,2 1-6,1-1-4,1-3-6,2-5-7,2-7-5,2-5-7,3-8-6,6-10-6,4-10-6,5-10-7,3-6 3,2-3 9,0-3 9,1-3 11,-1 0 8,-3 6 10,-2 5 8,-4 5 8,-3 5 11,-2 4 12,-4 6 12,-2 4 11,-2 4 2,0 2-9,0 2-10,0 1-9,3 0-14,9-6-20,8-5-20,8-4-19,1-5-8,-3-2 3,-5-3 5,-3-3 4,-5 1 16,-4 8 30,-6 6 29,-5 8 30,1 2 6,2-1-14,5 0-15,4-2-16,3-1-11,2-2-10,2-2-9,1-2-10,2-3-6,0-4-2,-1-4-4,1-4-3,-3-1 1,-4-1 5,-6 0 5,-4 0 5,-5 1 5,-2 1 4,-4 1 5,-2 0 4,-2 3 2,-2 1 0,0 2 0,-1 2 0,-1 2-5,0 2-12,1 2-10,-1 2-11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5"/>
    </inkml:context>
    <inkml:brush xml:id="br0">
      <inkml:brushProperty name="width" value="0.03713" units="cm"/>
      <inkml:brushProperty name="height" value="0.03713" units="cm"/>
      <inkml:brushProperty name="color" value="#00BFF3"/>
    </inkml:brush>
  </inkml:definitions>
  <inkml:trace contextRef="#ctx0" brushRef="#br0">101790 45353 592,'-22'-8'5,"4"2"11,4 1 10,5 0 10,5 2 9,8 0 5,8 2 6,7 0 5,7 1-5,3-2-19,5 0-18,3-1-19,2-1-13,-1 2-9,-1 0-10,-1 2-9,-3 0-5,-5 0 0,-5 0 1,-5 0-1,-3-1 3,-2 0 2,-2-2 3,-2 0 3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6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102394 44729 525,'-22'-14'2,"5"2"4,3 4 4,4 3 5,3 2 8,0 4 14,2 2 14,1 3 14,1 4 0,4 4-11,2 4-12,3 3-11,1 4-8,-2 4-4,-2 2-4,-2 2-3,-1 2-8,-2-1-10,0-1-13,-2-1-10,0-2-8,0-3-2,0-3-2,1-2-3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6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103393 45031 487,'23'-14'4,"-1"2"9,-1 4 8,0 3 9,-4 2 6,-3 3 2,-4 4 3,-4 2 3,-5 4-2,-4 4-8,-6 4-6,-4 3-7,-2 2-6,-1-3-2,0-1-3,0-2-3,2-2-3,3-1-1,2-1-1,4 0-2,5-2-3,10-2-5,8-3-4,9-1-6,4-2-3,-1-4-4,-1-2-2,-1-4-4,-1-1 0,-1-1 3,0-1 1,-2-2 2,-2-1 2,-3-1 2,-3-3 2,-2-2 3,-4 1 0,-3 1 3,-3 2 1,-2 2 2,-3 2 4,-2 1 8,-2 0 6,-2 2 8,-1 1 5,-3 2 4,-2 2 4,-2 2 4,0 3 1,2 4-1,3 4-1,1 4-1,1 1-1,0 1-1,0 0 0,0 0-2,1-1-2,2 1-4,3 0-5,1-1-4,3 0-1,4-2-1,3-2 1,5-2 0,3-2-8,3-2-20,4-3-19,2-1-18,1-1-7,1-2 4,-1 0 4,1-1 4,-3-2 3,-5 0 1,-5-2 1,-4 0 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0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98007 47531 479,'-6'-13'52,"6"3"-4,4 4-2,6 4-4,2 2-4,3 0-2,2 0-3,1 0-4,1 0-2,0 0-4,-2 0-3,-1 0-3,-2 1-2,-2 4-1,-4 2-1,-3 4-2,-2 1 1,-2 1-1,-2 1 0,-2 1 1,-2 1-4,-3 2-7,-4 0-7,-2 1-8,-2-1-3,1-1 0,-1-2-1,0-2-1,1-3 1,1 1 3,1-2 3,0 0 2,2-1 5,1-1 7,0 1 7,2 0 8,4-1 4,8-2 0,8-3 0,7 0 0,5-4-3,2 0-5,0-3-6,1-2-4,-1 0-5,0 0-2,-1 2-3,0 1-1,-3 0-1,-1 2 1,-3 0 2,-1 2 1,-2 0 1,-1 0 2,0 0 0,-2 0 2,-3 1-7,-4 1-14,-6 3-15,-4 2-15,-3 1-8,0-2-4,0-1-2,1 0-4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3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90445 34161 491,'-7'-13'77,"4"8"-5,2 7-6,4 6-6,0 6-7,-1 3-9,0 5-10,-1 3-9,-2 3-5,-1 1-4,0 1-3,-1 1-3,-2 1-3,-2 4-1,-2 3-2,-2 3-2,0 1-5,0 2-7,2 0-8,1 2-7,1-3-3,2-4 1,2-5 3,2-5 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6"/>
    </inkml:context>
    <inkml:brush xml:id="br0">
      <inkml:brushProperty name="width" value="0.0326" units="cm"/>
      <inkml:brushProperty name="height" value="0.0326" units="cm"/>
      <inkml:brushProperty name="color" value="#00BFF3"/>
    </inkml:brush>
  </inkml:definitions>
  <inkml:trace contextRef="#ctx0" brushRef="#br0">105195 44095 674,'-7'-8'0,"0"1"0,2-1 0,1 0 0,1 0 0,4 0 0,2 0 0,3 1 0,4 0 10,2 2 17,3 2 19,4 2 18,2 2 2,3 4-15,3 2-16,3 3-14,0 2-15,-5-2-14,-3-1-13,-5 0-13,-1-2-10,-2 1-7,-1 0-8,0 0-6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7"/>
    </inkml:context>
    <inkml:brush xml:id="br0">
      <inkml:brushProperty name="width" value="0.0324" units="cm"/>
      <inkml:brushProperty name="height" value="0.0324" units="cm"/>
      <inkml:brushProperty name="color" value="#00BFF3"/>
    </inkml:brush>
  </inkml:definitions>
  <inkml:trace contextRef="#ctx0" brushRef="#br0">98813 48285 678,'-3'-14'3,"8"3"4,10 2 6,8 4 4,4 1 5,-1 2 5,-1 0 6,-1 2 4,2 0 2,3 2-3,5 0-3,3 2-2,0 0-10,-5 1-19,-5 2-17,-5 0-19,-4 2-9,-6 0-2,-5 1-1,-4 1-2,-4 0 2,0-2 4,-2-2 4,0-2 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7"/>
    </inkml:context>
    <inkml:brush xml:id="br0">
      <inkml:brushProperty name="width" value="0.03155" units="cm"/>
      <inkml:brushProperty name="height" value="0.03155" units="cm"/>
      <inkml:brushProperty name="color" value="#00BFF3"/>
    </inkml:brush>
  </inkml:definitions>
  <inkml:trace contextRef="#ctx0" brushRef="#br0">98908 48874 697,'-16'0'0,"0"2"2,1 0 1,-1 1 1,5 1 8,10 0 15,10 0 14,10 0 14,7-1 2,5 0-12,5-2-13,4 0-13,4-2-13,1-2-18,1-2-17,1-2-17,-4 0-8,-8 1 0,-7 0-1,-8 2-1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7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101000 48158 483,'-36'17'117,"7"1"-23,7 3-23,7 2-22,3 0-13,2 1-4,1-1-4,0 1-3,3-1-4,3 1-5,2 0-5,4-1-4,1-2-2,3-5-3,2-4 0,2-6-1,2-4-5,1-6-8,3-4-6,2-6-8,0-3-2,-1-3 2,0-3 2,-2-3 3,-1-1-1,-3 1-5,-1 1-5,-2 1-6,-2 2 3,-2 3 7,-2 3 8,-2 2 8,-2 3 6,-2 1 3,-2 0 5,-2 2 4,-1 1 1,0 2 2,0 2 0,0 2 0,3 1 1,3-2 1,4 0-1,3-2 1,4 1 0,0-1-2,2 0-1,0 0-1,2 0-1,3 0-1,4 0 0,2 0 0,0 1 0,-3 2 5,-2 2 3,-4 2 3,-4 2 3,-6 2 0,-6 2 1,-6 1 0,-3 0-8,2-6-18,1-4-17,1-6-17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8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100790 47584 463,'-1'67'179,"-4"-8"-41,-2-8-42,-3-7-41,-2-5-25,2 0-8,1 1-9,0-1-9,1-1-8,0-1-7,1-3-6,-1-1-7,1-4-6,2-3-8,2-5-6,2-3-7,1-6-1,0-6 7,0-8 6,0-6 5,1-7 3,2-7 0,2-7-2,2-7-1,1-2 4,2 5 10,0 3 9,1 5 9,1 3 11,-2 3 10,-1 2 12,-1 4 10,1 2 6,0 2-1,2 2-1,0 2-1,2 1-2,2 1-3,1-2-5,3 2-2,1-1-6,-1 2-6,1 0-6,0 2-7,0-1-7,1 0-8,2-2-7,-1 0-7,1-2-6,-4 0-2,-3-1-4,-2-2-3,-4-1-3,-1-3-6,-2-4-4,-2-2-5,-1-1 3,0 3 9,0 1 11,0 2 10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8"/>
    </inkml:context>
    <inkml:brush xml:id="br0">
      <inkml:brushProperty name="width" value="0.05982" units="cm"/>
      <inkml:brushProperty name="height" value="0.05982" units="cm"/>
      <inkml:brushProperty name="color" value="#00BFF3"/>
    </inkml:brush>
  </inkml:definitions>
  <inkml:trace contextRef="#ctx0" brushRef="#br0">101739 47462 367,'-1'-16'2,"-2"0"4,-2 1 3,-2-1 3,-1 4 9,-2 8 12,0 8 13,-1 8 12,-1 5 4,2 3-7,0 3-5,2 3-6,0 2-6,0 1-3,1 2-5,-1 0-3,0 1-4,0 2-2,0 3-2,0 1-1,1 2-5,1 1-5,0 1-5,2 0-6,0 0-9,0-5-12,0-3-12,0-5-13,0-4-12,2-3-10,1-4-10,0-4-11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9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102036 48011 393,'23'-7'0,"-2"1"0,-3 0 0,-1 2 0,-2 2 9,-1 4 19,0 4 20,-2 4 17,-2 3 4,-4 5-12,-4 4-14,-4 3-12,-4 3-9,-2 1-4,-3 1-3,-4 1-5,0-1-3,1-3-4,1-3-2,0-2-4,8-10-9,12-13-16,13-14-15,13-13-16,6-8-4,-3-1 8,-1-1 9,-3 0 7,-2-1 6,-3 3 3,-3 1 4,-3 3 4,-3 2 3,-2 3 5,-4 3 3,-3 3 5,-1 2 3,-2 2 2,-1 3 2,0 1 2,-2 2 6,0 0 11,-2 2 9,0 0 11,-1 5 10,0 7 12,0 6 12,0 7 12,-1 7-3,-2 7-16,-2 7-16,-2 7-15,-2 8-12,-4 10-4,-2 10-4,-3 9-5,-1 4-5,3-3-2,1-2-3,2-4-2,3-5-7,2-5-10,4-6-10,2-6-9,3-5-6,0-7-3,2-6-3,0-5-3,1-6-3,0-5-2,0-5-2,0-4-2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9"/>
    </inkml:context>
    <inkml:brush xml:id="br0">
      <inkml:brushProperty name="width" value="0.0402" units="cm"/>
      <inkml:brushProperty name="height" value="0.0402" units="cm"/>
      <inkml:brushProperty name="color" value="#00BFF3"/>
    </inkml:brush>
  </inkml:definitions>
  <inkml:trace contextRef="#ctx0" brushRef="#br0">102756 47734 547,'21'-57'3,"-6"13"6,-6 13 5,-6 13 7,-5 9 10,-2 6 17,-4 6 14,-2 6 17,-4 5-3,-6 5-19,-4 5-21,-5 6-20,-2 0-15,0-2-13,-1-1-12,1-2-11,2-3-12,7-5-11,5-3-12,6-4-11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9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103644 47762 632,'9'-6'5,"4"3"12,2 2 10,3 3 12,2 4 6,0 0 3,-1 3 4,1 2 1,-1 2-7,-1 2-19,-1 1-18,0 3-20,-3 0-9,-1-1 2,-2-1 1,-2 0 2,-2-2-9,-2-1-16,-2-1-17,-2 0-17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9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103724 48972 566,'-10'-1'11,"12"-2"25,12-2 23,11-2 24,7 1 2,-1 1-19,1 2-20,-1 2-18,0 1-15,-2 0-7,-3 0-7,-1 0-8,-3 0-13,-3 0-17,-2 0-19,-4 0-17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3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90450 35210 581,'1'-22'16,"2"5"4,2 3 5,2 4 5,2 2 2,3 2 1,3 1 1,4 1 0,-1-1-2,1 2-4,-2-1-5,-1 0-4,0 0-2,0 2-1,-1 0 0,1 2-1,0 0-2,-1 0-3,1 0-5,0 0-4,-1 0-3,-1 0-1,-1 0-2,0 0-1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49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104393 48301 447,'-8'-14'0,"0"2"0,0 4 0,0 3 0,0 4 13,0 7 28,0 8 26,0 6 27,2 5 3,1 1-20,2 3-22,2 1-19,0 3-13,0 1-4,-2 3-2,0 1-5,-1 0-10,2-3-22,0-3-19,2-3-21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50"/>
    </inkml:context>
    <inkml:brush xml:id="br0">
      <inkml:brushProperty name="width" value="0.05841" units="cm"/>
      <inkml:brushProperty name="height" value="0.05841" units="cm"/>
      <inkml:brushProperty name="color" value="#00BFF3"/>
    </inkml:brush>
  </inkml:definitions>
  <inkml:trace contextRef="#ctx0" brushRef="#br0">105012 48118 376,'9'-7'4,"0"1"7,1 0 8,2 2 8,-1 0 2,1 2-5,0 0-3,0 2-4,-1 1 1,0 2 7,-2 2 6,-1 2 6,-1 3 1,-2 5-3,-2 5-4,-2 5-3,-5 4-5,-6 2-6,-7 1-7,-7 2-5,-4 2-6,-1 1-5,-1 1-4,-1 1-6,1-2-3,5-7-1,3-5-1,4-7-2,4-3 0,1-2 2,2-2 1,2-3 1,4-1 3,6-2 3,6-2 2,6-2 3,4-3 3,3-4 2,3-3 3,3-5 2,1-2-1,0 0-4,-2 1-4,-1-1-5,-2 0-2,-1-2-2,-2 0-1,-3-1-2,-1 0 1,-2 3 2,-2 1 2,-2 2 3,-4 6 13,-4 12 26,-6 10 26,-4 11 26,-3 5 5,2-3-17,1-1-16,0-2-16,3-3-11,1-1-5,2-2-5,2-3-4,3-4-10,5-6-13,6-8-15,4-6-13,2-6-6,0-3 5,-2-5 3,-1-4 5,-2-1 3,-3-1 3,-2 1 2,-4-1 4,-1 2 2,-2 3 5,0 3 3,-2 3 3,-1 2 6,0 2 5,-1 2 6,-2 2 5,3 2 3,4 3 2,5 1-1,6 2 2,1 1-2,-1 1-3,0 2-2,-2 0-3,-1 3-1,-3 4 1,-1 4 1,-2 4 1,-2 2 1,-4 1 0,-2 1 1,-4 1 0,-1 0 0,-1 0 0,-2-2 0,0-1-1,0-1-4,2-3-10,2-1-9,3-2-9,2-3-6,3-2-4,5-4-1,4-3-4,2-1 1,0 0 2,0 0 4,-1 0 3,2 0 2,0-1 2,2-2 2,0 0 1,-1-2 1,-3-2 1,-2-2 0,-4-2 0,-1-3 1,0-3 1,0-5 3,0-4 1,0 0 2,1 1 2,2 3 2,0 1 1,1 2 4,-2 0 7,0 2 6,-2 1 6,0 3 14,0 7 19,0 5 20,0 5 20,-1 7 0,-2 6-19,-2 5-18,-2 7-20,-2 8-11,-2 9-6,-2 10-6,-2 10-4,0 3-9,1-2-12,0-4-10,2-2-11,1-6-11,2-6-10,2-7-9,2-7-11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50"/>
    </inkml:context>
    <inkml:brush xml:id="br0">
      <inkml:brushProperty name="width" value="0.02812" units="cm"/>
      <inkml:brushProperty name="height" value="0.02812" units="cm"/>
      <inkml:brushProperty name="color" value="#00BFF3"/>
    </inkml:brush>
  </inkml:definitions>
  <inkml:trace contextRef="#ctx0" brushRef="#br0">107614 48330 782,'44'-49'13,"-5"13"28,-7 13 27,-5 13 28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58"/>
    </inkml:context>
    <inkml:brush xml:id="br0">
      <inkml:brushProperty name="width" value="0.04838" units="cm"/>
      <inkml:brushProperty name="height" value="0.04838" units="cm"/>
      <inkml:brushProperty name="color" value="#00BFF3"/>
    </inkml:brush>
  </inkml:definitions>
  <inkml:trace contextRef="#ctx0" brushRef="#br0">25739 37190 454,'-13'-16'0,"4"0"0,6 0 0,4 1 0,8-1 5,10 0 7,9 0 9,11 1 9,1 1 6,-4 4 4,-5 4 5,-5 4 4,-2 3 0,-2 0-8,-1 1-6,-1 2-7,-2 2-4,-3 6-3,-2 4-3,-4 5-3,-4 4-3,-6 3-3,-6 3-3,-6 3-3,-6 5-4,-9 7-5,-7 6-5,-9 8-5,1-4-1,8-12 3,7-13 2,8-12 3,4-7 1,-3 3 1,-2 2-1,-1 2 0,-1-2 2,4-3 4,3-4 4,3-5 3,5-2 5,8-6 5,8-2 5,8-5 5,5-2 1,3 0-3,3 0-4,3 1-3,2-2-6,1 0-10,1-1-9,1-2-9,0 1-4,1-1 2,-1 0 2,1 0 2,-2 1-4,-1 1-9,-3 1-11,-1 1-9,-3 1-2,-3 2 8,-3 2 8,-3 2 7,-2 1 2,-4-2-4,-3 0-5,-2-2-5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59"/>
    </inkml:context>
    <inkml:brush xml:id="br0">
      <inkml:brushProperty name="width" value="0.04961" units="cm"/>
      <inkml:brushProperty name="height" value="0.04961" units="cm"/>
      <inkml:brushProperty name="color" value="#00BFF3"/>
    </inkml:brush>
  </inkml:definitions>
  <inkml:trace contextRef="#ctx0" brushRef="#br0">27619 37588 443,'-14'8'0,"3"-2"0,2-1 0,3 0 0,2 0 6,-1 0 13,-2 1 13,0 2 12,2 0 6,4 1-2,5 2-3,6 0-1,4-2-5,3-4-7,5-6-8,4-4-6,3-4-5,3-4-4,3-2-3,3-3-4,0-2-3,-2 0-6,-1 1-5,-3-1-5,-3 2-3,-6 3 0,-7 3 0,-5 2 0,-6 1-1,-6-2-1,-6-1-2,-6-3-1,-3 0 2,-3 2 6,-2 2 7,-1 3 6,-1 1 6,0 2 6,2 2 6,1 2 6,0 2 3,1 2-1,-1 2 1,0 2-1,1 2 1,3 3 1,1 4 3,2 2 1,2 2-1,1 1-3,0 1-2,2 1-4,1 2-2,2 1-3,2 3-2,2 1-2,2 1-2,0-1-3,1-1-2,2-1-3,2-2-6,6-3-7,4-3-10,5-2-7,4-4-7,3-3-2,3-2-3,3-4-2,2-3-2,-1-6 3,1-4 1,-1-5 2,-2-2 2,-7 2 2,-5 2 1,-6 2 1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1:59"/>
    </inkml:context>
    <inkml:brush xml:id="br0">
      <inkml:brushProperty name="width" value="0.0383" units="cm"/>
      <inkml:brushProperty name="height" value="0.0383" units="cm"/>
      <inkml:brushProperty name="color" value="#00BFF3"/>
    </inkml:brush>
  </inkml:definitions>
  <inkml:trace contextRef="#ctx0" brushRef="#br0">29323 37094 574,'-13'-15'10,"4"2"22,6 2 21,5 3 20,4 1 4,3 2-13,5 2-15,4 2-14,4 0-13,5 0-11,5-2-12,5 0-12,0-1-9,-3 2-7,-5 0-7,-3 2-7,-4 0-6,-3-2-5,-2-1-5,-4 0-4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0"/>
    </inkml:context>
    <inkml:brush xml:id="br0">
      <inkml:brushProperty name="width" value="0.05351" units="cm"/>
      <inkml:brushProperty name="height" value="0.05351" units="cm"/>
      <inkml:brushProperty name="color" value="#00BFF3"/>
    </inkml:brush>
  </inkml:definitions>
  <inkml:trace contextRef="#ctx0" brushRef="#br0">30022 38219 411,'-19'6'0,"10"-4"0,10-4 0,10-4 0,6-1 9,5 0 19,4 2 19,3 1 19,2 0 4,-3 2-11,-1 0-12,-3 2-12,0 0-7,-2 2-4,-1 0-5,-1 2-3,-1 0-3,0 1 1,-2 2 1,-1 0 0,0 1 0,2 0-1,0 0-2,1 0-1,1 0-2,-1-1-1,1 1-2,0 0-2,-1 0-1,1 0-2,0 0-1,0-1-2,0 1-5,1-2-6,1 0-7,1-2-7,1-1-7,0 0-5,-1-2-6,1 0-7,-1-3 3,-3-2 8,-1-3 10,-2-4 9,-3 0 0,-1 1-9,-2 0-10,-2 2-8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1"/>
    </inkml:context>
    <inkml:brush xml:id="br0">
      <inkml:brushProperty name="width" value="0.04721" units="cm"/>
      <inkml:brushProperty name="height" value="0.04721" units="cm"/>
      <inkml:brushProperty name="color" value="#00BFF3"/>
    </inkml:brush>
  </inkml:definitions>
  <inkml:trace contextRef="#ctx0" brushRef="#br0">33305 37329 466,'10'-13'9,"7"4"19,6 6 20,5 5 18,2 3 4,-4 3-9,-5 4-12,-3 2-9,-3 2-10,-2 1-6,-3 1-7,-1 2-8,-4 1-3,-6 3 0,-6 3-2,-5 3 0,-6 2-3,-4 1-6,-3 1-6,-5 1-5,-1-2-2,3-3 1,1-4 1,3-5 0,7-5 1,14-8-2,14-8-1,13-8-2,8-5-1,-1-2-3,1-1-2,0-3-2,-2 0 0,-3 1-1,-3 0 1,-3 2 0,-2 1 1,-1 1 1,0 0 2,-2 2 1,-1 1 3,-2 0 4,-3 2 5,-1 0 3,-1 2 5,-2 1 3,-1 0 3,0 2 4,-2 1 13,-2 4 26,-2 2 24,-2 4 25,-3 3 2,-2 5-19,-3 5-19,-4 6-20,1 0-12,3-3-4,2-3-4,4-3-3,5-6-14,6-10-24,7-10-24,7-10-23,5-4-7,0 1 11,1 1 10,1 1 10,-2 2 11,-3 5 11,-4 3 12,-4 4 12,-3 4 7,-3 4 2,-1 4 4,-2 4 2,-2 3 5,-4 3 5,-2 3 6,-4 3 6,-1 1 0,0-1-5,1 0-4,-1-2-6,2-4-8,6-6-11,4-8-12,6-7-11,3-5-9,5-5-7,4-5-7,3-5-7,2-1 0,0 5 9,-2 3 7,-1 4 9,-2 4 8,-5 2 6,-3 4 8,-4 2 8,-3 4 5,-2 4 4,-2 4 4,-2 4 4,-3 3 2,-2 1 2,-4 3 2,-2 1 1,1-2-13,4-8-28,6-8-28,4-8-27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1"/>
    </inkml:context>
    <inkml:brush xml:id="br0">
      <inkml:brushProperty name="width" value="0.04698" units="cm"/>
      <inkml:brushProperty name="height" value="0.04698" units="cm"/>
      <inkml:brushProperty name="color" value="#00BFF3"/>
    </inkml:brush>
  </inkml:definitions>
  <inkml:trace contextRef="#ctx0" brushRef="#br0">36151 37367 468,'-7'-6'23,"1"4"23,0 4 22,2 4 24,1 5 2,2 7-19,2 7-18,2 7-18,1 7-16,0 5-10,-1 6-12,1 6-10,0 2-11,-2-1-8,-1-4-7,0 0-9,-1-7-9,2-10-8,0-9-8,2-10-10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1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37470 37361 439,'-15'-6'10,"0"3"21,2 2 20,1 4 21,-1 4 5,0 7-8,-1 7-10,-1 7-9,-1 3-9,0-1-9,1-1-8,-1-1-9,1 0-5,1 1-2,0 1-1,2 1-2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3"/>
    </inkml:context>
    <inkml:brush xml:id="br0">
      <inkml:brushProperty name="width" value="0.05605" units="cm"/>
      <inkml:brushProperty name="height" value="0.05605" units="cm"/>
      <inkml:brushProperty name="color" value="#F2395B"/>
    </inkml:brush>
  </inkml:definitions>
  <inkml:trace contextRef="#ctx0" brushRef="#br0">91203 33768 392,'0'-49'29,"0"12"-5,0 11-3,0 12-5,0 11 6,0 8 17,0 9 16,0 10 16,-1 4 2,-1 2-13,0 2-12,-1 3-13,-2 1-8,0 2-4,-1 2-2,-2 3-4,0 1-3,1 6-5,-1 2-5,0 5-5,-2 9-7,-4 15-8,-4 14-8,-3 16-9,-1 3-4,5-7-2,3-7-2,4-6 0,3-7-3,0-4-2,2-5-1,1-5-3,0-10 3,2-14 10,0-16 9,2-13 8,-1-10 5,0 1-3,-2-2-2,0 0-2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1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38171 36690 515,'8'-14'37,"0"3"-9,0 3-9,0 2-8,1 4 2,3 4 13,4 4 11,2 4 13,4 3 4,5 3-2,5 3-4,5 3-2,2 1-9,-1-2-16,-1-3-15,-1-1-17,-4-2-9,-7-1-6,-7 0-6,-7-2-5,-4-1-1,-4 0 3,-2-2 2,-4-1 3,-1 0-2,-2 0-8,0 0-7,-1 0-7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2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37414 37585 465,'-15'0'4,"2"0"8,2 0 8,2 0 7,1 1 6,1 2 5,-1 2 3,0 2 4,-1 4 0,-4 5-5,-2 7-4,-3 5-6,-4 5-2,-1 3-3,-5 3-1,-2 3-3,-2 2-2,-1 0-2,-1 2-4,-1 1-2,0-1-6,2-2-8,-1-1-9,2-3-8,3-3-6,4-5 0,3-5-2,4-5-1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2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38322 37717 688,'57'-14'59,"-14"4"-9,-12 4-10,-12 4-7,-6 3-6,3 0-1,3 2 0,4 0-1,-2 3-6,-5 4-13,-5 4-11,-5 3-12,-3 3-11,-6 0-8,-2-1-10,-5 1-8,-1-2-2,0-3 6,2-2 7,1-4 5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2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38084 38590 507,'-15'9'48,"2"4"1,2 2 2,3 3 0,1 2-2,2-1-7,2 1-6,2 0-7,1-2-6,2-1-7,0-2-5,2-2-7,1-4-6,4-5-3,2-4-6,3-6-4,4-3-6,3-5-8,5-4-7,4-3-8,0-1-1,-1 4 4,-3 5 5,-1 3 4,-4 4 7,-3 6 8,-4 4 10,-4 5 8,-5 6 10,-2 4 10,-6 5 10,-2 5 10,-4 2 6,0-3-1,-1-1 1,-2-3 1,0-2-4,1-3-5,-1-2-6,0-4-7,3-4-12,4-6-19,6-6-20,4-6-19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3"/>
    </inkml:context>
    <inkml:brush xml:id="br0">
      <inkml:brushProperty name="width" value="0.05346" units="cm"/>
      <inkml:brushProperty name="height" value="0.05346" units="cm"/>
      <inkml:brushProperty name="color" value="#00BFF3"/>
    </inkml:brush>
  </inkml:definitions>
  <inkml:trace contextRef="#ctx0" brushRef="#br0">39826 38235 411,'-20'-1'0,"5"-2"0,6-2 0,6-2 0,7-1 8,8-3 15,7-2 16,9-2 16,6 0 3,5 2-9,5 3-7,4 1-10,1 3-5,-7 6-5,-6 4-5,-5 6-4,-5 4-1,-3 3 2,-3 5 2,-2 3 2,-3 4 2,-1 0-1,-1 1 0,0 1-1,0-1-1,3-3-1,3-3-2,3-3-1,4-3-5,1-4-11,4-5-8,4-3-10,-1-3-10,0-4-10,-1-2-11,-1-4-9,-2 0-6,-5-1 0,-3 0 0,-4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3"/>
    </inkml:context>
    <inkml:brush xml:id="br0">
      <inkml:brushProperty name="width" value="0.05233" units="cm"/>
      <inkml:brushProperty name="height" value="0.05233" units="cm"/>
      <inkml:brushProperty name="color" value="#00BFF3"/>
    </inkml:brush>
  </inkml:definitions>
  <inkml:trace contextRef="#ctx0" brushRef="#br0">43016 37381 420,'1'-14'0,"2"3"0,2 2 0,2 4 0,2 1 4,3 2 9,4 0 9,2 2 9,1 0 5,-1 2 2,0 0 3,-2 2 3,-1 1-3,1 4-4,0 2-6,0 3-5,-3 4-6,-6 3-5,-7 5-5,-5 4-6,-5 2-5,-5 2-3,-5 3-5,-5 1-4,-4 1-4,1-1-4,-2-1-4,-1-1-3,0-3-1,4-3 5,3-5 5,3-3 4,3-4 4,3-4 2,3-5 4,2-3 3,8-3 2,12-4 2,12-2 3,11-4 2,6-3-3,-1-3-4,-1-5-7,-1-4-5,-2-1-3,1 1-1,-2 1 0,-2 1 0,0 0-3,-2 0-4,-3 1-5,-1-1-5,-3 1 2,-1 1 5,-2 0 8,-3 2 5,0 1 7,-2 3 8,-1 1 7,0 2 7,-2 2 2,-3 0-2,-1 2-4,-2 0-3,-3 3 11,-2 0 23,-3 4 25,-4 0 23,-4 7 2,-5 8-17,-7 9-18,-6 9-18,0 3-12,1-3-5,4-3-5,3-3-6,3-3-5,5-3-7,3-3-5,4-3-6,4-4-9,4-6-14,4-6-14,4-6-13,4-5-3,7-3 7,6-5 6,5-4 7,3-1 8,-1 1 7,-1 1 7,-1 1 8,-3 2 7,-5 4 5,-5 4 5,-4 4 6,-5 4 5,-3 4 4,-2 4 3,-4 4 4,-2 3 2,-4 2-1,-2 1 0,-3 3-1,-1 0-1,2-3-1,2-1 0,2-2-1,4-5-9,6-6-16,6-8-17,6-6-17,4-5-6,3-1 3,3-3 4,3-2 3,-1 2 4,-5 5 5,-5 5 3,-4 4 4,-5 5 7,-1 2 13,-2 4 11,-2 2 12,-3 4 7,-2 6 5,-3 4 2,-4 5 5,-1 2-2,0-3-4,1-1-6,-1-2-5,3-4-11,6-5-14,6-4-16,5-6-16,4-6-10,0-6-7,0-7-6,-1-7-7,0-2 1,-2 5 8,-2 3 6,-2 4 8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3"/>
    </inkml:context>
    <inkml:brush xml:id="br0">
      <inkml:brushProperty name="width" value="0.0551" units="cm"/>
      <inkml:brushProperty name="height" value="0.0551" units="cm"/>
      <inkml:brushProperty name="color" value="#00BFF3"/>
    </inkml:brush>
  </inkml:definitions>
  <inkml:trace contextRef="#ctx0" brushRef="#br0">46359 37289 399,'-14'-13'45,"4"6"5,4 6 4,5 6 4,1 7 1,0 9-2,0 9-3,0 9-2,0 2-6,0-3-11,0-5-10,0-3-10,0 4-5,0 14 1,0 14 0,0 14 0,-1-2-3,-1-16-10,0-17-8,-1-17-9,-1-9-17,2 1-25,0 0-26,2 0-24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4"/>
    </inkml:context>
    <inkml:brush xml:id="br0">
      <inkml:brushProperty name="width" value="0.04136" units="cm"/>
      <inkml:brushProperty name="height" value="0.04136" units="cm"/>
      <inkml:brushProperty name="color" value="#00BFF3"/>
    </inkml:brush>
  </inkml:definitions>
  <inkml:trace contextRef="#ctx0" brushRef="#br0">48119 36844 531,'0'-9'13,"14"0"23,15-1 25,15-2 24,3 2 4,-9 3-18,-9 3-18,-9 2-17,-3 2-16,3 0-15,4 0-16,2 0-14,-2 2-6,-5 2 5,-6 3 4,-6 3 4,-4 2 2,-2 0 2,-2 0 0,-2-1 2,-2 1-8,0-2-16,-1-1-17,-2 0-15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5"/>
    </inkml:context>
    <inkml:brush xml:id="br0">
      <inkml:brushProperty name="width" value="0.05774" units="cm"/>
      <inkml:brushProperty name="height" value="0.05774" units="cm"/>
      <inkml:brushProperty name="color" value="#00BFF3"/>
    </inkml:brush>
  </inkml:definitions>
  <inkml:trace contextRef="#ctx0" brushRef="#br0">48090 36670 381,'-29'1'6,"7"0"15,5 2 13,6 0 13,4 3 6,2 6-4,2 4-3,2 5-3,1 2-8,0-1-12,0-1-11,0 0-12,0-3-9,0-1-7,0-2-7,0-2-7,2-7-6,4-9-8,4-9-7,4-11-7,4-5 3,5 1 11,5 0 12,5-1 11,2 2 10,-3 3 7,-2 3 6,-1 2 6,-3 4 6,-3 3 6,-3 3 5,-2 2 6,-6 5 3,-9 6 1,-6 6 1,-9 6 1,-6 3-3,-2 1-8,-3 1-9,-3 1-7,-2 2-4,-1 1-1,-1 3 0,-1 1 0,2-1-2,5-5-4,5-5-4,4-4-3,9-6-2,10-7-2,12-4-2,10-7-2,5-6-1,-1-6-4,-1-5-3,-1-7-3,-2-1-1,-5-1 2,-3 3 0,-4 0 0,-4 0 3,-3-1 3,-2-1 3,-4-1 2,-2 0 3,-2 1 3,-2 1 2,-2 1 2,0 3 3,1 3 5,0 5 5,2 3 5,-1 4 5,0 2 4,-1 4 6,-2 3 4,1 3 4,-2 5 1,2 6 2,-1 4 1,0 5-1,2 5-3,1 5-2,0 5-2,1 4-3,0 1-1,0 2-2,0 3-1,1 2-2,0 6-3,2 4-4,0 6-2,1 2-4,0 0-2,0 0-3,0 0-4,0-5-5,0-8-7,0-9-8,0-9-9,1-10-8,1-11-9,0-10-11,1-12-9,2-10-2,0-11 8,1-11 7,2-10 8,-1-3 7,0 6 7,-2 5 7,0 7 6,-1 6 6,-1 5 1,1 6 4,0 7 2,-2 4 3,-6 6 3,-4 4 4,-5 6 3,-4 4 5,-2 7 8,-1 6 8,-3 5 7,-1 5 3,-1 1-1,-1 3-2,-1 1-2,1-1-2,6-5-2,5-5-3,5-5-3,2-3-3,2-3-3,1-1-3,0-2-3,3-3-4,4-4-5,4-4-5,4-4-4,6-7-6,7-10-6,9-9-5,7-11-5,5-7-2,1-6 1,0-6 2,2-6 2,-1-1 0,-3 4-5,-3 4-2,-3 4-5,-5 4 2,-3 4 6,-6 3 5,-5 5 5,-3 4 6,-3 5 7,-1 5 5,-2 5 6,-1 4 11,-2 6 14,-1 5 14,0 4 15,0 4 2,4 4-7,2 2-10,3 3-7,2 2-8,2-2-6,0-1-5,1-1-7,0-1-3,-1-2-2,0-2-3,-2-2-1,-3 1-5,-7 6-9,-4 4-9,-7 5-8,-7 3-3,-6-1 1,-7 1 3,-7-1 2,-2 0 1,3-2 2,3-3 1,3-1 2,3-3 2,3-4 1,2-4 2,4-4 1,2 0 14,2 5 24,3 6 26,1 4 24,-1 6 6,0 9-12,-3 7-11,-2 9-13,1-1-9,2-6-6,4-7-7,2-7-5,2-5-14,-2-1-18,0-2-21,-1-3-19,0-4-9,1-10 3,4-8 2,1-9 1,2-7 4,1-3 2,3-5 2,2-3 4,0 0 4,0 7 7,-2 5 7,-1 6 7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5"/>
    </inkml:context>
    <inkml:brush xml:id="br0">
      <inkml:brushProperty name="width" value="0.04868" units="cm"/>
      <inkml:brushProperty name="height" value="0.04868" units="cm"/>
      <inkml:brushProperty name="color" value="#00BFF3"/>
    </inkml:brush>
  </inkml:definitions>
  <inkml:trace contextRef="#ctx0" brushRef="#br0">49980 37690 451,'9'-10'1,"4"-2"-1,2-3 2,3-4 0,1 1 1,0 3 2,-2 3 2,-1 2 2,-1 3 3,-2 1 5,-3 0 5,-1 2 4,-1 2 7,-2 4 6,0 4 6,-2 4 8,-1 3-1,-2 5-7,-2 4-6,-2 3-7,-2 3-5,-2 1-4,-2 1-5,-2 1-2,1 0-5,1-3-4,2-1-4,2-3-5,1-1-5,0-4-7,0-3-8,0-3-8,-1-2-8,-4-2-9,-2-2-10,-3-2-9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4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92164 34797 521,'28'-21'47,"-5"7"-2,-6 5-1,-6 6-2,-4 5-3,1 4-5,0 4-6,0 3-5,-3 3-4,-2 2-3,-6 0-2,-2 1-2,-4 1-4,-2 3-6,-2 1-7,-1 3-6,-2-2-3,2-3 1,1-4-1,1-5 0,2-1 4,2 0 4,4 0 6,3 0 5,2-2 3,3-1-1,4-2 0,2-2-2,2-1 2,0 0 3,-1 0 2,1 0 2,-1 1 3,-1 5-1,0 4 1,-2 4 0,-2 0-1,-4 1-3,-4-2-4,-4-1-2,-3 0-3,-2 0-2,-1-1-4,-3 1-2,0-2-3,1-1-3,1-2-2,0-2-4,2-4-12,3-4-22,1-6-21,2-4-22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6"/>
    </inkml:context>
    <inkml:brush xml:id="br0">
      <inkml:brushProperty name="width" value="0.04856" units="cm"/>
      <inkml:brushProperty name="height" value="0.04856" units="cm"/>
      <inkml:brushProperty name="color" value="#00BFF3"/>
    </inkml:brush>
  </inkml:definitions>
  <inkml:trace contextRef="#ctx0" brushRef="#br0">49339 38188 453,'-2'29'165,"-2"-3"-36,-3-4-38,-4-5-37,-3 2-22,-4 4-5,-3 5-8,-5 5-5,-2 2-5,-3-1-4,-1-2-4,-3 0-2,2-2-9,3-3-10,5-3-10,3-2-12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06"/>
    </inkml:context>
    <inkml:brush xml:id="br0">
      <inkml:brushProperty name="width" value="0.04815" units="cm"/>
      <inkml:brushProperty name="height" value="0.04815" units="cm"/>
      <inkml:brushProperty name="color" value="#00BFF3"/>
    </inkml:brush>
  </inkml:definitions>
  <inkml:trace contextRef="#ctx0" brushRef="#br0">49829 38992 456,'38'17'106,"-3"1"-14,-3 3-15,-3 2-15,-1 0-10,3-1-8,1-1-8,3-1-6,0 0-8,1-1-8,-1 1-7,1 0-9,-2-2-1,-4-3 2,-1-3 3,-4-2 4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1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48774 40173 333,'50'20'167,"14"14"-1,17 15 1,16 15 0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14"/>
    </inkml:context>
    <inkml:brush xml:id="br0">
      <inkml:brushProperty name="width" value="0.07074" units="cm"/>
      <inkml:brushProperty name="height" value="0.07074" units="cm"/>
      <inkml:brushProperty name="color" value="#F2395B"/>
    </inkml:brush>
  </inkml:definitions>
  <inkml:trace contextRef="#ctx0" brushRef="#br0">47442 39520 311,'0'-15'0,"0"2"0,0 2 0,0 3 0,1-1-1,2 0-1,2-1-2,2-2 0,1 1-1,0 3 4,-1 1 2,1 2 3,1 1 6,0 2 9,2 0 11,0 2 9,-4 2 11,-10 2 10,-10 3 11,-10 3 11,-5 4-2,-1 2-15,-1 3-16,-1 3-14,-1 3-10,-3 2-3,-1 1-3,-3 3-4,1 0-3,4 0-3,2 1-3,3-1-4,2 0-2,2-2-3,3-3-3,1-1-4,3-3-1,3-1-2,2-2 0,4-3-1,4 0-3,6 0-6,6 0-6,6-1-4,3-1 0,3-4 7,2-4 8,1-4 7,3-2 3,2 2 0,1 0 0,3 2 0,3-3 1,4-6 2,6-6 3,5-6 3,1-1 1,-4 3 1,-2 2-1,-3 4 0,-2 2 0,-3 0-1,-2 2-3,-1 0-1,-3 3 0,-3 0 0,-3 4 0,-3 0 0,-3 4 0,-2 2-1,-4 4-1,-3 2-1,-4-2-7,-8-7-15,-6-6-14,-7-7-15,-2-3-2,2 2 10,4 2 10,3 2 10,1 1 6,0-2 3,0 0 2,0-1 2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14"/>
    </inkml:context>
    <inkml:brush xml:id="br0">
      <inkml:brushProperty name="width" value="0.06317" units="cm"/>
      <inkml:brushProperty name="height" value="0.06317" units="cm"/>
      <inkml:brushProperty name="color" value="#F2395B"/>
    </inkml:brush>
  </inkml:definitions>
  <inkml:trace contextRef="#ctx0" brushRef="#br0">48438 39818 348,'-8'-10'2,"0"-3"5,0-5 4,0-4 4,1 1 9,0 3 14,2 4 12,0 4 14,0 9 4,-1 12-5,-3 13-6,-2 13-5,0 9-5,0 7-6,2 5-5,1 6-6,0 6-7,2 7-8,0 7-7,2 7-8,1 3-3,2-1 1,2-1 1,2-1 1,1-5-5,2-11-14,0-9-12,2-10-13,-1-7-14,1-5-13,0-5-14,0-5-14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17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35257 47453 425,'0'15'16,"2"-2"14,0-2 13,2-2 14,-1 1 5,0 5-3,-2 5-3,0 6-3,-1 3-5,0 3-8,0 2-9,0 4-7,0 2-6,0 1-4,0 1-3,0 1-4,1-1-3,2-2-2,1-1-3,4-3-3,0-4-1,3-7-2,2-7 0,2-6-1,3-7-1,3-6-2,5-6-2,3-6-2,8-10-1,11-15-3,11-15-3,10-14-2,13-13-3,13-9-5,14-11-3,14-9-5,-4 4-4,-21 19-4,-23 19-5,-20 18-5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0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48372 25223 492,'21'-5'97,"-5"3"-22,-4 4-21,-6 3-22,-1 4-10,0 0 1,2 1-1,0 2 1,1 0 0,-1 3-3,1 2-1,0 2-2,0 0-2,0-1-2,0-1-2,0-1-2,0-1-2,2-2 0,0-2 0,1-2-1,2-4-2,2-6-2,2-6-3,1-6-2,7-9-3,7-13-4,10-13-3,9-12-3,7-11-6,6-6-8,6-7-9,6-7-8,-4 5-6,-14 17-4,-14 16-4,-13 17-5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5"/>
    </inkml:context>
    <inkml:brush xml:id="br0">
      <inkml:brushProperty name="width" value="0.05631" units="cm"/>
      <inkml:brushProperty name="height" value="0.05631" units="cm"/>
      <inkml:brushProperty name="color" value="#F2395B"/>
    </inkml:brush>
  </inkml:definitions>
  <inkml:trace contextRef="#ctx0" brushRef="#br0">65334 43624 390,'-22'0'2,"5"0"3,3 0 3,4 0 3,3-1 6,2-2 8,2-2 9,2-2 9,4-1 1,6-2-7,6 0-5,5-1-6,4 1-2,-2 2 2,-1 4 3,-1 2 2,-1 3-1,-1 0-1,0 2-3,-2 0-2,1 1-3,3 0-3,3 0-3,4 0-3,2-1-2,3 0-1,3-2-2,3 0-1,1-2-2,2-2-1,1-2-1,1-2-3,0 0 0,1 0 0,-1 2 0,0 1 0,0 0-2,-3 0-5,-2 0-5,-1 0-5,-3 0-4,-1 2 0,-3 1-3,-1 0 0,-3 1-1,-3 0 2,-3 0 0,-2 0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5"/>
    </inkml:context>
    <inkml:brush xml:id="br0">
      <inkml:brushProperty name="width" value="0.04945" units="cm"/>
      <inkml:brushProperty name="height" value="0.04945" units="cm"/>
      <inkml:brushProperty name="color" value="#F2395B"/>
    </inkml:brush>
  </inkml:definitions>
  <inkml:trace contextRef="#ctx0" brushRef="#br0">68716 42811 444,'-12'0'11,"7"2"20,6 0 22,8 2 20,3 1 5,1 2-13,1 2-13,2 1-13,-1 1-8,1 0-6,0-2-4,0 0-5,0-1-3,-1 3-1,1 2-2,0 2 0,-1 1-2,-2-1-3,-3 1-2,-1 0-4,-2 0-1,0-1-3,-2 1-2,0 0-3,-3 0-2,-4-1-4,-4 1-3,-4 0-4,-4-1 0,-4-1 0,-3 0 1,-5-2 2,-3 1-2,-3 4-4,-3 2-3,-3 3-4,2 0-5,5-3-6,7-3-7,5-2-6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6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65472 41733 541,'0'-10'12,"0"10"22,0 12 24,0 10 24,0 8 2,0 5-17,0 5-18,0 4-17,-1 1-11,0-5-8,-2-5-6,0-5-8,-1-4-11,2-3-17,1-3-16,0-2-17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4"/>
    </inkml:context>
    <inkml:brush xml:id="br0">
      <inkml:brushProperty name="width" value="0.05165" units="cm"/>
      <inkml:brushProperty name="height" value="0.05165" units="cm"/>
      <inkml:brushProperty name="color" value="#F2395B"/>
    </inkml:brush>
  </inkml:definitions>
  <inkml:trace contextRef="#ctx0" brushRef="#br0">92918 34750 425,'7'9'89,"-2"3"-16,-3 4-15,0 2-16,-2 2-8,0 3-4,0 1-2,0 3-3,0-1-3,0-1-1,0-3-3,0-1-1,0-1-2,2 1 0,0 1 0,2 1 0,0 0-1,1-1-2,1-1-2,2-1-3,-1-1-1,-2-1-1,-3 0-3,0-2 0,-4 0-5,-2-1-3,-4 1-5,-2 0-5,-3-2-2,-3-3-1,-3-3-1,-3-2-1,-2-3-3,2-1-6,1 0-6,1-1-6,1-3-1,1-2 4,1-4 4,1-2 3,1-2 5,4-2 4,3 0 5,3-1 5,1 0-1,0 1-6,0 1-6,0 0-7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6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65456 42205 621,'8'-14'23,"2"2"10,0 4 7,2 3 9,0 1 2,3 2-5,2 0-4,2 2-5,0 0-7,-1 2-11,-1 0-11,0 2-9,-3 0-18,-1 0-24,-2-1-24,-2 1-23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6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66275 41431 453,'0'-10'13,"0"11"26,0 10 26,0 11 26,0 8 4,0 5-18,0 5-16,0 5-19,0 1-12,-1 0-10,-2-1-9,0-1-8,-1-2-12,2 0-11,1-1-12,0-1-13,2-3-3,2-3 6,2-5 6,1-3 5,2-5-2,-2-3-10,-1-4-9,0-4-11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6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66693 41313 517,'-13'-22'6,"3"3"13,4 2 13,4 4 13,5 2 6,6 3 2,6 1 0,5 2 2,3 1-5,0 2-9,-2 0-8,-1 2-10,0 0-9,-1 0-6,1 0-9,0 0-7,-2 0-9,-1 2-9,-2 0-9,-2 2-10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26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67290 40507 450,'-15'-2'9,"2"0"19,2-3 19,2-2 19,3 3 7,2 8-3,4 8-3,3 7-4,0 7-9,-1 5-15,0 5-15,-2 5-14,0 4-16,0 3-12,0 2-15,0 4-13,0-4-2,0-10 8,0-9 8,0-10 8,0-6-3,0-1-13,0-1-14,0 0-13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4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75610 20450 619,'-23'-4'3,"2"-6"8,3-7 6,1-7 8,4-4 1,3 1-4,4-1-2,4 1-5,3-2-1,2-4-3,2-5-1,2-3-3,1-3 1,3-2-1,2-2 1,2-2 0,1 0-1,3 2-3,2 2-2,1 2-4,3 2-1,1 0 1,2 1 0,3 2 0,1 0 0,2 1 0,3 2 1,1 0-1,2 1 1,2 0 1,2-1 0,2 1 2,2-1 0,2-1 0,2 0 0,2-2-1,1 2 1,-2 4-1,-1 3 0,0 5 0,-1 3-1,0 5 1,0 3 0,0 4 1,-1 4 0,-2 2-1,-2 4 0,-2 3 0,-3 1-1,-4 3 1,-3 2-1,-5 2 1,-1 1-1,1 1 1,1 1 0,1 2 0,-1 1 2,0 3 3,-1 3 3,-1 3 2,-1 3 2,-3 2 0,-1 4 0,-3 3 0,0 0-1,0 0 0,-1-1-1,1-1-1,-2-2-1,-1-2-3,-2-1-2,-3-3-2,0-1-3,0 1-1,0-1-3,-1 1-1,0-2 0,0 0-1,-2-1 2,0 0 0,-2-2 1,-1 2 0,-1 1 0,0 1 2,-1 0-1,0-1 0,0-1 0,0-1 0,-1 0-3,-1-1-4,0 1-5,-1-1-5,-2-1-4,-1-1-3,0-2-3,-1-3-3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5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77850 17289 528,'24'-2'121,"-1"-4"-27,0-4-26,1-3-26,-2-3-16,-1 2-2,-3 1-4,-1 1-3,-2 4-6,-2 6-10,-3 7-8,-1 8-10,-2 3-1,-4-1 7,-3 1 8,-2-1 6,-2 1 4,0 2 2,0 0 0,1 1 1,-1 0 0,2-1-1,0-1-1,2-1-2,0 0 0,0 0-2,0-1 1,0 1-2,1-2 0,1-1-1,3-2 0,2-2-2,1-2 1,2-2 0,0-3 1,1 0 0,1-2-1,0 0-3,0 0-3,-1 0-4,0-2-4,0-2-2,-2-4-4,0-2-3,-3-2-8,-3 1-12,-2-1-11,-4 0-13,-1 2-2,-2 2 10,0 4 8,-1 3 10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6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77834 18150 493,'-49'10'12,"13"4"17,13 3 18,13 5 18,7 1 2,2 1-11,2-1-12,2 1-12,1-1-6,0 1-3,0-1-3,0 1-2,0-2-2,0-3-1,-1-3 0,1-3-2,4-3-4,6-2-10,7-4-9,7-2-8,4-6-7,1-6-3,0-7-3,2-7-4,0-4-2,-1 1-3,-2-1-1,0 1-2,-2 1-1,-5 1 3,-3 3 2,-5 1 3,-2 3 3,-4 3 4,-3 2 5,-2 4 4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6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79761 15933 493,'-6'-6'113,"5"4"-22,2 4-23,5 4-23,3 2-13,2-1-4,2 1-6,1 0-3,3-1-5,3 0-6,4-2-5,2 0-5,0-3-4,0-1-2,-1-2-3,-1-1-2,-2-2-3,-3 4-1,-3 0-3,-2 4-2,-4 1-1,-3 5 1,-2 4-1,-4 4 2,-3 2 0,-6 2 0,-4 3 2,-5 2 0,-3-1 2,-1 0 4,-1-1 2,-1-1 4,0-1 2,1-1 2,1-1 0,1-1 2,1-2 2,2-2 1,3-4 2,1-3 2,2-1 3,1 2 3,0 0 4,2 1 4,1 2 3,0 2 3,2 1 3,1 3 3,0 1 0,2 1-1,0 1-3,2 1-1,-1 1-3,0 3-3,-2 1-4,0 3-3,-1-1-2,0-2-3,0-2-2,0-1-2,3-7-11,6-12-22,6-12-21,6-12-22,1-8-6,1-7 9,-2-5 7,-1-6 9,0-1 8,1 2 8,1 4 7,2 2 7,-1 3 9,1 5 10,-1 4 9,1 3 9,-1 4 7,-1 3 2,-1 3 2,-1 3 3,-1 3 3,-2 4 3,-3 4 4,-1 4 5,-1 4-2,-2 5-5,-1 5-5,0 5-5,-2 3-4,-1 1-4,0 0-4,-1 2-2,-4 1-5,-2-1-3,-5 0-3,-4 1-4,-1-2-5,-1 0-6,0-1-5,1-1-7,-1-4-7,2-7-8,1-7-9,1-6-8,2-5-1,2-2 5,4-2 5,2-2 6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6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79883 17961 617,'0'-13'20,"1"8"11,2 7 10,0 6 11,-1 6 3,-6 5-8,-4 5-7,-5 5-7,-4 2-8,-2 1-8,-1-1-8,-3 0-8,0 0-3,-1-2 4,1 0 2,-1-1 3,3-2-7,3-5-18,4-3-18,4-5-18,3-2-8,-1-2 0,0-2 1,0-2 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7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80250 18650 704,'38'16'39,"-4"-1"0,-2 1 0,-3 0 0,-1 0-2,1 1-5,1 1-4,1 1-5,0 0-8,1-1-11,-1-1-11,0-1-11,-2-2-13,-7-4-13,-5-5-14,-6-2-14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4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93400 34966 665,'21'-1'5,"-3"-1"10,-4 0 10,-4-1 11,0-1 4,3 2 1,5 0 0,4 2 1,1 0-6,-2 0-9,1 0-9,-2 0-9,-1 0-11,-1 0-11,-1 0-11,0 0-11,-3 0-9,-1 0-7,-2 0-7,-2 0-7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7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82100 17200 532,'13'52'172,"-3"-5"-42,-4-4-40,-4-5-41,-2-2-29,0 0-13,0 2-16,0 1-14,-1-3-11,0-2-7,-2-5-6,0-3-8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7"/>
    </inkml:context>
    <inkml:brush xml:id="br0">
      <inkml:brushProperty name="width" value="0.05436" units="cm"/>
      <inkml:brushProperty name="height" value="0.05436" units="cm"/>
      <inkml:brushProperty name="color" value="#F2395B"/>
    </inkml:brush>
  </inkml:definitions>
  <inkml:trace contextRef="#ctx0" brushRef="#br0">82350 16334 404,'24'-30'0,"1"1"0,1 3 0,1 2 0,0 2 6,-1 4 11,-1 5 12,-1 3 11,-1 3 4,-1 4-4,-1 2-6,-1 4-3,-2 3-4,-3 4-1,-2 3-2,-4 5-2,-3 3-2,-2 5-4,-4 3-4,-2 5-4,-5 1-4,-4 0-4,-5 0-4,-5 1-5,-3-4-4,1-4-4,-1-5-5,1-4-4,0-6-2,1-3 3,1-4 1,1-4 3,2-4 1,4-2 3,4-4 0,5-2 3,3-3 0,5-3 0,6-3 0,4-3 0,4-2 0,1 1 4,3-1 4,1 1 2,0 2 4,-2 5 4,-4 4 3,-3 6 5,-3 4 2,-2 2-2,-4 3-2,-2 4-1,-5 5-1,-2 9 2,-5 9 0,-4 9 1,-2 2-1,-1-4-1,-2-4-3,1-3-2,-2-4-2,0-1-1,1-3 0,-1-1-2,2-3-1,3-3 2,2-3-1,4-2 1,3-6-2,2-5-5,4-6-3,3-5-5,2-5-1,3-3 0,3-4 0,4-1 0,0-3 1,-1-1 1,-1-1 2,0-1 1,-2-5-1,-1-10-1,-1-10-4,0-9-1,-3-2 0,-1 8 5,-2 8 4,-2 8 5,-1 7 4,0 5 6,0 7 4,0 5 5,-1 5 3,-2 1 2,-2 2 2,-1 2 1,-1 6 6,2 8 8,2 9 10,2 10 9,1 6 1,0 6-7,0 6-5,0 6-7,0 5-5,-2 2-3,-1 3-5,0 4-3,0-2-3,0-3-3,2-4-3,0-4-2,1-5-3,0-4-2,0-5-3,0-5-2,1-5-4,2-3-6,2-5-8,2-3-5,1-4-3,2-4 3,0-4 2,1-4 2,3-5-2,2-4-9,3-5-8,3-5-7,0-3-1,-3 1 7,-3-1 7,-3 1 7,-2 1-1,0 3-6,-2 3-8,0 2-6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8"/>
    </inkml:context>
    <inkml:brush xml:id="br0">
      <inkml:brushProperty name="width" value="0.04332" units="cm"/>
      <inkml:brushProperty name="height" value="0.04332" units="cm"/>
      <inkml:brushProperty name="color" value="#F2395B"/>
    </inkml:brush>
  </inkml:definitions>
  <inkml:trace contextRef="#ctx0" brushRef="#br0">83995 16202 507,'-13'-3'8,"4"-2"14,6-5 16,5-4 14,4-1 6,7-1-7,5 1-5,7-1-5,4 0-7,3-2-4,2 0-6,4 0-4,0 0-4,-2 4-1,-2 4 0,-1 5-1,-3 1-5,-3 0-13,-4 0-10,-1 0-12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8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84425 15800 504,'-36'0'22,"9"0"1,8 0 0,7 0 2,5 1 3,0 4 7,2 2 7,1 3 6,0 4 1,2 2-6,0 3-6,2 3-7,0 2-4,0 3-4,0 1-5,0 3-3,0 1-6,0 4-5,0 3-5,0 2-5,0-1-6,2-9-3,0-8-4,2-7-5,0-8-9,3-6-19,2-8-17,2-6-18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8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84143 15387 532,'8'-15'1,"0"2"2,0 2 2,0 3 2,-2 3 12,-3 8 19,-2 6 20,-4 7 19,-1 5 4,-2 5-16,0 3-14,-1 5-15,-2 2-15,-2 0-15,-2 2-16,-1 1-14,0-1-10,2-2-4,4-2-3,3-1-4,0-6-2,0-7-1,-2-9-2,0-7-1,-1-2 13,1 2 29,-1 3 28,0 4 28,-1 3 11,-2 7-6,-2 5-7,-1 7-7,-2 1-4,-2-2-4,0-1-2,-1-3-2,0-2-6,1-1-5,1-3-7,1-1-6,1-3-2,2-1 0,3-2 1,1-2 1,3-1-11,4 1-22,4 1-21,4 1-23,0 1 10,-1 0 42,-2-1 41,-1 1 41,-1-4 3,3-6-38,4-8-36,2-6-36,1-3-19,-1 0 3,0 2 1,-2 1 2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8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84550 17188 546,'9'-16'0,"1"2"0,3 1 0,2 1 0,2-1 6,1 0 13,3-1 12,1-1 13,3 1 6,1 1 1,2 2 0,3 2 1,-1 2-4,-2 1-9,-1 0-9,-3 2-8,-1 0-12,-3 2-11,-1 0-12,-2 2-12,-3 1-3,-1 2 8,-2 2 8,-2 2 7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9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85594 17300 475,'-29'8'44,"7"2"0,5 0 0,7 1 0,3 3-1,2 3-2,2 5-2,2 3-1,1 4-4,2 3-2,0 3-4,2 3-3,0 4-4,1 7-3,2 8-4,0 6-4,1 5-5,0 3-5,0 3-6,-1 3-5,1-3-7,-2-7-5,-1-9-7,0-6-5,-2-9-5,0-6-3,-2-7-5,0-7-3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49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84496 18071 566,'29'-41'29,"-4"10"5,-3 11 4,-5 11 5,-1 6 0,0 3-4,-1 4-3,1 2-5,-2 4-4,-3 4-5,-3 3-4,-2 5-5,-5 2-2,-6 3-1,-6 1 1,-5 3 0,-5-2-2,0-2-3,-1-3-3,0-3-4,0-3-3,2-4-2,5-5-3,1-3-2,4-5-3,1-8-2,2-6-3,2-7-3,4-6-5,6-5-9,6-4-10,5-6-8,3 2-2,-3 8 6,-1 7 4,-2 8 5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0"/>
    </inkml:context>
    <inkml:brush xml:id="br0">
      <inkml:brushProperty name="width" value="0.05898" units="cm"/>
      <inkml:brushProperty name="height" value="0.05898" units="cm"/>
      <inkml:brushProperty name="color" value="#F2395B"/>
    </inkml:brush>
  </inkml:definitions>
  <inkml:trace contextRef="#ctx0" brushRef="#br0">86261 16592 373,'-14'-1'6,"3"-1"14,3 0 14,2-1 13,5-1 4,6 0-5,6 0-6,6 0-5,4 0-5,2 0-4,4 0-4,3 0-4,2 0-5,-1-2-3,0 0-5,1-1-3,-2 0-8,-3 2-9,-4 2-9,-1 2-10,-5 0-8,-5-4-7,-5-2-5,-4-3-7,-7-4 3,-6-2 12,-7-3 12,-7-3 11,-3-1 9,3 1 7,1 1 6,3 1 6,1 2 6,1 3 6,0 2 7,2 4 6,2 4 7,3 6 8,3 6 7,2 6 7,3 6 1,2 7-8,2 7-8,2 6-7,1 5-7,0 2-5,0 2-5,0 2-5,0 2-3,0 0-4,0 1-3,0 2-3,-1-2-4,1-2-3,0-4-4,0-2-4,-1-6-5,0-6-6,-1-7-7,-2-7-7,-2-8-3,-4-8-1,-4-10 0,-3-8-1,-3-4 3,2-1 6,1 0 8,1 1 6,1 0 8,2 3 7,2 1 9,3 2 7,0 1 7,4-1 5,0-1 5,4-1 5,1-2 2,5 0-5,4-1-2,4-1-4,3-1-4,2-1-8,4-1-6,3-1-7,1-1-6,-1 1-5,-1-1-7,-1 1-4,-1-1-6,1-1-4,-1-1-4,1-1-4,-3-1 0,-3-1 4,-5-1 6,-3 0 4,-3-1 4,-3 3 3,-1 1 4,-2 3 3,-1 2 4,0 3 7,0 3 6,0 2 6,0 3 6,2 1 7,0 0 5,2 2 7,-1 1 0,1 1-1,0 0-4,0 2-3,0 0-1,1 2 1,2 0 1,0 2 1,0 2-3,-2 6-6,-3 4-6,-1 5-6,-2 4-5,-2 3-8,-2 3-5,-2 3-8,-2 1-4,-3 1-3,-4-1-3,-2 0-2,-3-1 0,-1-3 2,-3-3 4,-1-3 2,-1-2 5,3-3 5,1-1 5,3-2 5,0-1 3,2 1-2,1 1 0,1 2-2,1 0 6,2 1 13,2 1 12,2 1 13,2 1 4,0 1-1,2 1-4,1 1-2,0-1-5,0-1-5,0-2-7,0-2-6,-1-6-17,-1-9-26,0-8-27,-1-9-26,1-6-3,4-1 17,3-3 20,5-1 17,3 0 12,0 5 3,1 3 3,1 4 4,2 2 2,3-1 4,3-1 3,3-1 3,2-2 8,-1 0 11,1-1 12,-1-1 11,-1 0 3,-1 3-9,-3 1-7,-1 2-9,-4 2-8,-7-1-9,-5 0-10,-6 0-9,-4 1-3,-1 3 5,-3 1 5,-2 2 4,-1 3 6,1 2 10,-1 3 9,0 4 8,2 3 3,2 3-6,4 5-5,3 4-5,1 3-1,1 4 4,2 5 3,0 3 3,2 2 0,2 2-4,2 1-4,2 0-4,2 2-3,3 2-1,3 2 0,3 2-2,3 0-8,1-2-15,3-2-15,1-2-16,0-4-9,-1-5-2,-3-7-2,-1-5-3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0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87810 18400 573,'-16'0'0,"2"0"0,1 0 0,1 0 0,1 0 9,0 2 16,2 0 17,1 2 17,1 1 3,2 1-8,2 3-9,2 2-9,4 1-7,6 2-5,5 0-5,7 1-4,3 1-7,3 1-11,1 1-11,3 1-9,-1-1-9,0-4-8,-1-4-7,-1-5-7,-3-2-2,-5-4 2,-5-2 3,-4-3 2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5"/>
    </inkml:context>
    <inkml:brush xml:id="br0">
      <inkml:brushProperty name="width" value="0.05156" units="cm"/>
      <inkml:brushProperty name="height" value="0.05156" units="cm"/>
      <inkml:brushProperty name="color" value="#F2395B"/>
    </inkml:brush>
  </inkml:definitions>
  <inkml:trace contextRef="#ctx0" brushRef="#br0">95196 34472 426,'-1'-19'35,"-2"7"8,-2 8 9,-1 8 8,-5 7 0,-4 5-12,-5 7-11,-5 5-11,-2 4-7,1 1-2,1 1-3,1 0-3,1 1-1,1-1-1,1-1 1,1-2-2,2-1 0,5-3-4,3-3-2,4-3-3,6-4-4,8-5-4,8-4-6,7-6-5,5-5-4,3-6-1,1-5-3,2-7-2,2-1 0,-1 3 2,0 3 1,1 3 3,-3 2 2,-4 2 4,-3 2 4,-5 3 3,-4 2 9,-6 7 12,-6 6 12,-6 6 13,-3 1 4,0-1-5,0-2-3,0-2-5,1-1-4,2 1-6,2 1-7,2 1-5,2-1-5,2-4-3,1-5-4,3-2-3,3-6-4,4-4-2,3-6-2,5-3-2,0-5-1,-1-2 1,-3-1 1,-1-2 2,-4 0 0,-3 2 3,-4 4 2,-4 4 2,-3-1 2,-1 0 2,0-1 3,-1-1 2,-3 1 3,-2 5 3,-4 3 3,-2 4 3,-2 3 2,-2 0 2,0 2 1,-1 0 2,0 1 0,-1 0-3,0 0-1,1 0-2,2 1-3,6 2-4,6 2-3,6 2-4,5-1-3,5-2-1,5-4-1,5-2-2,3-3-2,1 0-3,1-2-3,1 0-4,0 0 1,1 2 3,-1 3 3,0 1 3,-1 1 3,-5 0 5,-3 0 4,-5 0 4,-3 2 8,-4 3 11,-4 5 10,-4 4 11,-4 1 3,-2-1-4,-4-1-5,-2 0-3,-1-1-5,1 3-3,0 2-3,2 1-4,1 2-2,0-1-3,2 1-1,1 0-3,0-2-1,2 1-2,0-2-1,2-1-1,3-2-3,7-1-1,8-2-3,6-2-2,3-4-5,1-4-6,-1-6-8,0-4-7,-1-4-2,-3-1 3,-3-3 2,-2-1 2,-4-3 4,-3 0 1,-3-1 3,-2-1 2,-4 1 2,-4 1 2,-4 3 1,-4 1 3,-3 2 1,-1 3 1,-3 1 2,-2 2 1,0 2 0,1 2-1,1 3 0,1 1-1,3-1-9,8 0-18,7-3-16,6-2-17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1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89463 16363 414,'1'-15'6,"1"2"14,3 2 14,2 3 12,1 1 7,2 2-3,0 2-2,1 2-1,0 4-6,0 7-10,-2 8-10,0 6-9,-3 5-10,-3 4-8,-2 4-9,-4 5-9,-2-1-6,-3-2-6,-4-3-6,-2-4-5,0-3 0,1-5 4,2-5 4,2-4 5,2-5 5,0-1 6,2-2 6,1-2 6,0 1 10,2 5 16,0 5 14,2 6 15,-1 1 5,0 1-3,-2-1-3,0 1-3,-1 1-3,0 4 0,0 5-2,0 3 0,0 0-1,1-2-2,-1-3-2,0-3-2,0-3-2,2-3-4,0-3-4,2-3-3,3-7-12,6-12-18,5-12-20,7-11-19,2-10-9,1-7-1,-1-6 0,1-7 0,-3 1 3,-5 10 6,-5 10 6,-4 9 6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1"/>
    </inkml:context>
    <inkml:brush xml:id="br0">
      <inkml:brushProperty name="width" value="0.05007" units="cm"/>
      <inkml:brushProperty name="height" value="0.05007" units="cm"/>
      <inkml:brushProperty name="color" value="#F2395B"/>
    </inkml:brush>
  </inkml:definitions>
  <inkml:trace contextRef="#ctx0" brushRef="#br0">90600 16058 439,'8'-9'2,"2"-3"6,0-4 4,1-1 5,0 0 10,-1 6 14,0 6 14,-2 6 15,0 6 3,-2 4-9,-1 5-10,0 5-9,-2 4-9,-1 3-9,0 2-10,-1 4-8,-3 1-7,-2 1-1,-4-1-1,-2 0-2,-2-2-7,-2-6-11,0-3-10,-1-6-12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1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90350 16511 499,'8'-13'66,"0"8"-1,-1 7-1,1 6-1,-1 5-5,0 3-8,-2 3-7,0 4-8,-2-1-9,1 0-7,0-1-9,0 0-8,1-3-9,0-3-10,1-3-9,2-2-9,0-4-5,1-3 1,1-2 0,2-4-1,-1-1-1,-1-2-6,-1 0-6,0-1-4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1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90660 16343 444,'14'-8'6,"-2"2"13,-4 1 11,-3 1 13,-3 1 7,-6 3 2,-4 4 1,-5 2 3,-4 5-3,-1 7-7,-3 8-8,-1 5-7,-3 5-7,0-1-7,-1 0-7,0 0-6,-1 0-6,1-1-9,1-1-6,1-1-7,2-3-3,3-4 2,3-3 3,2-4 2,5-6-4,5-5-11,4-6-11,6-6-12,1-1 5,1 2 20,0 4 21,0 2 21,-1 5 12,-2 4 6,-3 5 6,0 5 5,-4 4 3,0 1 1,-3 3 2,-2 1 0,-1 0-3,2-2-8,1-1-8,0-2-7,1-3-7,-2 0-6,0-1-5,-1 0-5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2:52"/>
    </inkml:context>
    <inkml:brush xml:id="br0">
      <inkml:brushProperty name="width" value="0.0632" units="cm"/>
      <inkml:brushProperty name="height" value="0.0632" units="cm"/>
      <inkml:brushProperty name="color" value="#F2395B"/>
    </inkml:brush>
  </inkml:definitions>
  <inkml:trace contextRef="#ctx0" brushRef="#br0">90950 17341 348,'7'-8'0,"-1"-2"0,0 0 0,-2-1 0,2-1 1,2 0 4,3 0 4,4 1 2,0 0 3,-1 0-1,-1 2 1,-1 1 1,-1 1-2,0 2 0,-2 2-1,-1 2-2,0 3 3,0 6 4,0 4 5,0 5 5,-1 3 1,-1-1-3,0 1-4,-2-1-4,0 2 1,0 1 2,0 3 3,0 1 4,-1 3 0,0 1 0,-2 2-2,0 3 0,-1 0-2,2 0-1,0 0-1,2 1-2,0-1-2,1 0-2,1 0-2,2 1-3,0-4-1,0-4-3,-1-5-3,1-4-1,-3-10-11,-8-13-16,-6-12-17,-7-13-17,-6-8-5,-3-4 4,-5-4 4,-3-4 6,1 1 5,5 8 7,7 6 6,5 7 7,4 5 6,3 1 6,1 3 4,2 1 7,2 2 5,0 1 5,2 0 7,0 2 6,3 1 3,2 1-1,3 0 2,4 2-1,1 0 0,1 2-2,1 1-1,2 0-1,-2 6-4,-1 8-6,-3 9-6,-1 9-6,-4 4-3,-8-1-2,-6-1-1,-7-1-1,-4-2 1,1-1 2,-1-3 2,1-1 2,5-7 3,14-9 5,12-10 6,13-9 4,4-5-3,-3 2-9,-5 3-12,-3 1-9,-2 1-12,-1 1-14,1-1-13,0 0-13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1"/>
    </inkml:context>
    <inkml:brush xml:id="br0">
      <inkml:brushProperty name="width" value="0.05328" units="cm"/>
      <inkml:brushProperty name="height" value="0.05328" units="cm"/>
      <inkml:brushProperty name="color" value="#F2395B"/>
    </inkml:brush>
  </inkml:definitions>
  <inkml:trace contextRef="#ctx0" brushRef="#br0">46119 21002 412,'0'-22'31,"-2"5"1,0 4 4,-1 3 2,-2 2 1,0 0-3,-2 1-1,0-1-2,-1 0-2,-2 0-3,0 0-2,-1 0-4,-2 2-1,0 2-2,-1 4 0,-1 3-2,0 2-2,2 3-2,3 3-2,1 4-3,2 1-1,0 1 0,2 0-1,1 2 0,-1 0-1,2-1 1,-1 0-1,0-2 1,0 0 0,2-1-1,0 1-1,2 0 0,1-2 0,2 0-1,2-1-1,2 0-1,1-3-1,3-1-5,2-2-4,2-2-4,1-2-2,3-2 0,2-2 1,1-2 0,3-3-2,3-2-4,3-3-4,3-3-4,0-2-4,3 0-4,1 2-4,1-2-5,-4 2 2,-6 4 7,-7 4 7,-7 5 7,-4 0 0,0-1-4,-2 0-5,0-1-5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2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43075 21100 492,'-23'0'41,"3"0"-2,1 0-2,2 0-1,3 0-4,-2 2-4,0 0-5,1 2-5,-2 0-2,0 0-1,-1-1 0,-1 2-2,0-1 1,0 1 0,2 2-1,2 0 1,0 1-1,1 0 1,1 0-1,0-1 1,2 1-1,2 1-1,3 1 0,1 2-2,1 0 0,2 1-1,0 1-1,2 2-2,1-1-2,2 1-2,2 0-5,2-1-2,2-1-2,3 0-3,3 0-1,4-2-2,2-2-4,4-2-7,4-4-7,5-2-7,0-2-4,-2 0-3,-1 0-3,-4 0-2,-1-2 0,-5 0 5,-3-3 3,-4-2 4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3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47100 20896 510,'15'-14'145,"-1"5"-32,-1 3-34,0 5-33,0 1-19,2 0-4,4 0-3,4 0-5,-1-1-3,-1-1-5,-3 0-5,-1-1-3,-1-1-7,-1 2-7,0 0-8,1 2-9,0 0-5,-1 0-5,1 0-4,0 0-5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3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47190 21465 631,'-19'-1'6,"10"0"22,10-2 20,10 1 22,5-2 2,1 2-15,1 0-15,2 2-16,-1 0-12,2 2-9,1 0-9,1 2-9,0-1-4,1 1 0,0 0 2,-1 0 0,-1-2-5,-2 0-10,-1 0-11,-2-1-11,-3-1-2,-1 0 5,-2 0 4,-2 0 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4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48964 20713 571,'-7'-6'15,"0"4"12,2 4 14,1 4 11,0 2 3,2 3-9,0 2-8,2 2-9,0 0-5,0 0-3,0 0-2,0 1-2,1 0-2,2-1-4,2 1-1,2 0-4,1-2-3,1-3-7,1-3-5,2-2-7,-1-3-1,1-1 2,0 0 2,0-1 1,0-3 0,0-2-6,2-4-4,2-2-4,-1-3-3,-1-1 1,-1-3-1,0-1 1,-3-2 2,-1 0 6,-2 2 7,-2-2 5,-2 2 5,-2 1 5,-2 2 4,-2 3 5,-3 1 2,-2 0 0,-3 2 0,-3 1-1,-3 1 0,-2 2-2,-1 2-2,-3 2-3,2 1 0,0 2-1,3 0 0,1 2-1,2 0-9,0 2-19,2 0-17,1 1-18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6"/>
    </inkml:context>
    <inkml:brush xml:id="br0">
      <inkml:brushProperty name="width" value="0.05629" units="cm"/>
      <inkml:brushProperty name="height" value="0.05629" units="cm"/>
      <inkml:brushProperty name="color" value="#F2395B"/>
    </inkml:brush>
  </inkml:definitions>
  <inkml:trace contextRef="#ctx0" brushRef="#br0">98985 34375 390,'7'-5'23,"-2"5"16,-2 4 18,-2 5 17,-3 5 2,-4 6-12,-4 3-13,-3 7-12,-4 1-10,0 2-6,-1 1-6,-1 1-6,-1 0-4,1 1-4,-1-1-2,1 0-3,0-2-3,2-5-2,2-5-2,3-5-2,4-7-12,8-10-20,8-10-21,8-10-21,3-6-3,1-5 16,-1-3 15,1-4 16,-2-1 10,-1 3 8,-2 3 6,-2 4 7,-2 1 4,1 2 1,0 3 2,0 1 1,-2 4 4,-1 3 8,-2 4 8,-2 4 8,-1 3 5,2 0 4,0 2 4,2 1 3,-1 1 0,-1 3-6,-1 4-5,0 2-6,-1 3-2,0 1 1,0 3 1,0 2 0,-1 1 1,-1 3-2,0 1-2,-1 3 0,0 0-2,1-1 0,3-1 0,2-1-2,0-2 0,0-1-4,-2-3-2,0-1-3,1-3-2,7-6 1,6-5 0,6-4 0,2-8-1,0-8-5,1-9-2,-1-8-4,1-6-4,-1-1-2,0-1-3,1 0-4,-2-1-1,-1 1-3,-3 2 0,-1 0-2,-3 4-1,-3 5-3,-2 7-1,-4 5-2,-4 6-5,-6 3-7,-6 4-8,-6 4-7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4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41182 21550 625,'-19'0'74,"9"0"-9,8 0-9,10 0-11,5 0-7,5 0-6,3 0-6,5 0-7,1 0-6,2 0-7,1 0-5,1 0-8,-1 0 0,0 0 4,-1 0 4,-2 0 3,-1 0-7,-5 0-22,-3 0-21,-4 0-22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4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41210 22100 663,'-35'14'-6,"9"-3"10,9-3 9,9-3 10,7-1 8,7 0 8,7 0 5,8 0 8,3-1-3,3-2-11,1-2-11,2-2-11,0-1-10,-1 0-8,-4 0-8,0 0-9,-1 1-9,-1 0-10,1 2-9,-1 0-11,-2 1-1,-3-1 7,-4-1 8,-4-1 6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5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40105 21261 546,'-36'0'0,"9"0"0,7 0 0,9 0 0,3 1 6,1 2 10,-1 2 10,0 2 11,1 3 3,2 4-3,2 3-4,2 5-3,1 2-3,0 4-2,0 3-3,0 3-1,0-1-3,0-1-2,0-1-1,0-3-2,1-2-1,0-3-1,2-3 0,0-3 0,2-3-2,2-4-1,2-5-2,1-2-2,3-6-6,3-4-8,3-6-9,3-3-8,2-7-3,-1-4 3,1-4 3,-1-6 4,-2-2 2,-2 0 1,-3 1 1,-2-1 2,-3 2 2,-3 5 4,-1 5 2,-2 5 5,-4 4 0,-8 5 1,-6 3 0,-7 4-1,-6 5 0,-2 6-2,-5 6-2,-4 6-1,-1 2-3,7 1-6,5-1-5,4 1-6,3-1-3,2-1-3,3-1-3,1-1-2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48"/>
    </inkml:context>
    <inkml:brush xml:id="br0">
      <inkml:brushProperty name="width" value="0.05607" units="cm"/>
      <inkml:brushProperty name="height" value="0.05607" units="cm"/>
      <inkml:brushProperty name="color" value="#F2395B"/>
    </inkml:brush>
  </inkml:definitions>
  <inkml:trace contextRef="#ctx0" brushRef="#br0">44205 21900 392,'-14'1'30,"3"2"1,2 2 1,4 2-1,2 0 5,2 0 6,2 1 7,2 0 8,2-2-1,4-4-9,2-4-7,3-4-9,3-1-5,3 2-2,3 2-3,3 2-3,-1 1-3,-2 0-4,-2 0-4,-4 0-4,-1 0-2,1 0-2,1 0 0,1 0-2,1 0 0,0 0-2,-1 0-1,1 0-1,-1 1-1,-2 0 0,0 2-1,-1 0 0,1 1-2,1 0-5,3 0-5,2 0-3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4"/>
    </inkml:context>
    <inkml:brush xml:id="br0">
      <inkml:brushProperty name="width" value="0.03185" units="cm"/>
      <inkml:brushProperty name="height" value="0.03185" units="cm"/>
      <inkml:brushProperty name="color" value="#F2395B"/>
    </inkml:brush>
  </inkml:definitions>
  <inkml:trace contextRef="#ctx0" brushRef="#br0">73446 16750 690,'-8'9'56,"3"3"-10,-1 4-9,2 2-9,0 0-6,2-1-3,0-2-2,2-3-3,-1 2-2,0 2 0,-1 2-1,-1 4-1,-1 0-1,2-1-1,0-3-3,2-1-1,0-3-9,2-1-15,0-2-14,2-2-14,0-2-8,1-2 2,1-3 0,2 0 2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4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73996 16650 683,'-14'1'22,"3"2"1,2 2 1,5 2 1,0 1 0,2-1 0,0 1-2,2 0 0,0 1-1,0 2-2,0 0-2,0 4-1,0 1-2,0 1-3,0 2-2,0 0-2,0-1-4,0-1-3,0-2-5,0-3-3,0-1-2,0 1-2,0 0 0,0-1-2,0 0-4,0 0-7,0-2-7,0 0-7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4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73628 15476 575,'-8'-6'23,"1"4"6,-1 4 6,0 4 5,1 3 2,2 3-4,2 4-4,2 2-4,1 1-3,0-1-3,0-1-4,0 0-2,1-3-4,2 0-1,2-1-2,2-1-2,1-1-2,2-2-2,-1-2-1,2-2-2,2-3-4,0-4-4,1-4-5,1-4-4,1-3-4,0-3 1,-1-4 0,1 0 0,-2-4 1,0 2 1,0 1 2,-2 1 2,-2 0 1,-2 1-2,-4-1-1,-2 2-1,-4 0 2,-2 2 4,-4 4 5,-2 3 5,-3 3 2,-2 4 1,-1 4 0,-2 4 1,-2 4-2,-3 3-7,-2 5-5,-1 4-6,1-1-2,6-2 1,3-3 1,6-3 1,3-2-3,-1 0-8,0-2-7,0-1-9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5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73546 25311 610,'-8'-13'21,"1"8"14,-1 7 13,0 6 13,2 5 2,1 1-12,2 3-10,2 2-12,1 0-8,0 1-8,0-2-6,0 2-8,0-1-10,2-1-13,0-1-14,2-1-14,0-4-6,1-6-1,1-8 0,2-6 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5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74015 25077 575,'6'-6'3,"-4"2"7,-4 4 7,-4 3 6,-1 1 6,3 3 3,1 2 4,2 2 4,1 1-1,0 1-6,0 1-4,0 1-5,0 0-3,0 1-1,0 0-2,0-1-1,0 1-2,2 2-5,0 0-4,2 1-3,-1 0-9,1-2-13,0 0-12,0 0-12,-2-3-6,0-1 0,0-2 0,-1-2 1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2:05:5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73597 26850 527,'-14'1'7,"2"2"15,4 2 14,3 2 14,1 1 4,2 3-8,0 2-7,2 2-8,0 1-4,0 1-3,0 1-1,0 1-3,0-2-2,2 0-3,0-2-2,2-2-4,0-1 0,2 1-2,0 1 1,1 1-1,2-1-1,0-4-5,1-5-2,2-2-5,0-6-1,1-2-1,1-5 0,1-4-1,0-3 0,1-3 1,0-3 2,-1-3 0,-1 1 1,-2 2 1,-4 3 0,-3 3 1,-2 3 0,-4 1 2,-2 2 0,-3 2 0,-3 2 0,-2 2-3,-2 3-3,-1 1-2,-3 2-2,-2 3-1,-1 4-2,-2 2 0,0 2 0,5 0 3,3-1 2,4 1 2,3-1-8,-1-3-17,0-1-19,0-2-17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6"/>
    </inkml:context>
    <inkml:brush xml:id="br0">
      <inkml:brushProperty name="width" value="0.06306" units="cm"/>
      <inkml:brushProperty name="height" value="0.06306" units="cm"/>
      <inkml:brushProperty name="color" value="#F2395B"/>
    </inkml:brush>
  </inkml:definitions>
  <inkml:trace contextRef="#ctx0" brushRef="#br0">101099 35080 348,'8'-30'41,"0"3"-4,0 3-4,0 3-2,-1 2-3,-1 1-2,0 1-3,-2 1-2,0 0-2,-2 2-3,0 1-3,-2 1-2,-2 1-1,-6 2-3,-4 2 0,-5 3-2,-3 2-2,1 5-1,-1 6 0,1 4-2,-2 4 1,0 3 3,-1 3 3,-1 3 2,1 2 3,1 1-1,3 1 1,1 1-1,2-1 1,2-3-2,3-3 0,1-3-1,3-2-2,4-1 0,4-1-1,4-1 0,4-3-4,5-8-6,5-7-5,5-6-6,3-4-6,-1-1-4,1-2-6,-1 0-5,0 0 0,-3-1 5,-1 0 4,-3 1 6,-1 0 2,-3 4 3,-1 3 1,-2 2 1,-3 4 12,-2 4 24,-4 4 22,-2 4 22,-2 3 6,0 1-11,0 3-12,0 2-11,1 1-9,3 1-2,4 1-5,2 1-3,3-1-4,1-1-3,3-2-3,2-3-4,0 0-2,1-2 0,0-1 0,-1-1 0,1-1-3,-1-2-5,1-2-5,0-2-6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19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71370 49858 494,'-15'-34'1,"2"13"3,3 11 1,1 12 3,0 9 4,0 7 9,-1 7 8,-1 7 8,-1 3 2,0 1-5,0-1-5,1 0-5,0-1-4,4-5-5,2-5-4,4-2-4,4-5-5,8-5-6,6-4-4,7-6-6,5-4-2,5-6 0,3-4 0,4-5-1,0-3 2,-3 0 1,-2-2 2,-3-1 2,-4 2 1,-5 5 2,-5 4 1,-5 6 1,-5 4 4,-6 4 2,-6 4 4,-6 4 4,-2 1 1,1-1-3,0-1-1,2 0-2,-3 2-2,-7 5-2,-7 6-1,-7 6-1,-2 2-2,3-1-1,4-3-1,2-1-1,3-3 1,3-3 0,3-3 1,3-3 0,4-4 2,8-8 1,6-6 1,8-7 0,2-3 1,-1 2 1,-1 2 0,-1 3 0,-3 3 1,-6 10 2,-6 6 3,-6 9 3,-2 3-1,-1-1 0,0-1-2,0-1-1,0 1-1,-1 5 0,-1 3-1,-1 5 0,0-1-1,2-2 0,2-3 0,3-3 0,1-3-1,2-5 0,2-3-1,2-4 0,2-3-1,4-2-1,2-3 0,3 0-2,3-5-2,2-4-2,1-6-3,3-4-2,1-4-1,-1-5 2,1-3 2,-1-4 1,0-3 0,-1 1-1,0 0-1,-3 0-3,1 2 2,-1 5 4,1 5 4,0 5 3,-4 6 4,-5 8 6,-6 8 3,-6 8 5,-5 6 1,-3 5-3,-5 5-4,-3 5-2,-2 0-4,5-4-1,2-3-1,3-5-3,7-5-3,10-6-2,11-8-3,11-6-4,6-5 0,2-4 0,2-2 1,2-3 1,-1 0 2,-5 3 4,-5 2 4,-5 4 4,-5 5 5,-7 8 6,-5 8 6,-6 8 5,-4 3 3,-3 1-3,-4-1-3,-2 1-2,-1-1-5,-1 1-6,0-1-6,0 1-6,2-2-4,3-3-3,3-3-2,2-4-4,3 1 0,0 1 2,2 3 1,0 2 2,0 1 3,-3 1 2,-4 1 3,-2 1 2,-4-1 2,-3-1-2,-5-3-2,-3-1-1,-5-2-2,0-1-1,-5 0-1,-3-2-2,-1-2-1,0-4-4,0-4-2,0-4-3,1-4 0,3-4 3,3-4 1,3-3 3,4-4 3,3-1 2,4-3 4,5-1 3,3-1 2,4 1 3,4 1 2,4 1 3,4 3 4,4 5 4,3 4 5,5 6 4,4 5 4,3 1 1,4 2 1,5 5 2,2 3-1,0 3-4,2 5-3,1 4-4,2 1-4,4 1-4,4-1-5,3 1-6,3-2-8,0-3-14,0-3-14,0-3-13,-5-2-6,-6-2 4,-9-3 4,-8-1 3,-4-1-1,-3 0-4,-1 0-5,-2 0-4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19"/>
    </inkml:context>
    <inkml:brush xml:id="br0">
      <inkml:brushProperty name="width" value="0.04975" units="cm"/>
      <inkml:brushProperty name="height" value="0.04975" units="cm"/>
      <inkml:brushProperty name="color" value="#00BFF3"/>
    </inkml:brush>
  </inkml:definitions>
  <inkml:trace contextRef="#ctx0" brushRef="#br0">74208 50834 442,'11'-36'65,"5"9"-13,7 7-14,5 9-13,4 3-9,-1 2-5,0 0-5,0 2-6,-1 1-3,-3 2-3,-4 2-2,-1 2-1,-5 2-1,-3 2 2,-4 1 3,-4 3 2,-4 2 0,-4 0-3,-4 1-3,-4 1-2,-2 2 6,1 1 15,-1 3 15,0 2 15,0 1 7,1 2-2,-1 2-1,0 2-2,2 4-4,2 3-5,4 4-7,2 4-6,2 2-5,0 0-1,0 0-3,0 0-3,1-1-2,2-4-2,2-3-1,2-2-4,0-4-2,0-2-6,-2-3-5,0-3-6,-4-3-6,-5-5-8,-4-3-7,-5-4-9,-6-6-1,-5-8 5,-6-8 5,-6-7 5,-3-7 5,0-5 4,0-5 4,-1-5 4,3-1 6,2 3 7,3 1 7,4 2 6,3 2 6,5 5 1,5 3 2,5 5 2,5 2 3,5 1 3,7 0 2,6 2 4,5 2-1,3 3-4,4 3-4,4 2-4,1 5-4,-1 4-2,-3 5-3,-1 6-3,-4 3-2,-5 5-2,-5 3-2,-4 5-2,-7 1-3,-6 2-5,-7 1-5,-7 1-5,-5-1-2,-1-3-1,-3 0-1,-1-3-2,-1-3 3,0-5 4,0-4 4,0-6 4,1-4 6,5-1 4,3-2 6,4-1 6,9-5 1,12-4 0,13-6-3,14-4 0,7-1-6,4 3-9,4 3-9,3 3-9,-1 2-3,-10 2 5,-8 2 4,-8 2 6,-6 0-1,1 0-4,0-2-4,-1 0-4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19"/>
    </inkml:context>
    <inkml:brush xml:id="br0">
      <inkml:brushProperty name="width" value="0.02482" units="cm"/>
      <inkml:brushProperty name="height" value="0.02482" units="cm"/>
      <inkml:brushProperty name="color" value="#00BFF3"/>
    </inkml:brush>
  </inkml:definitions>
  <inkml:trace contextRef="#ctx0" brushRef="#br0">77104 53048 886,'-12'-8'80,"5"3"-47,6-1-46,6 2-48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2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81297 50750 597,'-23'8'153,"4"2"-40,3 0-39,3 1-40,-2 2-22,-5 1-3,-7 3-4,-5 2-2,-3 1-4,0 1-3,0 0-2,0 2-3,1-1-2,5-1 1,4-3-1,3-1 0,4-3-2,3-2-3,2-4-3,4-3-3,3-2-4,2-4-6,4-2-4,3-3-6,1-3-1,3-2 1,2-2 2,2-1 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3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82705 50700 472,'-13'1'32,"6"2"-1,6 2 0,6 2 0,3 1-1,2 1-4,0 2-3,1 0-3,1 0-3,1 1-2,1 0-3,1 0-1,1-1-3,0 1-4,-1 0-4,1 0-2,0-1-3,-1 1-1,0 0 0,1 0-1,-2-1 0,-3-1-2,-3 0-2,-2-2-1,-3 1 3,-1 3 5,0 4 6,-1 1 6,-1 2 2,0-1-1,0-1-1,0-1-2,-1 1 3,-1 3 5,0 4 7,-1 2 5,-1 1 2,2 2-2,0 1-2,2 1-3,0 0-1,0-1-3,0-2-2,0 1-2,0-3-2,0 0-1,0-1-1,0-1-2,0 1-7,2 0-11,0 4-13,2 1-13,-1 1-6,-1 1-3,0-1-3,-1 1-3,-1-4 3,0-4 8,0-5 7,0-4 8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3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80778 51863 571,'-14'-22'-1,"3"6"-4,3 5-4,2 5-3,1 2 2,0 2 9,-1 0 8,-1 2 9,0 1 4,2 2-4,2 2-1,2 2-2,3 5 0,4 11 4,4 9 3,3 10 4,1 4 0,-2-2-1,-4-2-1,-2-1-2,-3-3-3,-1 0-3,0-2-3,-2 0-5,0-1 0,-2-1 2,0-1 2,-1-1 2,-2-2-4,0-1-9,-2 0-10,0-1-9,-1-1-5,2-1-2,1-1-1,1-1 0,-1-3-1,2-3 1,-1-5 1,0-3 2,1-3 4,2-4 10,2-3 9,2-2 10,2-2 4,1 0 0,3 0 0,2 1-1,1-1 2,2 2 4,0 0 3,1 2 3,1 1 3,-1 2 0,1 2 0,0 1 2,0 3-2,1 2-1,1 2-2,1 1-2,1 3-3,-1 2-2,1 1-2,0 3-2,-1 0-3,1-1-3,-1-1-3,1-1-2,-1-1-4,-2-1-3,0-1-3,0-1-2,-2-1-3,-1 0 1,-1-2 0,-1-1 0,0-2 0,0-2 1,-1-4 1,1-2 0,-1-5 2,0-4 6,-2-6 6,0-3 4,-1-6 3,1-2 1,1-3-1,2-2 1,0-3-1,1 1-4,1 0-2,2-1-3,-1 1-4,1 2-7,0 0-6,-1 1-5,0 1-8,-1 3-5,0 1-8,-2 3-6,-2 2-1,-2 2 4,-4 4 5,-2 3 4,-2 1 5,0 0 6,0 1 5,0-1 5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4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82031 52339 677,'-6'-29'-1,"1"7"-4,2 6-2,2 5-3,1 9 3,0 10 13,0 11 10,0 10 12,-1 7 4,0 0-3,-2 2-4,0 1-3,-1-2-1,2-4 2,0-4 2,2-4 2,0-3-2,0-4-5,0-5-6,0-3-6,2-3-3,4-2 1,4-3 1,3 0 1,2-5-3,1-2-4,0-5-6,-1-4-5,0-4-3,0-3-1,-2-5-1,-2-2 0,0-3-1,-2 0-1,-2-1-1,-2 1 0,-2 1-1,-2 1-1,-2 3-1,-2 1-2,-3 4-2,-2 0-4,-3 2-4,-3 3-3,0 1 0,3 4 8,3 3 5,2 3 7,2 1 5,-2 0 2,0 0 3,-1 0 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4"/>
    </inkml:context>
    <inkml:brush xml:id="br0">
      <inkml:brushProperty name="width" value="0.02969" units="cm"/>
      <inkml:brushProperty name="height" value="0.02969" units="cm"/>
      <inkml:brushProperty name="color" value="#00BFF3"/>
    </inkml:brush>
  </inkml:definitions>
  <inkml:trace contextRef="#ctx0" brushRef="#br0">82565 49044 740,'-7'-36'0,"3"7"0,1 7 0,2 7 0,1 3-3,0 0-6,0 0-7,0 1-7,0 1 8,2 6 19,0 4 20,2 6 20,-1 6 8,1 7-4,0 9-3,0 7-4,-2 4-7,0 0-12,0 0-11,-1-1-10,-1 0-6,0-3 3,0-4 2,0-1 3,0-5-10,0-2-20,0-3-20,0-2-21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5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82243 47922 685,'-8'-8'-3,"-1"-1"-6,-2-2-7,0 0-6,0 0-1,1 1 4,0 0 4,2 2 3,0 1 8,0 0 12,0 2 13,1 1 12,-2 1 3,0 6-5,-2 2-6,0 5-4,0 3-4,-1 2-1,0 1-2,0 3-1,1-1-1,3-3-3,1-3 0,2-2-3,2-2-1,2 0-1,2-1-1,2 1-1,2-1-3,4-1-5,2-1-3,3 0-5,3-2-3,3-3-1,3 0-1,3-3-3,1-3 2,-1-1 1,-1-4 2,-1-3 2,-2-2 3,-4 0 2,-5 0 4,-3 1 2,-3-2 2,-2 0 0,-2-1 2,-2-1-1,-2 1 1,-2 3 1,-2 2 1,-2 4 0,-1 2 2,0 2 0,1 3 3,-1 1 0,4 0-4,8-1-9,7 0-11,9-1-9,2-1-3,-3 2 7,-4 0 6,-1 2 7,-3 0 6,-1 2 6,-1 0 6,0 2 6,-2 1 7,-1 6 4,0 2 6,-2 5 6,-1 2 2,0 1 0,-1 1-1,-2 1 1,0 2-4,-2 1-5,-1 2-6,0 2-5,-1 1-4,1 1-4,-2-1-2,2 0-3,-1-1-4,0-3-4,0-3-6,0-3-6,2-8-10,4-12-18,4-14-19,4-11-17,1-7 0,1 3 17,0 1 17,0 3 17,0 2 10,1 3 4,1 3 4,2 2 2,-1 3 4,1 3 2,0 1 1,-1 3 3,0 1 0,-1 0-2,0 1-2,-2 2-2,-1 0-1,-1 0 0,0 0 1,-2 0-1,0 0 2,0 2-1,0 1 1,0 0 0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5"/>
    </inkml:context>
    <inkml:brush xml:id="br0">
      <inkml:brushProperty name="width" value="0.02827" units="cm"/>
      <inkml:brushProperty name="height" value="0.02827" units="cm"/>
      <inkml:brushProperty name="color" value="#00BFF3"/>
    </inkml:brush>
  </inkml:definitions>
  <inkml:trace contextRef="#ctx0" brushRef="#br0">84365 48016 778,'0'-12'-50,"0"8"35,0 8 32,0 8 34,0 6 12,0 8-10,0 7-10,0 7-11,-1 6-11,-1 8-14,0 6-15,0 7-13,-2 0-9,2-2-2,0-4-4,2-4-3,0-7 0,0-10 2,0-10 1,0-9 2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95100 37497 999,'23'-8'-23,"-1"2"1,-1 1 2,-1 1 1,2-1 3,7 2 4,5-1 6,7 0 4,-1 0 2,-4 2 1,-5 0 0,-5 2 0,4 0 0,14 0 1,14 0 0,14 0 0,6 0 1,0 2 0,1 0 0,-1 2 2,2 1-2,1 1-2,2 3-2,2 2-3,1 2-2,-1 3-1,-2 3-1,0 4-2,-6-2 0,-11-3 1,-10-5 0,-12-3 2,-6-2-2,-3 0 0,-3 0-2,-3 0-1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6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86761 52260 515,'-13'-14'9,"8"5"18,7 3 19,6 4 18,7 2 4,7-2-10,7-1-11,7 0-10,4-1-8,7-2-5,5 0-6,4-1-6,-1 0-1,-7 1 0,-6 0 0,-7 2 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6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87756 50961 476,'-22'-15'4,"6"4"10,5 3 10,5 3 9,1 3 6,0 5 4,-1 6 2,-1 4 3,0 7 0,-1 9-5,0 9-3,0 8-5,0 4-3,2-1-6,1-1-5,1 0-4,-1 2-7,2 8-8,-1 6-9,0 7-9,0-1-11,2-8-16,0-7-17,2-8-15,0-8-3,2-7 7,0-9 9,2-7 9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6"/>
    </inkml:context>
    <inkml:brush xml:id="br0">
      <inkml:brushProperty name="width" value="0.04263" units="cm"/>
      <inkml:brushProperty name="height" value="0.04263" units="cm"/>
      <inkml:brushProperty name="color" value="#00BFF3"/>
    </inkml:brush>
  </inkml:definitions>
  <inkml:trace contextRef="#ctx0" brushRef="#br0">91546 51393 516,'-8'-3'10,"3"10"22,-1 10 21,2 9 21,0 5 4,2-1-16,0-3-14,2 2-15,0 1-8,0 6-3,0 6-3,0 6-2,-1 1-6,-1-5-12,-3-3-10,-2-3-12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6"/>
    </inkml:context>
    <inkml:brush xml:id="br0">
      <inkml:brushProperty name="width" value="0.03198" units="cm"/>
      <inkml:brushProperty name="height" value="0.03198" units="cm"/>
      <inkml:brushProperty name="color" value="#00BFF3"/>
    </inkml:brush>
  </inkml:definitions>
  <inkml:trace contextRef="#ctx0" brushRef="#br0">91500 52159 688,'16'-36'28,"-1"10"-6,1 6-6,0 9-6,1 4 2,3 2 11,3 2 10,3 2 11,-1 1 1,0 2-10,-3 0-10,-1 2-10,-3 0-12,-1 0-12,-2-1-13,-2 2-13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7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92312 51150 467,'-8'41'154,"2"4"-36,1 4-37,0 4-37,1 0-17,1 1-1,-1-2 2,1 0-1,-2-2-6,2-1-14,-1 0-15,0-3-13,0-3-9,2-7-2,0-9-3,2-7-2,0-5-7,2-1-10,0-1-11,2 0-11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37"/>
    </inkml:context>
    <inkml:brush xml:id="br0">
      <inkml:brushProperty name="width" value="0.04574" units="cm"/>
      <inkml:brushProperty name="height" value="0.04574" units="cm"/>
      <inkml:brushProperty name="color" value="#00BFF3"/>
    </inkml:brush>
  </inkml:definitions>
  <inkml:trace contextRef="#ctx0" brushRef="#br0">93475 51578 480,'-9'-28'84,"-2"7"-15,-1 7-14,-3 7-14,0 3-9,1 2-5,0 0-5,3 2-6,-3 2-2,-3 6 1,-5 4-1,-3 5 0,-2 4 1,1 1-2,1 3 1,1 1-2,2 1 0,3 1-2,3-1 0,3 0-2,2-1-2,4 0 0,2 0-1,4-2-1,3-2-3,4-3-2,4-3-2,3-3-4,4-3-2,3-2-4,4-4-2,2-2-3,4-3-6,8-1-11,6 0-9,7-1-10,1-1 0,-6 0 8,-6 0 8,-6 0 9,-5 0 2,-5 0-3,-5 0-4,-4 1-3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3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93965 50150 561,'0'-16'3,"2"2"6,0 1 5,2 1 7,0 2 5,0 6 8,0 4 8,-1 6 6,0 3 2,-1 1-7,0 3-5,-1 2-6,-3 1-6,0 1-6,-4 1-4,1 1-6,-3 1-5,2-1-4,1 0-3,1 1-4,0-2-7,2-1-8,0-2-9,2-3-9,0-1-7,2 0-4,0-2-4,2 0-5,0-3 3,1-3 8,1-2 9,2-4 8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3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94862 50093 645,'-15'-8'4,"4"2"7,4 1 9,2 1 7,0 1 3,2 3-2,-1 4-3,0 2-2,0 3-2,2 2 0,0 2-2,2 1 0,0 2-1,0 1-1,0 1-1,0 1-2,0 0-1,0 1-2,0 0-3,0-1-1,0 0-5,0-1-5,0-1-6,0-1-6,0-1-4,0-1-1,0-1-2,0 0-1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4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94216 49013 612,'-7'-15'4,"2"2"6,2 2 6,2 3 7,1 4 6,0 8 5,0 7 5,0 9 4,0 5-1,0 0-6,0 3-6,0 3-8,1-1-4,4-3-3,2-5-4,4 0-3,1-5-4,1-3-1,1-4-2,1-4-3,1-3-3,2-1-4,0 0-4,1-1-4,0-4-1,2-4 0,1-6 2,1-4 1,-1-3 2,-5-2 0,-3-2 2,-4-3 2,-3 0 1,-2 1 1,-3 1 2,0 2 2,-5 2 0,-4 3 0,-6 4 1,-4 5 0,-2 2-1,-1 2-2,1 2-1,-1 2-2,1 2-3,3 4-5,2 2-5,1 4-4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4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94750 51777 613,'22'-34'79,"-3"11"-14,-3 8-16,-2 10-14,-1 5-8,3 0-2,3 0-1,2 0-1,3 1-3,1 2-5,1 2-4,1 2-4,-1-1-3,-3 0-2,-3 0-2,-3-2-1,-1-1-5,-2 0-9,-1-1-7,-1-2-8,1 1-8,3 0-6,3 2-7,3 0-7,-1 0 1,-3-2 8,-4-2 8,-4-2 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1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93400 50170 455,'7'-7'6,"-2"-1"13,-3 0 11,0 0 13,-1 3 7,1 6 1,3 6 1,2 6 2,1 3-3,-2 3-6,-1 1-7,0 3-6,-2 1-6,0-1-6,-2 0-5,0 1-6,-1-1-5,0 1-6,0-1-4,0 1-5,-1-1-6,-2-1-9,-2-1-8,-2-1-7,0-6-10,4-10-10,3-12-9,2-10-11,2-4 5,0 3 16,0 3 17,0 3 18,0 1 10,0 0 4,0 0 4,0 1 5,0 0 8,3 0 12,2 2 13,2 1 11,2 0 5,1 2-3,3 1-5,2 0-3,0 0-4,1 0-6,-1-1-6,1-1-5,-1-1-4,-1 2 0,0 1-2,-2 0-2,0 2-2,-1 0-7,1 2-4,0 0-7,-2 1-9,-1-2-15,-2 0-14,-2-1-15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33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98423 29239 676,'-29'-5'10,"22"6"19,22 6 20,21 6 20,9 1 0,-6-3-18,-4-3-19,-4-2-17,-7-1-19,-5 2-15,-6 1-17,-7 3-16,-4 1-7,-6 0 5,-4 0 5,-5-1 4,-2 0 5,2 0 7,3-2 6,1 0 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4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97095 50840 551,'-8'-5'102,"2"8"-19,1 6-18,0 7-20,2 5-12,0 1-4,2 3-5,0 1-4,1 1-4,-2 1-3,1-1-3,-3 1-4,1 1-3,0 1-7,2 5-5,1 3-5,-1-1-4,-1-4-3,0-3-3,-1-5-3,-1-3-8,0-3-14,0-3-12,0-2-15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4"/>
    </inkml:context>
    <inkml:brush xml:id="br0">
      <inkml:brushProperty name="width" value="0.02895" units="cm"/>
      <inkml:brushProperty name="height" value="0.02895" units="cm"/>
      <inkml:brushProperty name="color" value="#00BFF3"/>
    </inkml:brush>
  </inkml:definitions>
  <inkml:trace contextRef="#ctx0" brushRef="#br0">97350 51677 759,'9'-9'4,"2"0"5,1-1 7,3-1 6,-1 0 4,0 4 4,0 0 4,-2 2 2,0 1-3,0 2-12,-1 0-11,0 2-12,0 0-10,0 0-10,-2 0-10,0 0-9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5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98195 50437 493,'0'-15'3,"0"2"6,0 2 5,0 3 7,0 3 8,0 8 11,0 6 10,0 7 12,0 6 1,0 5-10,0 5-9,0 5-9,0 7-8,0 9-5,0 11-4,0 10-6,-2 6-7,0 4-12,-3 3-10,-2 5-11,-1-2-8,0-8-6,1-7-5,0-9-5,-1-8-3,2-10-1,0-10-1,2-9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6"/>
    </inkml:context>
    <inkml:brush xml:id="br0">
      <inkml:brushProperty name="width" value="0.04132" units="cm"/>
      <inkml:brushProperty name="height" value="0.04132" units="cm"/>
      <inkml:brushProperty name="color" value="#00BFF3"/>
    </inkml:brush>
  </inkml:definitions>
  <inkml:trace contextRef="#ctx0" brushRef="#br0">99983 51847 532,'-6'-8'2,"4"2"13,4 1 10,4 1 13,5-1 3,5 2-3,7-1-4,5 0-3,6 0-3,7 2-2,5 0-2,6 2-2,3 0-2,1 2-1,2 0-1,0 2-2,1 0-2,-1 2-3,0 0-3,1 1-2,-2 1-2,-2 0 3,-4 0 1,-2-1 3,-5 1-9,-6-1-19,-6 1-19,-5 0-18,-5-1-11,-3-2-1,-3-3-4,-2 0-1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4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103196 51200 487,'8'7'75,"3"-1"-14,2 0-13,2-2-13,1 1-8,1 0-2,1 1-2,1 2-2,2 1-2,1 3-2,3 4 0,0 2-3,3 1 0,-1 1-1,0-1 0,1 1 0,-2 0-2,-1-1 0,-3 1-2,-1-1-1,-3 1-1,-3 0 1,-2-1-1,-4 1 0,-2-3-1,-1 2-3,0-2-3,-2-1-2,-2-1 0,-6-1 0,-4-1 2,-5 0 0,-8 0-4,-11 5-9,-11 4-11,-10 3-9,-6 2-7,1-1-3,-1-1-2,1-1-3,4-3-2,10-3-2,9-4-1,11-4-1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83761 51126 582,'-13'-1'12,"8"0"19,7-2 18,6 0 18,5-2 3,1 0-13,3-1-13,2-2-13,2 1-9,5-1-6,3 1-4,4-1-6,1 1-5,-4 0-5,-2 2-4,-3 1-5,-2 0-7,-1 2-10,-1 0-11,-1 2-10,-2-1-5,-3 0 0,-3-2 0,-2 0 0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0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85354 50455 585,'-14'-27'-1,"3"6"-3,4 7-4,1 7-2,3 3 6,2 0 14,2 0 15,2 0 14,1 2 7,-1 4 0,1 4 1,0 4 0,-1 2-3,0 3-6,-2 2-7,0 1-6,-1 1-7,0 1-4,0-1-6,0 1-5,0-1-10,0-1-15,0-2-16,0 0-15,-1-2-8,-2-4-1,-2-5 0,-2-2 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0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85450 50863 796,'8'-13'27,"0"3"-1,0 5-1,-1 3-2,2 2 0,-1 0-2,2 0 0,2 0 0,-1 0-7,1 0-11,0 0-13,0 0-11,-1 0-9,-2 0-6,1 0-7,-2 0-6,-1-1 1,0 0 7,-2-2 9,0 0 7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0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86115 50266 636,'-7'-12'76,"3"8"-16,1 8-18,2 8-16,1 6-9,0 7 3,0 5 1,0 5 1,0 5 0,0 1-2,0 0-3,0 2-3,0-4-8,0-9-13,0-6-14,0-8-13,0-5-12,0 1-8,0 0-8,0 0-8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1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79766 51161 646,'-7'-13'29,"2"8"10,2 7 10,2 6 10,3 5-1,6 1-12,4 3-11,5 1-12,4 0-10,1-1-10,3-2-11,1-3-9,2 1-8,-2 0-6,1 1-5,1 1-7,-3-1 0,-3-1 6,-4-3 5,-5-1 5,-2-1 2,-2 0-2,-2 0-2,-2 0-3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35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97464 30263 471,'-6'-21'10,"4"8"20,4 7 20,4 7 21,2 3 3,0 1-14,0 2-13,-1 0-13,3 0-9,6-2-6,4-2-5,5-2-5,3-1-3,1 0-1,0 0-2,3 0-1,-2 0-1,0 0-1,-1 0 1,-1 0-1,-6-1-4,-11 0-10,-10-2-8,-11 0-9,-6 0-1,0 2 8,1 2 8,-1 2 8,0 2 6,1 3 2,-1 4 4,0 2 2,1 2 2,3 0-1,1-1 0,2 1-1,1-1 1,1-1 0,-1-1 0,0 0 1,0-1-1,2 1-2,1 1-2,0 2-2,3-2-7,2-1-10,4-2-10,2-2-10,3-3-3,2-3 5,1-2 5,3-4 6,1-2 3,1-1 3,2-3 1,0-2 3,-1-1 3,-1 1 2,-2-1 4,-3 0 2,-3 3 8,-8 6 13,-6 6 14,-7 6 12,-6 4 1,-2 1-12,-3 3-10,-3 2-12,-1 0-6,0-1-1,-1-1-2,1-1-1,1-1-1,5-2-1,3-3-3,4-1 0,2-1-1,1 0 2,-1 0 1,0 0 2,3-2 1,6-1 1,6-2 1,6-2 1,6-2-1,5-2-2,7-2-2,5-1-1,3-2-2,1 0-1,-1 0 0,0 0-1,-2 1-1,-5 1-1,-5 0 0,-5 2-1,-5 2-2,-6 4-1,-6 3-2,-6 5-1,-7 3-1,-7 0 2,-9 1 1,-7 1 2,-4 1 1,0 2 3,-1 0 1,1 1 2,1 0 2,1-1 1,3-1 1,2-1 1,2-1 1,1 0 1,3-2 1,1-1 1,4-1 3,3-2 4,4-2 4,5-2 5,6-3 3,11-1 0,11-2 0,11-1 0,6-3-2,3-2-6,1-2-4,2-2-5,1 0-5,-2 1-2,0 0-4,-1 2-3,-3 1-3,-4 0-4,-3 2-3,-5 1-4,-4-1-3,-7-2-5,-5-2-4,-6-2-5,-4 0 2,-4 1 8,-2 0 6,-3 2 9,-2 0 4,2 0 6,1 1 4,1-1 4,-1 1 3,0 2 2,-2 2 1,0 2 2,0 1 1,1 2 3,0 0 2,2 2 2,1 1 2,0 1-1,2 3 0,1 2 1,0 2-2,0 1-1,0 3-2,0 2-1,1 1-2,0 1-1,1 1-1,2 1-2,0 1-1,0-1-2,0 1-1,0-1-1,0 1-2,0 1-2,0 1-2,0 1-1,0-1-3,-2-3-3,-1-3-2,0-3-1,-2-2-5,-2-2-5,-1-3-4,-3-1-6,-1-4-1,0-8 1,1-6 1,-1-7 1,0-5 1,0 0 2,0-1 2,1 0 1,0-2 2,2 2 4,2 1 2,3 1 3,-1 2 4,2 3 1,-1 3 3,0 3 3,0 3 6,2 4 11,0 4 10,2 4 10,-1 2 1,-2 3-12,-2 2-10,-2 2-10,0 0-9,2-1-9,3-1-6,1-1-9,2-1-5,1-2-3,3-2-4,2-2-4,3-3 0,6-4 4,4-4 3,5-4 4,0-1 4,-5 0 6,-5 2 6,-5 1 6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1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78340 50363 683,'-16'-15'3,"0"2"7,1 2 7,0 3 6,0 1 4,2 2 2,2 2 1,3 2 1,1 2-1,1 4-4,0 2-3,2 4-4,0 3-4,2 5-2,0 5-3,2 5-3,0 1-4,2 3-4,0 1-5,2 1-6,0-1-5,0-2-8,0-2-7,0-2-8,0-2-5,1-5-2,1-3-2,1-4-2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1"/>
    </inkml:context>
    <inkml:brush xml:id="br0">
      <inkml:brushProperty name="width" value="0.02454" units="cm"/>
      <inkml:brushProperty name="height" value="0.02454" units="cm"/>
      <inkml:brushProperty name="color" value="#F2395B"/>
    </inkml:brush>
  </inkml:definitions>
  <inkml:trace contextRef="#ctx0" brushRef="#br0">78350 51024 896,'9'-30'1,"1"8"2,3 2 3,2 6 1,2 4 3,1 1 3,2 3 2,3 1 3,0 1-2,2 2-6,2 0-5,-1 2-7,1 0-6,-4 0-6,0 0-9,-2 0-6,-4 0-4,-3 2-1,-4 0-1,-4 2 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79350 50427 698,'0'-25'33,"2"16"7,0 14 8,1 16 7,0 9-4,-2 6-13,-2 6-13,-2 6-14,0 6-11,1 6-5,0 4-8,2 8-6,0-4-11,0-13-13,0-12-14,0-13-14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3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93914 48257 567,'-21'-35'56,"3"9"-11,4 9-9,4 8-11,1 5-5,-1-2-3,-3 0-1,-2-1-2,0-1-2,1 2-1,1 1-1,1 0-1,-2 1 0,-4 1 0,-3-1 1,-5 0 0,0 0-1,0 2-2,1 0-2,1 2-3,0 0 0,-1 2-1,-1 0-1,-1 2 1,0 0 0,0 2 1,-1 0 2,1 1 0,-1 1 2,1 2 2,-1 0 3,1 1 1,1 2 1,3 0-2,3 1-2,3 1-2,2 1-2,4 0-2,3-1-2,3 1-3,0 0-2,2-1 0,-1 1 0,0 0-2,0 0 1,2 1 0,0 1 2,2 1 0,0 0 1,0 1 0,0 0 1,0-2 0,0 1 1,0-1 0,0 0 1,0-2 1,0-1 0,0-1 0,0-1 0,0 0 0,0-1 0,2 1 0,0 1 1,2 1-1,1 0 0,1 0 0,3-2 0,2-1-1,1 0 0,0 0-1,-1-1 0,1 1-1,0-1 0,2 0 0,0-2 1,1-1 0,1 0-1,-1-2 1,1-1 0,0 0 0,-1-1 0,1 0 0,0-1 0,-1 2 0,1-2 0,2-1 0,0 0 0,1-2 0,0 1 0,1 0-1,0 2 1,-1 0 0,0 1 0,-1 0 0,0 0 0,-2 0 0,0-1 0,-1-1 0,1 0-1,0-1 0,-1-1-1,-2 0 0,0 0-1,0 0-1,-1-1 0,3-1 1,1 0 0,3-1 1,0-2 0,-1 0 2,-1-1 1,0-2 1,-2 1 0,-1 1-1,-1 0 0,0 2-1,-1 0-1,1 0-1,1 0-3,2 0-2,-1 0 0,-1-2 0,-1 0-1,-1-1 1,1-2 0,0 0 1,1-1 2,1-1 1,0-2 1,-1 0 0,0-1 1,-2-1-1,0-1 1,0 0 1,-1 1 3,1-1 1,-1 1 1,-2 1 0,-3 1 1,-1 0 1,0 0-1,0-3-1,1-3-1,2-3-1,-1 0-2,-2 0 1,-3 1-2,0 1 1,-3-1-1,-1 0 0,0-1 0,-1 0 1,-2-2 0,0 2-1,-1 1 0,-2 1 1,0 2 0,-2 1 2,0 2 1,-1 3 2,-1 0 1,1 0 0,-1 0-1,0 1 0,0 0-1,-2 2-1,0 2-1,-1 2-1,-1 1-2,-1 1-2,-1-1-3,-1 0-3,-3 1-2,-1 2-6,-4 2-4,-3 2-5,-2 2-5,-1 3-7,-1 4-6,0 2-6,2 0 0,7-3 9,6-3 9,9-2 8,2-2 3,-2 0-2,0 0-3,-1 0-3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6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78744 58730 666,'-29'0'0,"5"0"0,5 0 0,5 0 0,6 0 7,8 0 14,8 0 14,8 0 14,5 0 3,5 0-10,3 0-8,4 0-9,4 0-7,3 0-2,2 0-2,4 0-3,2 0-4,1 0-4,3 0-5,2 0-5,1-1-3,0 1-3,-1-3-3,1 0-4,0-1-1,-2 0 0,-1 0 1,0 1 0,-2-1-1,0 2-2,-2 0-2,-1 2-3,-1 0 0,-4 0 1,-2 0 1,-3 0 0,-5 1 3,-4 2 1,-5 2 1,-4 1 3,-5 1 2,-1 0 3,-2-3 4,-2 1 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7:56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82783 57977 651,'-5'-6'5,"6"2"12,6 4 11,6 3 12,3 1 2,3 3-5,1 2-5,3 2-6,0 0-4,-1 1-3,-1 0-4,-2 0-2,1-1-3,-1 1-1,1 0-2,0 0-2,-2-1 0,-1 1-1,-2 0 0,-3 0 0,-1-1-1,0-1-2,-2-1-1,0 0-3,-3 0 0,-3 3 0,-2 4-1,-4 1 1,-2 1-1,-5-1 0,-4-2-2,-4-3 0,-2-1 0,-1 0 0,-1-2 0,-1 0 1,-1 0-6,-1 3-11,0 3-12,-2 3-11,1 0-4,3-2 7,3-4 4,3-3 6,2-2 4,0 0 1,2-2 2,1 0 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8:13"/>
    </inkml:context>
    <inkml:brush xml:id="br0">
      <inkml:brushProperty name="width" value="0.02672" units="cm"/>
      <inkml:brushProperty name="height" value="0.02672" units="cm"/>
      <inkml:brushProperty name="color" value="#F2395B"/>
    </inkml:brush>
  </inkml:definitions>
  <inkml:trace contextRef="#ctx0" brushRef="#br0">48514 19581 823,'-11'-23'-5,"-6"4"-10,-6 3-10,-5 3-10,0 3 6,5 5 20,6 2 22,7 6 21,1 2 8,-2 5-3,-2 4-5,-1 4-4,-2 2-5,0 2-3,1 3-6,-1 2-4,2 0-3,2 0-2,4 1-1,3-1-3,1-1-1,2-2-2,0-1 0,2-3-2,0-1 0,2-1 0,0-1-1,2 0 0,1-2 1,1 1 0,3 0 1,2-1 1,1 1 0,2 0 0,0-1 1,1 1 0,1 0-2,1-1-4,2 1-4,0 0-4,0-1 0,1-1 0,-1-1 1,1-1 1,0-1 0,1-2 1,1-2 0,1-2 0,1-3 0,1-4 0,0-4 0,2-4 0,0-3 0,1-1-1,-1-3-1,1-2-1,-1 0 1,-1-1 2,-1 1 3,-1-1 2,-1 0 2,-1-1 1,-1-1 1,-1-1 1,-2 0 1,-3-1 1,-2 1 1,-4-1 1,-2 1-1,-2 1 0,-3 1-1,0 1-1,-2 1 1,0 0 2,0-1 3,0 1 3,-1-1 1,-1 0 0,0 1 0,-1-1 0,-2 0 0,0 1 0,-1-1-1,-2 1 0,-1-1 0,-1-1-2,-3-1-1,-2-1-1,-2 0-2,-1 3-2,-3 1-2,-1 2-3,-3 3-3,-3 3-1,-3 3-2,-3 2-2,-2 5-2,0 6-3,-2 6-1,0 6-2,3 0 0,8-1 3,7-4 3,8-3 4,4 0-1,-2 0-3,0 1-4,-1 2-2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8:15"/>
    </inkml:context>
    <inkml:brush xml:id="br0">
      <inkml:brushProperty name="width" value="0.03031" units="cm"/>
      <inkml:brushProperty name="height" value="0.03031" units="cm"/>
      <inkml:brushProperty name="color" value="#00BFF3"/>
    </inkml:brush>
  </inkml:definitions>
  <inkml:trace contextRef="#ctx0" brushRef="#br0">59894 10883 725,'5'-6'12,"-8"4"23,-6 4 24,-7 4 24,-1 1-15,4 1-51,3-1-50,4 1-52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8:17"/>
    </inkml:context>
    <inkml:brush xml:id="br0">
      <inkml:brushProperty name="width" value="0.03611" units="cm"/>
      <inkml:brushProperty name="height" value="0.03611" units="cm"/>
      <inkml:brushProperty name="color" value="#00BFF3"/>
    </inkml:brush>
  </inkml:definitions>
  <inkml:trace contextRef="#ctx0" brushRef="#br0">48822 19581 609,'-15'0'2,"3"0"6,2 0 5,1 0 5,1-1 2,-2-2 2,0-2 1,-1-1 1,0-1-1,0 2-2,2 2-4,1 2-2,-1 3-2,-2 4-1,-2 4-1,-1 3-2,-2 3 1,2 0 0,1-1 0,1 1 1,0-2-1,0-1-5,0-2-4,1-2-5,-1-2-2,0-1 0,0 0-1,1-2-1,0 1 2,2 0 1,2 1 2,3 2 3,-1 1 1,2 1 0,-1 3 1,0 2 1,0 1 0,0-1 2,0 1-1,0 0 2,0-1-1,0-1-1,0-1 0,1-1-2,-2 1 1,2 0 0,-1 1 0,0 0 1,0 2 1,2 1 1,0 2 1,2 0 2,0-1 0,2 1-1,0-2-1,2-1 0,0-1-2,2-3-1,0-1 0,1-2-2,1-1-1,0 2-1,0 0 0,0 1-1,0 1 0,-1 0 0,1-1 1,0 1-1,0 0 0,0 0-1,0-1-1,-1 1-2,2-1 1,0-2 1,1-2 0,2-2 1,-1-1 0,1 1-1,0 2-1,0 0-2,-1 0 1,1-2-1,0-3 2,0 0 0,0-2 0,1 0 0,1 0 0,1 0 0,1 0 0,0 0 0,-1 0 0,1 0-1,0-2 1,0 0-1,3-3-1,0-2 1,1-2-1,1-2 1,1-2-1,1-1 0,0-2-1,-1 1 1,-1-1-1,-1 0 0,0 1 0,-1-1 0,1 0 0,-1 1 0,-1-1-1,-2 2 0,-4 1-1,-3 1-1,-1 1 1,-2 0 0,-1 2 1,0 1 2,-2 0 1,-1 0 1,0 0 3,-1 0 2,-2-1 1,-1-1 2,0-3 1,-1-2 1,-1 0 2,2-1-2,0 2-1,2-2 0,-1-1-1,0-2 0,-2-1-2,0-2 0,-2-2-1,0 2-1,-1 1 1,-1 1-1,-1 2 0,0 1 0,0 2 0,0 3-1,0 0 1,-2 0 0,0 0-1,-1 1 1,-2 0-1,-1 4 0,-3 3-1,-2 2 0,-2 2-2,-3 0-2,-3 0-2,-2 0-2,-3 1 0,1 0 1,0 2 1,0 0 2,0 0-2,1 0-2,2-2-3,0 0-3,1 0-3,1 4-3,1 2-3,1 3-3,2 1 0,5-2 5,3-2 5,4-2 5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58:18"/>
    </inkml:context>
    <inkml:brush xml:id="br0">
      <inkml:brushProperty name="width" value="0.03054" units="cm"/>
      <inkml:brushProperty name="height" value="0.03054" units="cm"/>
      <inkml:brushProperty name="color" value="#00BFF3"/>
    </inkml:brush>
  </inkml:definitions>
  <inkml:trace contextRef="#ctx0" brushRef="#br0">39879 20550 720,'15'8'67,"-1"0"-15,-1 0-15,0-1-15,0 3-9,1 4 0,3 3-2,2 5-2,-1 1 1,-3-1 0,-3-1 1,-2-1 1,-3 0-2,1 1-7,0 1-7,0 1-6,-1 0-2,-2-1 1,-3-1 1,0 0 3,-2-3 0,2 0 0,0 0 0,1-2 0,0-1 1,-4 0 1,-2 1 1,-3 0 1,-3 0 2,0 1 1,-2 1 2,0 1 2,-1 0-1,-1-1 1,-1-1-1,-1 0-1,-1-1 0,0 3 0,1 1 0,-1 3 0,0-1 0,0-1-1,1-3 0,-1-1-1,0-2-1,1-1-2,-1 0 0,0-2-1,0-2-1,-1-2 1,-1-4-1,-1-2 1,-2-2 0,0 0 0,1 0 1,-3 0 1,-1-2 0,1 0 0,-1-3 1,1-2 1,-1-1 0,2-2 0,1 0 0,1-1 2,1-2-1,-1-2 0,0-1 0,1-3 0,0-1 0,2-3-1,3-1 1,1-3 0,2-1-1,2-1 0,3-1 1,1 0-1,1 0 0,2 5 1,0 3 0,2 5 1,1 2-1,2-1 1,2 1 0,2-1 1,1 0-1,1 1 0,2-1 0,0 0-1,1 0 0,3-1 0,2-1 0,2-1-1,2-1 0,2 1 0,4-1 1,4 1 0,1-1-2,2 2 0,2 1-3,3 1-1,-1 2-2,-1 2-4,0 4-1,-1 3-4,-1 2-2,2 2-3,1 2-3,1 2-2,-4 1-2,-6 0-2,-7-1-2,-7 2-1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35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98650 32516 653,'29'-7'0,"-3"2"0,-5 2 0,-3 2 0,-2 1 5,0 0 10,-1 0 10,1 0 10,0 1 4,-1 2-2,1 2-2,0 2-3,-1 1-2,-1 1-3,-1 2-5,0 0-2,-3 0-5,-1 1-7,-2 0-6,-2 0-7,-1-1-8,0 1-10,0 0-9,0 0-11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09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29647 28228 607,'-1'-21'40,"-2"3"-2,-2 4 0,-2 5-2,-1 2-4,1 2-6,-1 2-5,0 2-7,-1 1-5,0 0-3,0 0-4,-2 0-4,-1 0-1,2 0 2,1 0 1,1 0 2,-1 1 1,0 2 0,-2 2 0,0 2 1,0 0 0,1-1-1,0-1 0,2 0 1,0 0-1,0 0 1,1 1 0,-1 2 0,0 0 1,2 1 0,1 1 0,0 2 1,1 0 0,0 1 0,0 1 0,1 2-1,-2-1 1,2 1 1,-1-2-1,0 2 0,0 0 0,2-1-1,0 1 0,2 0-1,0-1-1,0 1-3,0 0-1,0-1-2,2-1 0,6-4-1,4-5 2,5-2-1,2-3 1,-1 0 0,-1 0 0,0 0 0,-1-1 0,1-1-4,1 0-1,1-1-3,1-1-2,0 0-4,-2 0-3,2 0-4,-1 0-3,1-2-4,-1 0-3,1-1-3,0-1-2,-1 0 2,1 0 1,0 0 1,-3 1 3,-3 1 4,-4 0 4,-4 2 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1"/>
    </inkml:context>
    <inkml:brush xml:id="br0">
      <inkml:brushProperty name="width" value="0.02882" units="cm"/>
      <inkml:brushProperty name="height" value="0.02882" units="cm"/>
      <inkml:brushProperty name="color" value="#00BFF3"/>
    </inkml:brush>
  </inkml:definitions>
  <inkml:trace contextRef="#ctx0" brushRef="#br0">29715 26550 763,'0'16'78,"0"-1"-18,0 1-18,0 0-19,-1-1-11,0 4-2,-2 2-3,1 1-3,-2 1-3,2-1-3,0-1-3,2-1-3,0-2-4,0-3-5,0-3-5,0-2-5,1-4-6,2-3-2,2-2-4,1-4-4,1-1 2,0-2 6,-3 0 7,1-1 7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1"/>
    </inkml:context>
    <inkml:brush xml:id="br0">
      <inkml:brushProperty name="width" value="0.02862" units="cm"/>
      <inkml:brushProperty name="height" value="0.02862" units="cm"/>
      <inkml:brushProperty name="color" value="#00BFF3"/>
    </inkml:brush>
  </inkml:definitions>
  <inkml:trace contextRef="#ctx0" brushRef="#br0">30330 26550 768,'-7'14'33,"1"-1"-3,0-2-4,3-2-3,-1 0-2,2 1-1,0 3 0,2 2-1,0 1-2,2-1-5,0 1-4,2 0-5,-2 0-4,1 1 0,-2 0 0,0 2-2,-1 1-1,0-1-2,0 1-1,0-1-1,0 1-7,0 0-10,0-1-12,0 1-11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2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29728 25425 693,'-14'-7'-2,"1"1"-2,2 0-4,2 2-3,2 1 5,1 2 14,0 2 14,2 2 13,0 2 6,2 1-4,0 3-3,2 2-4,0 1-3,0 1-4,0 1-4,0 1-3,0 0-3,0-1-2,0-1-3,0 0-1,0-2-3,2-1-2,0 0-1,2-2-3,1-1-1,1-2-1,3-3-3,2 0-1,1-2 0,2 0 0,0 0 1,1 0 1,0-1 1,-1-1 1,-2 0 1,1-1 1,-2-2 0,1-2 0,0-2 0,0-1-1,-1-3-1,-1-2-1,0-2-3,-2-1-1,-1-2-1,-2 1 0,-3 0 1,0 0-1,-4-1 1,0 2 2,-3 1 1,-2 1 1,-1 2 2,-2 2 1,0 4 0,-1 3 1,-2 1 2,0 2 2,-1 0 1,-1 2 3,1 2-3,0 4-7,0 4-6,2 3-7,1 2-2,2-1 1,3 0 3,1-2 1,1-1-3,0-1-7,0 0-7,0-2-7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3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30855 28646 675,'-13'0'7,"6"0"15,6 0 15,6 0 13,4-1 4,3 0-10,4-2-9,2 0-9,2-1-7,3 0-5,1 0-4,3 1-4,0-1-6,-2 1-5,0-1-5,-1 0-7,-1 0-2,-1 2-1,-1 0 0,-1 2-1,-1 0-2,-1 0-3,-1 0-4,0 0-3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3"/>
    </inkml:context>
    <inkml:brush xml:id="br0">
      <inkml:brushProperty name="width" value="0.03412" units="cm"/>
      <inkml:brushProperty name="height" value="0.03412" units="cm"/>
      <inkml:brushProperty name="color" value="#00BFF3"/>
    </inkml:brush>
  </inkml:definitions>
  <inkml:trace contextRef="#ctx0" brushRef="#br0">32515 27850 644,'0'30'126,"0"-1"-30,0-3-30,0-1-31,0-2-18,0 1-6,0-2-7,0 2-6,-1-2-7,-1-2-9,0-1-8,0-2-9,-2-2-5,2-1-5,0-1-2,2 0-4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4"/>
    </inkml:context>
    <inkml:brush xml:id="br0">
      <inkml:brushProperty name="width" value="0.02777" units="cm"/>
      <inkml:brushProperty name="height" value="0.02777" units="cm"/>
      <inkml:brushProperty name="color" value="#00BFF3"/>
    </inkml:brush>
  </inkml:definitions>
  <inkml:trace contextRef="#ctx0" brushRef="#br0">32650 28562 792,'1'-15'26,"2"4"1,2 4 0,2 2 2,1 1-2,-1 2-4,1 0-3,0 2-4,0-1-6,3-1-8,2 0-7,1-1-7,1-1-4,0 2 3,-2 0 1,-2 2 3,0 0-7,0 2-13,-2 0-13,0 2-14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4"/>
    </inkml:context>
    <inkml:brush xml:id="br0">
      <inkml:brushProperty name="width" value="0.03508" units="cm"/>
      <inkml:brushProperty name="height" value="0.03508" units="cm"/>
      <inkml:brushProperty name="color" value="#00BFF3"/>
    </inkml:brush>
  </inkml:definitions>
  <inkml:trace contextRef="#ctx0" brushRef="#br0">33363 27840 627,'-8'-5'16,"3"8"17,-1 6 16,2 7 17,0 5 2,3 3-14,-1 3-13,2 3-15,0 2-11,0 3-10,0 4-11,0 3-11,0 0-9,0 0-9,0-1-10,0-2-10,-1-4-2,0-8 3,-2-7 4,0-8 4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4"/>
    </inkml:context>
    <inkml:brush xml:id="br0">
      <inkml:brushProperty name="width" value="0.03572" units="cm"/>
      <inkml:brushProperty name="height" value="0.03572" units="cm"/>
      <inkml:brushProperty name="color" value="#00BFF3"/>
    </inkml:brush>
  </inkml:definitions>
  <inkml:trace contextRef="#ctx0" brushRef="#br0">29780 29650 615,'-7'37'97,"1"-3"-20,0-5-19,3-4-19,-1-1-13,2-1-6,0 1-5,2-1-5,0 0-3,0 0 2,0 1 2,0-1 2,0 0-10,0-3-22,0-1-19,0-2-22,0-3-8,2-1 3,0-2 4,2-2 4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5"/>
    </inkml:context>
    <inkml:brush xml:id="br0">
      <inkml:brushProperty name="width" value="0.03237" units="cm"/>
      <inkml:brushProperty name="height" value="0.03237" units="cm"/>
      <inkml:brushProperty name="color" value="#00BFF3"/>
    </inkml:brush>
  </inkml:definitions>
  <inkml:trace contextRef="#ctx0" brushRef="#br0">29534 31097 679,'-2'-14'102,"0"2"-24,-3 4-26,-2 3-25,-1 1-14,-2 2-4,0 0-3,-1 2-3,-2 0-2,0 2-1,-1 0 1,0 2 0,-2 1-1,1 1-1,-1 3-1,0 2-2,1 1 1,1 2 1,1-1 2,0 2 1,2 0 1,1-1 0,0-1 1,2 0 1,0-1 0,1 0 0,-1-1 0,0 1-1,2-2 0,6 0 0,4 0 0,6-2-1,2 0-1,3-2-1,2-1 0,1 0-2,3-2-2,1-1-7,3 0-4,1-1-7,2-1-4,-2 0-5,2 0-4,-1 0-5,-1 0 0,-5 0 3,-3 0 4,-4 0 4,-4 0 2,1 0 2,-2 0 2,0 0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36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99807 30268 424,'6'-23'3,"-1"1"7,-2 1 6,-2 1 7,0 5 6,0 10 5,2 10 5,0 10 6,0 5 0,0 3-4,-2 1-5,0 3-4,-1 1-3,0 2-3,0 3-2,0 1-2,0 1-3,0 1-1,0-1-2,0 0-3,0 0 0,0 1-2,0-1-1,0 0-1,0 0-2,0 1-3,0-1-2,0 0-4,0 0-2,0-1-1,0-1-3,0-1-2,0-3-1,0-2 2,0-3 0,0-3 2,-2-4-2,-4-6-4,-4-6-4,-3-6-3,-3-7-1,0-6 2,1-7 2,-1-7 3,0-4-1,1-1-2,-1-1-2,0 0-3,1-1 0,1 1 3,1 1 3,0 2 3,2 1 3,3 3 3,1 3 4,2 3 3,1 2 3,2 3 2,0 1 3,2 2 2,1 1 3,4 1 0,2-1 2,4 0 2,0 2-3,1 2-4,0 4-6,0 3-5,-2 3-3,-3 5 0,-2 6 1,-4 4-1,-3 3 2,-6 3 1,-4 1 1,-5 3 2,-3 0 2,-1-1 0,-1-1 0,-1-1 2,0-2-1,2-1 1,3-3 0,1-1 1,7-4-2,10-6-2,12-6-2,10-6-2,9-6-1,6-6-1,8-5 0,7-7-1,3-2-1,1 2-4,2 0-4,0 1-3,-2 2-2,-6 3 2,-6 3-1,-6 3 2,-5 2 2,-5 2 4,-5 2 5,-5 3 4,-8 2 9,-10 4 15,-12 4 14,-10 4 14,-4 2 2,3 3-11,3 2-11,3 2-10,2 0-7,3 1-1,1 0-1,2-1-2,2 1-2,0 0-1,2-1-1,1 1-3,2-1-1,7-1-2,6-1-2,6 0-2,5-2-1,5-1 0,5 0 0,5-2-1,3-1 1,2-2-1,2-2-1,2-2 1,0-1-3,-2 2-4,-2 0-4,-1 2-4,-4 0-6,-4 3-7,-4 2-9,-3 2-8,-5 0-6,-3-3-1,-4-1-4,-4-2-2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5"/>
    </inkml:context>
    <inkml:brush xml:id="br0">
      <inkml:brushProperty name="width" value="0.03004" units="cm"/>
      <inkml:brushProperty name="height" value="0.03004" units="cm"/>
      <inkml:brushProperty name="color" value="#00BFF3"/>
    </inkml:brush>
  </inkml:definitions>
  <inkml:trace contextRef="#ctx0" brushRef="#br0">29680 32133 732,'-7'-6'1,"3"4"17,1 4 16,2 4 17,1 4 3,0 3-12,0 5-10,0 3-11,-1 2-10,0 3-7,-2 0-9,1 1-7,-2-1-2,2-3 3,0 0 4,2-2 3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6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30096 32050 802,'-8'8'14,"1"2"-4,-1 0-3,0 1-4,2 1 4,1 0 11,2-1 11,2 0 11,2 2-2,2 2-15,2 1-14,1 3-16,1 1-13,0 3-11,-2 2-12,-1 0-12,-1 1-1,-1-5 10,0-3 9,-1-4 9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6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29637 33310 622,'-15'0'1,"2"0"1,2 0 1,3 0 2,0 1 7,2 2 15,0 2 14,2 1 14,1 3 1,2 1-9,2 3-12,2 1-10,1 2-6,2 0-2,0 0-3,2-1-2,0-1-6,3-2-8,2-4-10,2-3-10,1-4-3,3-8 2,0-6 1,4-7 3,-1-3 0,-3 1 3,-3 1 1,-3 1 1,-3 2 2,-2 2 4,-4 1 3,-2 2 3,-4 2 2,-2 2 2,-4 3 3,-2 1 1,-2 0-1,1 0-2,-1-1-3,0-2-2,1 1-2,1 2 3,0 3 0,2 1 2,1-1-8,1 0-17,1-3-17,1-2-16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6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31216 31316 620,'-12'-1'9,"8"-1"17,8 0 18,8-1 17,4-1 2,3 2-13,2 0-13,0 2-13,3 0-7,-1 2-1,1 0-1,-1 2-1,1 0-10,-1 2-20,1 0-18,-2 0-19,0 1-7,-4-2 5,-5-2 6,-3-2 5,-3-1 4,0 2 4,-2 0 4,0 2 3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7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32850 30850 632,'0'16'111,"0"1"-24,0 1-25,0 2-24,0-2-15,0 2-5,0-1-3,0 1-5,0 0-7,0 1-8,0 1-9,0 0-9,0 0-8,0-3-7,0-3-7,0-2-7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7"/>
    </inkml:context>
    <inkml:brush xml:id="br0">
      <inkml:brushProperty name="width" value="0.02574" units="cm"/>
      <inkml:brushProperty name="height" value="0.02574" units="cm"/>
      <inkml:brushProperty name="color" value="#00BFF3"/>
    </inkml:brush>
  </inkml:definitions>
  <inkml:trace contextRef="#ctx0" brushRef="#br0">33000 31446 854,'8'-15'5,"0"5"9,0 2 9,-1 3 10,1 1 0,2 2-11,0 0-9,2 2-10,-2 0-8,2 0-2,0 0-4,0 0-4,-2 0 0,1 0 2,-2 0 3,0 0 3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6:00:17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33865 30440 603,'-6'-5'30,"1"8"8,2 6 7,2 7 7,1 5 0,0 1-9,0 3-8,0 1-9,0 2-6,0 3-3,0 0-2,0 4-3,0 2-4,2 6-4,0 4-6,2 6-4,-1-1-1,-1-2 1,-1-7 1,0-1 1,-1-4-11,2-2-25,0-2-24,2-1-25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86907 24862 999,'-55'-20'-6,"15"7"-12,14 7-12,15 7-12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2"/>
    </inkml:context>
    <inkml:brush xml:id="br0">
      <inkml:brushProperty name="width" value="0.07634" units="cm"/>
      <inkml:brushProperty name="height" value="0.07634" units="cm"/>
      <inkml:brushProperty name="color" value="#F2395B"/>
    </inkml:brush>
  </inkml:definitions>
  <inkml:trace contextRef="#ctx0" brushRef="#br0">35544 44941 288,'-35'-29'1,"9"8"3,9 7 2,9 7 4,4 5 3,2 4 6,0 4 6,2 4 5,0 2 5,2 3 1,0 2 2,2 1 2,0 1-2,2-3-7,0-1-5,1-2-6,2-1-4,4-1 2,2 1 0,3 0 1,3 0-2,1 1-1,3 1-3,1 2-2,2-4-2,3-5-3,1-6-3,3-6-3,2-6-2,4-5-4,4-7-2,4-5-4,2-2 0,0 1 2,0 3 2,0 2 2,-3 3 2,-6 6 1,-6 6 1,-5 7 2,-6 3 1,-1 3 4,-4 4 3,-3 2 2,-3 3 2,-3 3 1,-3 3 1,-2 4 0,-2-1 1,0-2-1,0-1-1,0-2-1,1-2 0,3 1-3,4 0 0,2-1-3,5-2-2,9-6-4,7-6-4,8-6-4,2-4-1,-3-2 2,-5-2 1,-4-1 2,1-3-2,5-1-2,4-3-3,6-1-4,-1 1 1,-4 6 2,-5 7 4,-6 5 3,-3 4 3,-3 2 1,-3 2 3,-3 2 2,-2 1 1,-1 1-1,0 1 1,-2 2-1,-1 0 1,1 1 2,0 1 2,0 1 2,2-1 1,8-2-1,7-4 1,7-2-1,1-4-1,-6-1-4,-4-2-1,-5-1-4,-3-2 0,-1 2 0,-1 0 2,0 2 1,-2 0 0,1 0 2,-1 0 1,1 0 0,0-1 0,1 0 1,1-2-2,1 0 1,2-2-1,3-2-2,3-2 0,3-1-1,2-3-1,2 0 1,2-1 0,3-1 0,0-1-1,2 2-2,0 1-1,2 1-3,-2 2-1,-2 2-2,-4 4-2,-2 3-1,-3 2-2,-3 3-3,-3 4-2,-3 2-2,-4 3-7,-3 1-12,-4 3-13,-4 2-11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4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45431 42437 515,'-16'-6'9,"2"6"20,1 4 18,1 6 19,-1 4 5,-2 5-12,-1 5-12,-3 5-10,-1 3-9,-3 4-5,-1 3-6,-2 2-6,-2 4-3,1 4 1,-1 4 0,1 4 0,1 0-3,1-3-9,3-3-8,1-2-8,4-6-6,3-6-4,4-7-6,5-7-3,2-7-7,3-7-9,4-6-7,2-8-8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39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85972 37543 461,'-42'0'-11,"11"2"10,11 0 10,11 2 10,7-1 10,4-2 9,4-2 9,4-2 10,3-1-1,3 2-9,3 0-9,3 2-9,2 0-6,-1 0-4,1 0-3,0 0-3,-1 0-2,1 0-1,-1 0-2,1 0-1,-1 0-1,3 0-1,0 0-1,1 0-1,0 0-1,0 0 1,1 0-1,-1 0 1,2 0 0,3 0 0,3 0-2,3 0 0,0 0-1,0 0 1,-1 0-1,-1 0 1,-1-1 0,2 0 0,1-2 0,1 0 1,0 0 0,2 0 0,1 2-1,0 0 0,1 1 0,0-2-1,0 0 0,1-2-1,-2 0-1,0 1 0,-1-2 0,-2 2 0,1-1 0,-1 0 0,0 0 0,0 0 1,-1 0 1,-3 0-1,-4 0 1,-1 0 1,-4 1-1,0 0 1,-1 2-1,-1 0 1,-1 1 0,-3 0 2,-1 0 1,-2 0 3,-1 0 0,-1 0-1,1 0-2,0 0 0,1 0-2,3-2-2,3 0 0,3-2-2,0 0-2,-1 1 1,-3-1-1,-1 0 0,-3 0-2,-1 2-1,-2 0-1,-2 2-3,-2-1 0,1 0 1,0-2 0,0 0 2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4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46150 42390 448,'1'-19'29,"4"10"15,2 10 16,4 10 15,1 5 2,3 1-13,1 1-13,3 1-13,2 1-9,1-1-4,3 1-5,1-1-3,2 1-5,1 0-5,1-1-4,1 1-3,-1 0-8,0 1-7,-1 1-8,-1 1-9,-1-1-5,1 0-4,-1-1-3,1 0-3,-3-4 2,-5-1 7,-5-4 6,-5-3 7,-2-1 0,0 0-6,0 0-5,0 0-7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5"/>
    </inkml:context>
    <inkml:brush xml:id="br0">
      <inkml:brushProperty name="width" value="0.04683" units="cm"/>
      <inkml:brushProperty name="height" value="0.04683" units="cm"/>
      <inkml:brushProperty name="color" value="#F2395B"/>
    </inkml:brush>
  </inkml:definitions>
  <inkml:trace contextRef="#ctx0" brushRef="#br0">45422 41809 469,'-19'-14'10,"7"3"17,8 3 16,8 2 16,6 4 6,5 4-6,5 4-5,5 4-5,2 3-6,-1 5-6,-1 3-7,-1 5-5,0 1-8,1 1-7,1-1-8,1 0-7,0 1-2,1-1 1,-1 0 3,0 1 1,0-1-7,-1 0-19,-1 1-18,-1-1-18,-3-2-8,-3-7 1,-4-5 3,-4-6 1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5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46126 41337 509,'-9'-6'65,"-2"6"4,-2 4 4,-1 6 5,-2 2-7,2 3-15,1 2-17,1 1-15,-2 4-13,-5 3-7,-5 4-7,-5 5-8,-9 11-7,-14 19-6,-14 20-6,-13 20-5,2-1-10,17-22-10,18-21-11,18-22-12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6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52625 40787 522,'-8'-6'88,"0"6"-16,0 4-14,0 6-15,-1 4-9,-1 7-4,-3 5-3,-2 7-3,0 4-6,-1 4-6,1 4-8,-1 4-7,1-2-5,2-6-5,3-7-3,1-7-5,3-6-4,6-3-5,4-5-5,6-2-6,1-5 4,-1-3 12,-1-2 11,0-4 11,-1 1 8,1 4 7,2 4 4,0 4 7,-1 4 2,-2 5 1,-4 5 2,-3 5 0,-2 5 0,-3 6-2,-4 6-1,-2 6-3,-1 2-2,2-4-3,2-3-3,3-2-3,0-4-4,2-3-3,0-5-2,2-4-4,0-3-4,0-5-3,0-3-3,0-4-5,3-11-7,7-16-13,8-17-12,6-17-13,0-5-4,-4 6 5,-4 6 4,-6 6 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6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54350 40221 641,'8'-8'3,"1"0"6,2 0 5,0 1 5,1 2 10,1 7 13,1 8 12,1 6 14,-2 4-6,-3 1-21,-4 1-23,-4 1-23,-2-1-16,0-2-12,0-1-11,0-2-11,-1-3-1,0-1 11,-2-3 8,0-1 11,-2-2 4,0 0-3,-1-2-2,-1 0-1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7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53535 41100 483,'-9'10'14,"-1"5"16,-3 5 16,-1 5 16,-3 4 3,0 1-11,-1 2-13,-1 3-10,0 0-8,-1 0-4,0 0-2,1 0-4,0-1-3,1-3-2,1-3-2,1-3-2,4-7-6,10-9-9,8-10-8,10-10-10,6-8-4,8-7-1,7-6 0,6-8-1,2-2 2,-4 2 6,-4 2 5,-3 2 6,-5 2 5,-4 5 5,-3 3 5,-5 5 4,-3 5 7,-4 6 7,-4 8 6,-4 7 8,-4 5 1,-4 7-5,-4 5-4,-4 7-4,-1 1-6,-1-2-7,1-1-6,-1-3-8,1-2-3,2-4 0,3-5 0,1-3 0,4-4 1,8-4 1,6-4 2,7-4 1,4-2 2,1-2 3,1 0 4,1-1 2,-1 0 2,-4 2 0,-5 2 1,-3 3 0,-6 4-1,-8 7 0,-8 9-2,-7 8-1,-6 2-3,-1 0-4,-3-1-5,-1-1-4,0 0-2,2-1 2,1 1 1,3-1 1,1-2 1,3-3-1,1-4-1,3-4-1,3-5 3,8-2 5,7-6 4,6-2 7,4-3 1,-1 0 1,1 0 1,0 0-1,-1 2 2,-1 5 4,-1 2 3,0 5 4,-3 3 1,-2 0-3,-4 1-2,-2 2-3,-3-1-1,0 1 1,-2 0-2,0 0 1,-1 0 0,1 1-1,-1 1-1,0 1-1,1 0 0,0-1-2,2 0-2,1-2 0,-1 0-2,0 1-2,-2 2-2,0 0-1,0 1-1,2 1-1,2 1-2,3 1-1,0 1-1,0-1-1,0 1 0,0 0-2,0-2-2,0-1-7,0-3-5,0-1-6,1-6-7,5-10-10,4-10-8,4-9-10,0-4 2,-1 5 14,-2 3 12,-2 5 13,-2 1 6,-1 2-2,-1 1-1,0 0-1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8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54356 42463 454,'2'-15'91,"5"2"-18,6 2-17,4 3-19,1 1-11,-1 2-6,-2 2-6,-3 2-6,-3 4-5,-8 7-2,-6 8-3,-7 6-2,-5 2-2,0 0 0,-1-1 0,-1 0-1,0-3 1,3-2-1,1-1-1,2-2 0,3-3 0,1-1 1,2-2 1,2-2 0,2-4 2,2-2 6,2-6 4,2-2 5,2-3 3,0 0-1,1 0 0,2 0 0,-1 3 3,-1 6 6,-1 6 4,0 6 7,-3 5-1,-4 3-4,-4 5-5,-4 3-4,-1 2-5,1 1-3,0-1-3,2 0-4,2-2-7,2-5-9,4-5-9,3-5-10,2-8-4,5-12 0,4-12 1,3-11-1,4-6 2,0 0 4,0 0 3,3-1 3,-2 4 7,-3 6 10,-3 5 9,-3 7 9,-2 7 8,-1 9 8,0 11 7,-2 10 7,-1 5 1,-4 1-6,-3 0-6,-2 2-5,-3 0-7,0-1-6,-1-2-6,-1 1-6,-1-4-6,2-3-3,0-5-6,2-3-4,1-6-5,0-8-8,2-8-6,0-8-7,2-3 0,2 1 6,2 1 6,2 1 7,1 1 4,0 4 3,-1 3 3,1 3 3,1-3-2,4-8-8,2-7-7,3-9-8,1-1 1,-3 2 5,-1 3 8,-2 3 6,-2 2 5,1 3 3,0 1 2,0 3 3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8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56085 41048 435,'22'-25'0,"0"-3"1,-1-3 0,0-2 1,-4 1 3,-3 7 6,-5 6 7,-3 9 6,-4 7 9,-6 11 11,-4 11 11,-5 11 12,-3 7 0,1 2-11,-1 4-9,0 2-12,0 3-7,-3 0-7,-2 2-6,-1 0-7,-1-1-2,-1-2 0,1-4 0,-1-2 0,2-4-4,1-4-7,3-4-9,1-3-7,4-7-16,3-9-23,4-8-22,4-10-22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8"/>
    </inkml:context>
    <inkml:brush xml:id="br0">
      <inkml:brushProperty name="width" value="0.05487" units="cm"/>
      <inkml:brushProperty name="height" value="0.05487" units="cm"/>
      <inkml:brushProperty name="color" value="#F2395B"/>
    </inkml:brush>
  </inkml:definitions>
  <inkml:trace contextRef="#ctx0" brushRef="#br0">56650 41181 400,'15'-29'36,"-1"5"-7,-1 5-7,0 5-8,-1 4 1,1 6 10,1 4 10,2 6 9,0 5 5,1 5-2,1 7-1,1 5-1,2 4-3,5 1-4,3 0-4,5 2-3,2-1-7,4-3-8,3-4-8,2-1-9,1-4-5,-4-2-1,-2-1-2,-3-2-2,-5-3-9,-4-1-19,-4-2-17,-6-2-19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9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56886 42315 548,'-15'0'0,"-1"0"0,1 0 0,-1 0 0,5 0 14,10 0 27,10 0 27,10 0 28,6 0 0,4-2-25,4 0-25,5-1-27,-2-1-20,-4 2-16,-5 0-17,-5 2-16,-6 1-10,-7 3-4,-6 4-4,-8 2-3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41"/>
    </inkml:context>
    <inkml:brush xml:id="br0">
      <inkml:brushProperty name="width" value="0.04923" units="cm"/>
      <inkml:brushProperty name="height" value="0.04923" units="cm"/>
      <inkml:brushProperty name="color" value="#00BFF3"/>
    </inkml:brush>
  </inkml:definitions>
  <inkml:trace contextRef="#ctx0" brushRef="#br0">86816 39691 446,'15'-14'45,"-1"2"-7,-1 4-7,0 3-6,-1 1-4,3 0-1,1 0 0,3 0-1,0 0-2,-1 0-3,-1 0-4,0 1-2,0-1-3,3 2 0,3 0-1,3 2 0,-1 0 0,-3 0-1,-4 0 1,-5 0-1,-3 1-1,-2 3-4,-4 4-2,-2 2-4,-5 3 0,-6 3 2,-6 3 2,-5 4 3,-3-1 1,3-1 0,1-3 0,2-1 0,2-1 0,1-1-2,1 1-1,1 0-1,1-2-1,2-1 1,2-2 1,2-2 0,3-1 2,2-1 4,4 1 2,2 0 4,2 0 1,2 0 0,0 0-1,1-1 0,0 2 0,0 2 0,-2 2-1,-1 1 0,-1 3 0,-2 2 0,-2 1 0,-2 3 0,-1 0-1,-2 1-4,-1-1-2,0 1-4,-1-2-1,-2-1-1,0-3 1,-1-1-1,1-5 0,4-8-2,4-8-1,4-8-1,4-6-1,5-3 1,5-5 2,5-3-1,0 1 1,-5 5-1,-4 7-1,-6 5 0,-7 4-8,-8 2-12,-9 2-12,-9 2-12,-4 1-2,1 2 10,1 1 9,1 0 10,1 0 6,3 0 5,1-2 4,2 0 5,1-1 3,-1 2 3,-1 0 4,-1 2 2,1-1 4,2-1 4,4 0 4,3-1 4,1-1 3,0 0 0,1 0 1,-1 0 2,1 1-1,2 3 0,2 4 0,2 2-1,1 3-1,0 1-1,0 3-1,0 2-1,0 1-1,0 1-1,0 1 0,0 1-1,0 1-1,2 1-1,0 1-2,2 1 0,0-1-3,0-1-1,-1-3-2,2-1-1,0-4-5,5-5-7,4-5-7,4-4-8,2-8-6,2-8-7,3-9-6,2-9-6,1-6-1,0-6 5,2-4 5,1-6 5,-1-3 2,-1-3-2,-3-4-1,-1-2-2,-4 2 1,-3 7 6,-4 6 6,-4 8 4,-3 4 5,-1 3 2,-1 3 3,0 4 2,-1 2 5,0 6 6,0 5 5,0 5 6,0 2 4,2 2 3,0 1 2,1 1 3,2-1 0,2 2 1,2-1-2,1 0 1,1 0-2,-1 2-1,0 0-2,-2 2-2,-1 2-3,0 6-6,-2 4-6,-1 5-5,-3 3-5,-6-1-4,-6 1-4,-5 0-3,-5-1-4,0 1 1,-1-1-1,-1 1-1,0-2 2,3-1 4,1-2 3,2-2 4,6-5 5,9-5 3,8-6 5,9-5 4,4-4 1,1 0-2,0 0-3,-1 1-1,-1 0-2,-3 2 0,-3 2 0,-2 2-1,-7 5 1,-7 8 2,-7 8 2,-9 7 2,-5 5-1,-1 1-3,-3 1-2,-1 1-3,-2 0-1,1 0-1,-1 1-1,1-1-1,0-1-1,3-1 0,1-3 0,3-1-1,2-3 1,3-3 3,2-3 3,4-3 2,8-6 2,12-10 0,13-10 1,13-9-1,6-6-2,2-3-5,0-1-7,2-2-5,-5 2-2,-8 9 3,-9 7 1,-8 8 3,-5 4 1,1-2 1,1 0 1,1-1 0,0 1 0,0 4-3,-2 4-3,-1 4-2,-3 3-3,-4 1-2,-6 3-2,-4 2-3,-4 1 0,-4 1 0,-2 1 1,-3 1 0,-2 1 3,-1 1 4,-1 1 4,-1 2 3,0-2 2,-1-2 0,1-1-2,-1-2 0,1-2 4,1-1 8,1-1 7,1 0 8,2-2 6,2-1 4,4-1 3,3 0 3,1-1 1,2 0-1,1-1-1,0 1-1,3-1-8,4 0-12,4-2-12,4 0-14,5-5-8,5-8-4,7-8-5,5-7-3,1-3 0,-3 3 4,-5 2 6,-3 5 4,-5 3 11,-3 6 14,-4 6 15,-4 6 16,-4 5 4,-2 5-5,-4 5-5,-2 5-5,-2 2-2,0-1 2,1-1 1,-1-1 1,0-1-1,2-3-5,1-1-4,0-2-5,5-5-8,8-5-11,8-6-11,7-6-12,4-5-6,-1-5-2,-1-5-2,-1-5-2,-1-1-1,-1 3 3,-1 3 2,-1 3 2,-2 2 5,-4 2 7,-5 2 7,-3 3 6,-3 2 5,0 4 2,-1 4 3,-2 4 1,0 2 8,-2 1 15,-1 1 15,0 2 15,0 0 4,0 1-8,2 1-7,1 2-7,-1 0-5,-1 3-5,0 1-5,-1 3-4,-1-1-3,2-1-2,0-3-1,2-1-3,3-3-8,7-4-17,8-5-17,6-2-15,4-6-9,0-4 0,2-6-1,1-3 1,-1-4 1,-1 0 5,-3 1 4,-1-1 5,-4 1 6,-3 3 6,-4 1 8,-4 2 6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09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56571 42978 399,'-15'0'9,"4"2"20,3 0 19,3 2 20,1 0 4,4 3-11,0 2-11,4 2-10,-1 3-9,-1 5-6,0 5-7,-2 5-7,-1 2-4,-2 1-2,-2-1-2,-1 0-3,-2-1-3,0-3-4,0-4-6,0-1-5,5-10-5,8-15-6,9-14-7,10-14-7,4-8 3,4-1 10,3 1 10,3 0 11,1 2 8,0 4 4,0 3 6,1 5 6,-3 4 3,-2 3 4,-3 4 4,-3 5 3,-6 7 3,-7 13 3,-8 13 3,-8 13 1,-7 6-1,-6 2-8,-5 0-7,-7 2-8,-1-2-5,3-4-3,3-4-4,3-4-4,2-4-1,4-3 2,3-5 2,3-3 1,6-6-2,9-8-2,11-8-5,9-8-3,10-7-9,7-7-12,7-7-13,9-6-12,-2 0-3,-12 7 9,-12 9 8,-12 7 9,-4 4 0,0 1-8,0-1-8,3 0-7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4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80481 36089 519,'-7'-5'112,"2"6"-25,3 6-25,1 6-25,1 5-11,0 5 0,0 5 2,0 4 0,0 3-3,0 1-4,0-1-6,0 0-6,0-1-5,0-1-3,0-3-6,0-1-3,0-3-6,0 0-8,0-1-7,0-1-7,-1-7-8,-1-14-11,0-14-9,-1-13-11,-1-6 5,2 3 20,0 3 19,2 3 19,1 3 12,4 2 4,2 4 4,3 3 4,4 1 6,2 0 7,3 1 8,3-1 7,2 1 1,3 2-4,1 2-4,3 2-4,-1 0-5,-2 0-5,-2-2-6,-1 0-4,-3 0-6,-3 2-7,-3 2-5,-2 2-7,-4-1-10,-1-2-14,-2-3-14,-2-4-13,-2 0 0,-2-1 14,-2 0 16,-2 0 15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4"/>
    </inkml:context>
    <inkml:brush xml:id="br0">
      <inkml:brushProperty name="width" value="0.05131" units="cm"/>
      <inkml:brushProperty name="height" value="0.05131" units="cm"/>
      <inkml:brushProperty name="color" value="#F2395B"/>
    </inkml:brush>
  </inkml:definitions>
  <inkml:trace contextRef="#ctx0" brushRef="#br0">81800 35609 428,'6'-15'0,"-1"1"0,-2 0 0,-2 2 0,0 0 2,2-1 3,2-1 4,2-1 4,0-1 4,-1 2 6,-1 1 5,0 1 5,-2 2 2,1 6-3,0 4-3,0 6-3,-1 4-1,0 5 2,-2 5 1,0 5 2,-1 4 0,0 5-4,0 3-3,0 4-3,0 2-2,0 0-2,0 0-1,0 0-1,-1-1-2,0-2 0,-2-2-1,0-1 0,0-3-10,0 0-18,2-1-21,0-1-18,2-4-13,2-4-4,2-5-6,2-4-5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4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83571 35707 452,'-1'-34'54,"-2"8"0,-2 9 1,-2 9 2,-2 6-5,-3 5-8,-4 6-8,-2 4-9,-2 4-6,-1 1-3,-1 3-3,-1 1-3,-1 2-2,-1 1 0,-1 1 0,0 1 0,-2 0-1,1 2-1,-1 1 1,1 1-1,2-2-1,5-2-2,5-3 0,5-3-3,4-2 0,4-3 0,4-1 0,4-2 0,3-3-1,3-1-1,3-2-2,4-2-2,4-2-4,8-2-8,8-2-8,8-2-6,2-2-6,-6-2-4,-4-2-3,-5-1-2,-6-2 0,-4 2 7,-5 1 7,-4 1 6,-4 0 1,-1 2-7,-1 1-5,0 0-6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5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83863 34047 609,'-8'-9'5,"2"0"8,1-1 8,1-1 10,1 3 5,0 8 3,2 8 4,1 7 2,0 6-3,0 3-9,0 3-10,0 3-9,-1 0-4,-1-2 0,0-2 2,-1-1 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5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84598 33998 548,'13'-17'10,"-5"11"21,-4 12 21,-6 11 21,-2 7 4,1 1-13,-1 1-12,0 1-13,0 0-11,0 0-10,0 1-11,0-1-9,0-1-7,1-1-2,-1-3-2,0-1-3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5"/>
    </inkml:context>
    <inkml:brush xml:id="br0">
      <inkml:brushProperty name="width" value="0.04505" units="cm"/>
      <inkml:brushProperty name="height" value="0.04505" units="cm"/>
      <inkml:brushProperty name="color" value="#F2395B"/>
    </inkml:brush>
  </inkml:definitions>
  <inkml:trace contextRef="#ctx0" brushRef="#br0">84061 32115 488,'-21'-44'41,"5"22"8,5 21 8,4 22 8,4 13-1,0 6-12,2 6-9,0 5-11,2 1-8,0-6-5,2-6-5,0-6-4,3-6-3,4-7 1,3-7 1,5-7 0,2-5-2,1-6-5,1-4-6,1-5-4,1-7-7,1-9-8,1-9-10,1-8-8,-3-4-3,-4 1 3,-4 0 3,-6 2 3,-5 2 6,-4 6 7,-6 4 8,-4 6 8,-4 4 4,-5 7 0,-4 5 1,-3 6 0,-1 5-1,1 4 1,3 4-1,1 4-1,1 5-3,-3 7-8,-1 6-8,-2 8-7,1 0-2,6-5 1,7-7 1,5-5 3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5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84900 36682 608,'46'-9'113,"0"0"-29,-2-1-26,0-1-28,0-1-14,0 1-1,1-1-1,2 1-1,-3 0 0,-6 2-1,-6 3 0,-5 1-1,-3 2-11,1 2-25,1 2-24,1 2-23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6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87479 35000 486,'0'18'122,"0"7"-21,0 5-20,0 6-22,0 4-14,0 1-9,0 0-8,0 2-8,-2 0-8,0 0-4,-3 0-7,-2 0-4,-1-3-8,-1-4-8,-1-5-8,-1-5-8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6"/>
    </inkml:context>
    <inkml:brush xml:id="br0">
      <inkml:brushProperty name="width" value="0.03319" units="cm"/>
      <inkml:brushProperty name="height" value="0.03319" units="cm"/>
      <inkml:brushProperty name="color" value="#F2395B"/>
    </inkml:brush>
  </inkml:definitions>
  <inkml:trace contextRef="#ctx0" brushRef="#br0">87450 36172 662,'16'-30'3,"-1"5"6,1 4 6,0 3 5,0 3 6,3 3 6,1 1 6,3 2 5,0 2-1,1 0-5,-1 2-7,1 1-7,-1 0-8,-1 2-11,-1 0-10,-1 2-12,-2 0-4,-3 0 4,-3 0 3,-2 0 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42"/>
    </inkml:context>
    <inkml:brush xml:id="br0">
      <inkml:brushProperty name="width" value="0.06318" units="cm"/>
      <inkml:brushProperty name="height" value="0.06318" units="cm"/>
      <inkml:brushProperty name="color" value="#00BFF3"/>
    </inkml:brush>
  </inkml:definitions>
  <inkml:trace contextRef="#ctx0" brushRef="#br0">90375 40183 348,'7'-6'9,"-2"4"20,-3 4 20,0 4 18,-2 4 5,0 3-12,0 5-12,0 4-12,-1 2-6,0 4-1,-2 3-2,0 3-2,-1 3-1,2 4-2,0 4-2,2 4-3,-1 2-1,0-2-3,-2 0-3,0-2-2,-1 0-1,0 0 1,0 0 0,1 0 0,-1 0-1,2-2-5,0 0-3,2-1-4,0-3-3,0-4-4,0-4-2,0-3-4,-3-8-5,-4-9-7,-6-10-6,-4-10-7,-2-8-1,-1-5 5,1-7 5,-1-5 4,0-4 5,-1-3 2,-1-1 3,-1-2 3,0 0 3,3 2 1,1 2 3,2 2 2,4 1 1,3 1 0,4 1-1,4 1 0,3 2 3,2 1 6,2 3 6,2 2 7,1 0 2,1 3 0,2 0-1,0 0 0,1 4 0,0 3-2,-1 4-1,1 4-2,-2 6 0,-2 8 0,-4 8 0,-2 7 0,-5 5 0,-4-1-3,-6 1-1,-4-1-2,-3 0-1,-1-1 0,-1-1 0,-1-1 0,0-1 0,1-1 0,1-1 1,1-1-1,2-1 1,2-3 0,4-1-1,3-2 1,4-4 0,6-6-2,6-6-2,6-6-2,6-5-3,9-2-6,7-3-6,8-3-6,4-2-4,2-1 1,1-1 1,0 0-1,0-2 4,0 1 4,-2-1 5,0 1 5,-3 1 4,-4 3 2,-4 3 4,-3 3 2,-5 2 3,-5 4 3,-5 3 3,-5 2 3,-6 6 5,-6 6 9,-8 7 8,-6 8 8,-3 2 0,-1-2-9,0 0-9,1 0-9,-1-2-6,0 1-3,1-1-2,-1 1-2,1-1-1,2-1 1,3-1 0,1 0 1,2-2 0,2 1 0,2 0 0,2-1 0,2 0 0,4 0 0,2-2-1,4-1 1,4-1-2,7 0-2,6-2-3,9-1-2,5 0-5,7 0-7,8 0-7,6 0-6,3 1-5,-1 1-3,0 3-3,-2 2-3,-6-1 2,-12-3 8,-12-3 7,-11-2 8,-8-2-3,-1 2-14,-2 0-15,-2 2-13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6"/>
    </inkml:context>
    <inkml:brush xml:id="br0">
      <inkml:brushProperty name="width" value="0.05209" units="cm"/>
      <inkml:brushProperty name="height" value="0.05209" units="cm"/>
      <inkml:brushProperty name="color" value="#F2395B"/>
    </inkml:brush>
  </inkml:definitions>
  <inkml:trace contextRef="#ctx0" brushRef="#br0">88728 34456 422,'0'-22'7,"0"5"13,0 3 15,0 4 13,0 7 8,0 10 1,0 9 1,0 11 2,-1 7-5,0 4-7,-2 6-10,0 5-7,-2 5-8,0 9-4,-1 7-6,-1 9-4,-1 3-9,0 0-9,0 0-9,1 1-11,0-7-2,2-12 6,2-11 7,2-12 5,1-6-8,0-3-24,0-2-23,0-1-24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6"/>
    </inkml:context>
    <inkml:brush xml:id="br0">
      <inkml:brushProperty name="width" value="0.05147" units="cm"/>
      <inkml:brushProperty name="height" value="0.05147" units="cm"/>
      <inkml:brushProperty name="color" value="#F2395B"/>
    </inkml:brush>
  </inkml:definitions>
  <inkml:trace contextRef="#ctx0" brushRef="#br0">90555 35895 427,'-39'-44'7,"17"6"13,17 6 14,16 5 13,12 4 3,5 1-8,6 1-7,7 1-9,2 3-4,3 3-3,2 4-3,3 5-2,-2 3-1,-1 5 2,-2 6 0,-2 4 2,-3 5 1,-5 5 0,-5 5 0,-5 5 1,-4 1-1,0 0-1,-1-1-1,0-2-1,0-1-1,5-3-3,3-3-3,4-3-1,3-3-6,1-5-4,0-3-7,2-4-6,0-3-7,0-2-10,1-2-9,-1-2-10,-4-1-1,-6 0 8,-7 0 7,-6 0 7,-6 0 0,1-2-7,-2 0-6,0-1-8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7"/>
    </inkml:context>
    <inkml:brush xml:id="br0">
      <inkml:brushProperty name="width" value="0.05619" units="cm"/>
      <inkml:brushProperty name="height" value="0.05619" units="cm"/>
      <inkml:brushProperty name="color" value="#F2395B"/>
    </inkml:brush>
  </inkml:definitions>
  <inkml:trace contextRef="#ctx0" brushRef="#br0">95839 34552 391,'7'-8'0,"0"0"0,-2 0 0,0 0 0,-2 0 6,2 1 13,-2-1 13,1 0 13,-1 3 7,-2 6 4,-2 6 3,-2 6 4,-3 4-4,-5 7-11,-5 3-9,-5 6-11,-3 3-6,3 2-3,0 2-2,1 3-3,1-1-3,4 0-2,3-2-3,3 0-2,3-3-3,4-4-3,4-4-2,4-3-3,4-5-3,7-5-6,6-5-4,5-4-5,4-5-5,0-4-6,2-4-5,1-4-5,-2-3-1,-2-3 3,-3-3 3,-3-3 3,-4-1 3,-5 3 0,-5 1 1,-4 3 1,-3 0 2,0 2 3,0 1 4,0 1 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7"/>
    </inkml:context>
    <inkml:brush xml:id="br0">
      <inkml:brushProperty name="width" value="0.0566" units="cm"/>
      <inkml:brushProperty name="height" value="0.0566" units="cm"/>
      <inkml:brushProperty name="color" value="#F2395B"/>
    </inkml:brush>
  </inkml:definitions>
  <inkml:trace contextRef="#ctx0" brushRef="#br0">96211 34875 388,'-2'-29'1,"0"5"3,-3 5 2,-2 5 3,-1 3 3,-2 2 6,0 3 5,-1 1 6,-1 1 4,1 2 3,-1 0 2,0 2 3,0 2 2,1 4-2,-1 4-1,0 3-2,0 7-1,1 7-5,-1 8-3,1 8-3,-1 6-5,2 2-2,1 3-3,0 4-3,0 2-6,-1 3-9,-3 3-8,-1 3-8,-1-3-13,4-7-15,3-8-16,3-8-16,1-8-4,0-8 7,0-7 7,0-8 7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7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98035 34413 446,'-15'-28'10,"2"9"18,3 7 18,1 8 19,0 6 4,0 4-8,-1 4-9,-1 3-8,-2 6-7,-2 7-6,-1 7-4,-3 7-6,-2 5-4,-3 6-4,-3 4-4,-3 5-4,0 0-2,2-3 2,1-4 0,3-4 1,3-5-9,5-8-18,4-6-17,6-7-18,4-8-11,4-10-4,4-10-5,4-10-5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18"/>
    </inkml:context>
    <inkml:brush xml:id="br0">
      <inkml:brushProperty name="width" value="0.06543" units="cm"/>
      <inkml:brushProperty name="height" value="0.06543" units="cm"/>
      <inkml:brushProperty name="color" value="#F2395B"/>
    </inkml:brush>
  </inkml:definitions>
  <inkml:trace contextRef="#ctx0" brushRef="#br0">98266 34340 336,'21'-27'37,"-5"11"8,-5 9 8,-4 10 8,-3 8 0,0 7-9,-1 7-9,2 7-8,-3 8-4,-1 8-1,-2 10 0,-1 8-1,-3-3-2,2-11-6,-1-13-5,0-13-4,-1-4-4,0 5-1,-1 4-1,-2 6-2,-1 1-1,-1-2-5,-3-2-3,-2-1-4,0-4-6,1-5-9,1-5-7,1-5-9,-1-5-6,-2-4-2,-1-6-3,-3-4-4,0-5 2,3-4 6,1-3 6,2-5 6,2-3 6,-1-3 5,0-3 4,0-2 7,2-2 2,3 3 1,2 2 1,4 2 1,3 2 4,6 2 6,4 4 6,5 4 6,3 2 6,-1 4 4,1 4 4,-1 4 5,4 2-1,5-2-7,6 0-6,7-2-7,1 0-6,0 1-5,-2-2-6,0 2-5,-2-2-4,-2-2 0,-2-2 0,-1-2-1,-4-1-2,-3-1-3,-5-1-3,-3-1-2,-5-1 2,-3 2 7,-4 1 8,-4 1 8,-3 0 3,0 0-1,-2 0 1,0 1-1,-2 1 6,-3 2 13,-4 4 12,-2 2 14,-2 4 2,-1 2-4,-2 4-7,1 2-5,-1 4-2,2 7 1,3 5 1,1 7 1,3 2-2,2 0-4,4 0-6,3 1-5,2-3-3,1-2-3,3-3-2,2-3-2,3-4-5,6-3-5,4-4-7,5-4-5,1-4-5,-2-1-3,-1-2-3,-2-2-3,0-4-5,2-5-7,4-7-7,3-6-8,-1-2 2,-7-1 9,-5 1 9,-6-1 10,-5 2 9,-1 1 6,-2 3 7,-2 1 7,-2 2 3,-2 3-2,-2 1-1,-1 2-2,-2 2 7,0 2 16,0 3 16,0 1 16,0 4 4,-1 7-8,-2 7-7,0 7-8,0 5-4,1 3-3,0 3-2,2 2-1,1 2-3,2-1-2,2-2-2,2 0-3,1-1-1,0 1-3,0-1-2,0 0-1,0 6-3,-2 10-2,0 11-2,-1 11-4,-1 4-1,0-3-4,0-3-2,0-3-3,-1-4-1,-2-5 0,-2-5 0,-1-4 1,-2-6 1,0-6 0,0-6 1,1-5 1,-3-7-4,-2-5-9,-3-6-8,-3-6-10,-1-5-1,1 0 4,1-3 4,1-2 5,1-5 4,3-7 4,1-9 4,3-7 3,2-7 3,6-6 3,4-6 2,6-5 2,4-4 1,7 2 3,5 1 2,7 1 1,4 1 1,6 0-1,5 2-2,4 1 0,4-1-5,2 0-10,2-1-9,1-1-8,-2 3-6,-8 10-2,-8 8-1,-7 9-2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24"/>
    </inkml:context>
    <inkml:brush xml:id="br0">
      <inkml:brushProperty name="width" value="0.06165" units="cm"/>
      <inkml:brushProperty name="height" value="0.06165" units="cm"/>
      <inkml:brushProperty name="color" value="#F2395B"/>
    </inkml:brush>
  </inkml:definitions>
  <inkml:trace contextRef="#ctx0" brushRef="#br0">49370 52482 356,'-15'7'1,"1"-1"0,1-1 2,1 0 1,3-2 4,6 0 8,6-2 7,6 0 9,3-1 1,3 0-2,2 0-2,1 0-4,3 1 0,1 2 0,3 2 0,1 2 2,0 1-2,-3 3-1,-3 2-4,-3 2-2,-3 2-1,-2 5-3,-4 3-1,-2 4-1,-5 5-5,-2 3-6,-5 4-6,-4 4-7,-4 1-3,-3 0-1,-5-2-1,-3 0-1,-4-3 1,-1-2-1,-3-3 1,-1-4-1,0-3 3,3-5 3,4-5 3,2-5 4,9-5 4,14-6 7,15-6 7,15-6 6,8-2-2,3-1-10,1 0-9,2 1-11,2-2-5,2 0 0,2-1 0,2-1 0,0-2-2,-2 0-6,-2-1-5,-2-1-5,-2-1-1,-2-3 3,-2-1 2,-2-3 4,-2 0 4,-5 0 5,-4-1 5,-3 1 6,-3-1 3,-3 1 2,-1 0 1,-2-1 1,-3 1 3,-3 0 5,-2-1 5,-4 1 5,-1-1 6,2-1 5,1-1 7,0 0 5,0-1 1,0 1-4,-2 1-5,0 1-5,-1 1-3,0-1-2,0 1-4,0 0-2,-2 1-3,-2 5 1,-4 3-1,-2 4-1,-2 4 0,-1 3 1,-1 2 1,-1 4 1,-2 1 0,0 2-1,-1 0 0,-1 2-1,0 1-1,1 5 0,1 4-1,1 4 0,1 2-1,2 3 0,2 1 0,3 3 1,1 0-1,2 2 0,2 1-1,2 1 0,3 0-1,4 1-1,3-1-1,5 0-1,2 1 0,1 1 0,2 0 1,0 2 1,0 1-2,1 0-3,-1 2-2,1 1-4,-1 0-2,-1 2-3,-1 1-1,0 0-3,-3 0-2,-1-2 0,-3-2-1,-1-1-1,-3-3-1,-4 0 0,-4-1-2,-4-1 0,-4-3 0,-5-4 3,-5-3 1,-5-5 2,-3-3 3,-3-4 2,-1-5 2,-2-2 3,-1-6 2,1-2 2,1-5 1,2-4 3,1-4 0,7-5 1,4-5 0,4-4 1,8-7 1,9-8 0,8-8 1,9-8 2,10-5-3,10-3-6,12-2-4,10-4-5,10-2-8,7-1-10,8-1-10,8 0-10,-6 6-6,-18 13-1,-18 14 0,-19 14-2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2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50315 31837 542,'-7'-6'18,"3"6"14,1 4 12,2 6 14,1 3 2,0 3-7,0 3-8,0 3-7,0 3-6,0 3-7,0 3-5,0 2-6,0 3-5,0 3-3,0 1-3,0 2-3,0 0-3,0 0-5,0-2-5,0 0-5,0-3-3,0-4-5,0-4-4,0-3-3,0-7-6,2-9-6,0-8-6,2-10-7,-1-4 2,1-1 8,0-1 10,0-1 9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2"/>
    </inkml:context>
    <inkml:brush xml:id="br0">
      <inkml:brushProperty name="width" value="0.03334" units="cm"/>
      <inkml:brushProperty name="height" value="0.03334" units="cm"/>
      <inkml:brushProperty name="color" value="#F2395B"/>
    </inkml:brush>
  </inkml:definitions>
  <inkml:trace contextRef="#ctx0" brushRef="#br0">50450 32722 659,'7'-22'6,"-1"5"12,0 3 11,-2 4 12,2 3 3,2 2-4,3 3-5,4 1-4,1 0-5,3-1-4,1 0-5,3-1-5,0-1-3,1 0-3,-1 0-3,1 0-1,-2 0-7,-1-2-9,-3 0-9,-1-1-8,-3-1-8,-1 2-4,-2 1-4,-2 0-5,-2 1 1,-2-2 7,-3 0 6,0-1 7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51650 31215 506,'0'-39'32,"2"19"12,0 17 12,2 18 13,-1 9 1,-1 2-10,-1 3-10,0 1-11,-1 1-8,0 1-9,0-1-7,0 0-9,0 2-10,0 1-9,0 2-11,0 2-11,0 2-4,0 4-1,0 3-1,0 2 0,0-3 2,2-8 5,0-9 5,2-9 5,-1-5 0,1-1-5,0-1-5,0 0-6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59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38872 2993 548,'0'-16'0,"0"0"0,0 1 0,0-1 0,-2 7 10,-2 14 22,-4 13 21,-2 15 21,-3 8 3,-3 6-15,-3 4-15,-3 6-15,-2 1-10,0-3-4,1-1-5,-1-2-5,0-2-4,-1-2-5,-1-2-3,-1-2-4,1-3-4,3-3-4,3-5-4,3-4-4,4-7-7,4-11-11,6-10-10,5-11-11,1-6-1,1 2 8,0 1 8,0 1 9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3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52320 31527 540,'-11'5'31,"8"-2"9,9-6 9,10-2 9,4-5-1,3-2-11,1-3-9,3-3-11,0-2-7,2 1-2,1-1-4,1 1-2,2-1-1,2-1 1,4-1 0,3-1 0,-1 0-2,-4 3-5,-4 1-7,-3 3-5,-4 1-6,-1 4-6,-3 3-5,-1 3-6,-5 1-9,-7 0-12,-6 0-14,-8 0-12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3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55144 29977 530,'-8'-6'121,"0"2"-30,0 4-30,0 3-29,0 1-17,-1 1-4,-2 1-2,0 2-3,-1 1 0,-3 1 0,-2 3 1,-1 2 1,-2 2 1,1 3-1,-1 3 0,1 3 0,0 1-1,1 1 0,0-1-1,2 0 0,2 0-1,1-1 0,2-1-1,3-1 0,1-1-1,2 1 0,2-1-1,2 1-1,1-2 1,2-3 0,0-3 0,2-3 1,1-2-1,3-1-5,3 0-2,4-2-5,2-1-3,5-2-4,3-3-5,5 0-5,1-4-3,0-4-4,0-4-3,1-4-4,-3-1 2,-2-1 5,-3 1 7,-3-1 5,-3 1 0,-3 2-4,-3 3-6,-2 1-6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4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55196 28015 581,'-8'-22'6,"0"3"12,1 3 11,-1 3 12,2 3 4,1 6-4,2 4-5,2 6-4,1 5-3,0 5-4,0 7-3,0 5-3,0 3-1,0 1-2,0-1 1,0 0-2,0 0-5,0-2-14,0 0-13,0-1-13,0-3-7,0-3 1,0-4-1,0-5 0,1-3-1,2-2-1,2-4-2,1-2-1,1-3 2,-1 0 4,0-2 5,-2 0 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4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56100 28000 574,'0'17'52,"0"1"3,0 2 4,0 3 3,0 0-3,2-1-12,0-2-10,1 1-11,0-1-9,0 2-7,-2 3-9,0 1-6,-1 0-9,0-1-9,0-3-10,0-1-8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4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55097 25963 505,'-8'-10'2,"0"-6"6,1-4 5,-1-4 6,1 0 6,2 10 8,2 9 9,2 9 7,1 6 2,0 5-9,0 5-7,0 5-7,0 3-5,2 1-2,0 0-2,2 2-2,1-1-2,1-3 0,3-3 0,2-3-2,2-4-4,1-3-9,3-4-7,2-4-9,1-4-6,1-4-3,1-4-3,1-4-3,1-4-1,1-5 2,1-5 2,1-5 1,-2-3 3,-3-2 3,-5-3 2,-3-1 4,-4 1 1,-4 4 1,-4 4 0,-4 3 2,-2 5 3,2 3 5,0 4 5,2 5 6,-3 0 3,-6-2-1,-6-2 2,-5-1-1,-4-1 1,1 4-1,-1 3 0,1 3 0,-1 4-3,-1 7-7,-1 7-6,-1 8-7,2 2-5,5-2-3,5 0-3,5 0-3,2-3-2,0-1-3,0-2-2,0-3-2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5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56650 31045 434,'1'-13'34,"2"4"10,2 6 10,2 5 11,1 3 1,1 3-10,2 3-9,0 4-9,1 1-7,1 1-3,1 1-3,2 1-4,-1 0-2,1 1-4,0 0-4,-1-1-3,1 1-5,2-1-3,0 1-4,1-1-4,0 0-3,1-1-1,-1 0-1,1-2-1,-1 0-1,-1 1 1,-1 1 1,0 1 0,-2 1-1,-1-1-6,-1 1-5,0-1-5,-3 1-3,1 0-3,-2-1-1,0 1-2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37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59096 33005 588,'7'-21'4,"-2"3"2,-3 5 0,0 3 1,-4 2 4,-2 2 8,-4 1 6,-2 1 8,-2 1 0,-1 3-5,-2 4-6,0 2-6,-1 3-3,-1 2-3,-1 2-1,-1 1-1,-2 2-2,-1 1 1,-2 1 0,-3 1 0,1 1 1,1 0 1,3-1 1,2 1 0,0-1 1,2 1-1,1-1 0,1 1-1,2-1 0,3 1-1,2-1 1,4 1 0,2-2-1,2-1-2,2-2-2,2-3 0,2-1-4,4 0-1,2-2-4,3-1-3,4 0-2,3-2-5,5-1-3,3 0-4,3-2-3,2 0-2,3-2-3,1 0-1,2-2-3,2 0-2,2-2-1,2 0-3,-4-2 1,-6 0 4,-9-1 3,-7-2 3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61650 33000 999,'0'13'-6,"2"-6"-12,0-3-12,1-5-12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2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61120 33190 595,'-12'-8'68,"10"0"-9,8 0-8,10 1-9,5-1-6,5 0-4,3 0-3,4 1-5,4-1-4,4 0-3,4 0-4,4 1-4,1-1-4,-2 0-7,-2 0-5,-2 1-5,-3 0-8,-2 2-8,-3 2-8,-3 2-8,-6 2-4,-6 2 0,-7 2 2,-6 2 0,-5 0 4,-2-1 8,-2-1 7,-2 0 8,-2-1 5,0 1 0,-1 2 0,-2 0 2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2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60751 34177 660,'-17'8'1,"-2"0"1,-1 0 2,-3-1 1,4 0 7,7-2 10,8-3 11,8 0 10,8-4 2,9 0-6,9-3-7,9-2-6,5-2-6,4-1-2,2-3-3,4-1-3,0-1-4,1 3-5,0 1-6,0 2-6,-2 3-5,-3 1-8,-2 2-6,-4 2-8,-4 1-1,-7 0 5,-7 0 5,-7 0 4,-4 0 0,-1 0-7,-1 0-6,0 0-7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9:59"/>
    </inkml:context>
    <inkml:brush xml:id="br0">
      <inkml:brushProperty name="width" value="0.04181" units="cm"/>
      <inkml:brushProperty name="height" value="0.04181" units="cm"/>
      <inkml:brushProperty name="color" value="#00BFF3"/>
    </inkml:brush>
  </inkml:definitions>
  <inkml:trace contextRef="#ctx0" brushRef="#br0">39200 4200 526,'16'29'109,"-1"-3"-21,1-5-19,0-3-21,0-2-12,3 1-5,2 1-3,1 1-5,3 2-4,1 3-6,2 3-5,3 3-6,0 2-5,1-1-3,-1 0-3,0 1-3,-1-2-8,-1 0-12,-3-1-11,-1-1-13,-4-4-2,-3-5 8,-4-6 9,-4-6 8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2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64208 32876 549,'-14'-4'22,"4"6"8,5 8 10,3 6 10,0 5 1,0 5-6,-3 3-5,-2 4-5,0 1-5,2-1-5,2-3-4,2-2-5,2-1-3,0-3-3,2-1-1,0-3-3,2-2-2,2-3-1,2-2-2,1-4-2,4-2-2,2-1-3,3 0-3,3-2-2,1-2-3,-1-6 1,-1-4-1,-1-5-1,1-7 1,5-7 3,3-8 1,4-8 3,-1-3 0,-9 4 0,-7 2 0,-9 4-1,-4 2 3,-4 3 3,-2 3 6,-3 3 3,-4 4 2,-2 5-3,-3 5-1,-3 5-3,-6 4-4,-7 5-8,-8 6-9,-8 4-8,-1 3-5,6 1-4,6 1-3,6 1-5,3 0 1,3-1 4,1 0 2,3-2 5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3"/>
    </inkml:context>
    <inkml:brush xml:id="br0">
      <inkml:brushProperty name="width" value="0.02716" units="cm"/>
      <inkml:brushProperty name="height" value="0.02716" units="cm"/>
      <inkml:brushProperty name="color" value="#F2395B"/>
    </inkml:brush>
  </inkml:definitions>
  <inkml:trace contextRef="#ctx0" brushRef="#br0">59333 35327 810,'-8'-6'-13,"2"2"5,1 4 6,0 3 5,1 1 5,0 3 7,0 2 6,1 2 7,-1 0 0,0-1-3,0-1-5,0 0-4,-1 2-3,-2 9-1,-2 7-2,-1 9 0,-2 2-6,0 0-11,0-2-9,1 0-10,-2-1-6,-2-2 1,-1 0-2,-3-1 1,2-4 0,3-5 5,4-7 2,5-5 4,1-3 2,0 0 2,0 0 1,0 0 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3"/>
    </inkml:context>
    <inkml:brush xml:id="br0">
      <inkml:brushProperty name="width" value="0.02515" units="cm"/>
      <inkml:brushProperty name="height" value="0.02515" units="cm"/>
      <inkml:brushProperty name="color" value="#F2395B"/>
    </inkml:brush>
  </inkml:definitions>
  <inkml:trace contextRef="#ctx0" brushRef="#br0">57528 37074 874,'0'-11'-49,"0"10"28,0 10 30,0 10 27,-1 5 11,0 4-9,-2 3-8,0 3-10,-2 2-8,0 0-9,-1 2-8,-1 1-8,-1 0-8,0 0-5,0 0-6,1 0-6,0-3-1,2-6 5,2-5 4,2-6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57650 37707 999,'22'-22'-76,"-3"5"18,-3 3 17,-3 5 18,1 1 10,4 2 2,3 1 4,5 0 3,2 1 8,0 1 14,2-1 15,1 0 14,0 0-1,-2 0-16,0 0-16,-1 0-17,-2 0-11,-5 1-6,-3-1-6,-4 0-6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4:43"/>
    </inkml:context>
    <inkml:brush xml:id="br0">
      <inkml:brushProperty name="width" value="0.0318" units="cm"/>
      <inkml:brushProperty name="height" value="0.0318" units="cm"/>
      <inkml:brushProperty name="color" value="#F2395B"/>
    </inkml:brush>
  </inkml:definitions>
  <inkml:trace contextRef="#ctx0" brushRef="#br0">59476 36861 691,'-1'-15'-4,"0"4"-8,-2 3-9,0 3-9,0 3 12,0 5 29,2 6 29,0 4 30,1 4 8,0 3-15,0 3-16,0 3-15,0 5-10,-2 6-6,0 8-6,-2 6-5,0 7-11,-3 7-12,-2 7-14,-2 7-13,1-2-3,1-11 6,2-11 6,2-11 6,1-7 3,1-5-2,-1-6-2,0-3-1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23"/>
    </inkml:context>
    <inkml:brush xml:id="br0">
      <inkml:brushProperty name="width" value="0.05958" units="cm"/>
      <inkml:brushProperty name="height" value="0.05958" units="cm"/>
      <inkml:brushProperty name="color" value="#F2395B"/>
    </inkml:brush>
  </inkml:definitions>
  <inkml:trace contextRef="#ctx0" brushRef="#br0">12755 42889 369,'-14'0'3,"3"-2"6,2 0 6,4-2 7,2 2 10,2 2 18,2 4 16,2 2 16,2 5 1,4 5-16,2 7-16,3 5-14,2 5-11,0 1-4,-1 2-3,1 2-5,0 2-3,1 2-4,1 2-3,1 2-3,0 1-2,-1-2-1,0-1 0,-2 0-1,-1-4 0,1-6-2,0-5 0,-1-7-2,1-5 1,2-6 0,0-6 2,1-6 0,1-8 0,3-8 1,1-9 0,3-8 1,2-9 1,4-8 5,4-8 4,5-7 4,2-3 1,2 5-1,2 3-3,2 4-2,-1 5-2,-2 5-4,-4 4-4,-2 5-4,-3 5-5,-2 4-10,-2 3-9,-1 5-9,-4 3-5,-3 5-2,-5 3-1,-3 4-2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24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12528 51451 426,'-15'-2'3,"-1"-1"7,0-2 6,1-1 7,3 2 11,8 10 14,8 8 15,8 9 15,3 8 0,1 6-14,0 8-12,-1 6-14,1 4-10,2 0-8,0 0-7,1 0-8,1-3-4,1-3-4,1-4-1,1-4-3,-1-4 0,-1-3 1,-2-5 2,-3-3 2,1-6 1,3-5 1,4-6 1,2-6 1,3-9 0,6-12 1,5-11-1,5-12 1,5-12-2,9-12-2,8-11-2,7-12-3,8-6-3,6 0-3,8 0-3,7 0-4,-8 10 0,-18 21 3,-20 21 4,-20 20 2,-10 9-9,1 0-25,-1-1-24,1-1-24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28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40370 52932 479,'-8'-19'12,"0"9"25,0 8 23,0 10 25,-2 6 3,-3 7-17,-5 5-17,-3 6-17,-5 6-12,-3 5-4,-5 4-6,-3 6-4,0 0-7,4-1-6,4-2-7,3-2-7,4-3-6,1-6-4,3-4-5,1-5-4,3-5-4,2-3-1,4-5-2,3-3-1,1-5-2,2-4-1,0-6-1,2-4-1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28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39934 53132 455,'-9'-9'3,"0"-3"6,-1-4 7,-1-1 6,1 1 11,6 10 13,4 8 16,6 10 14,4 5-1,3 3-14,5 3-15,3 3-15,4 3-9,3 4-5,3 4-3,3 4-4,1 5-9,2 4-13,0 5-14,2 6-14,-3-5-13,-8-9-12,-6-11-13,-6-11-13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78506 9768 999,'-18'-22'-4,"-3"3"-8,-5 4-8,-3 2-9,2 4-3,8 6 3,7 6 3,8 6 3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0"/>
    </inkml:context>
    <inkml:brush xml:id="br0">
      <inkml:brushProperty name="width" value="0.03684" units="cm"/>
      <inkml:brushProperty name="height" value="0.03684" units="cm"/>
      <inkml:brushProperty name="color" value="#00BFF3"/>
    </inkml:brush>
  </inkml:definitions>
  <inkml:trace contextRef="#ctx0" brushRef="#br0">40881 2035 597,'-15'-1'0,"4"0"0,3-2 0,3 0 0,2 0 5,3 0 12,4 1 10,2 2 12,4 0 4,4 0-1,4 0-1,3 0-2,4-1-6,3 0-10,3-2-9,3 0-11,-1-1-6,-2 0 1,-3 0-1,-3 1-1,-3-1-3,-3 2-8,-3 0-7,-2 2-7,-4-1-6,-1-2-6,-2-2-7,-2-2-6,-3-2 3,-2-2 8,-3-2 10,-4-1 10,-1-2 6,-2-1 4,0-2 3,-1 1 4,-1-2 3,1 2 0,-1 1 2,0 1 1,1 1 3,0 2 7,2 3 6,1 1 6,-1 3 9,0 6 11,-1 4 11,-1 6 11,0 2 2,2 1-10,2 1-10,2 2-9,2 0-8,0 1-5,2 1-5,1 1-5,-1 2-6,-1 1-6,0 3-5,-1 1-6,-1 2-6,0-1-6,0 0-7,0 1-6,-1-1-2,-2-1 3,-2-1 4,-1-1 3,-3-2 1,0-3-2,-1-3-3,-1-3-2,-1-2 2,-2 0 7,0-2 7,-1 0 6,0-1 6,1 1 6,1 2 4,1 0 5,1 0 4,2-1-1,2 0 1,3-2-1,3-1 7,8-1 12,6 0 11,7-2 13,6-1-1,3-4-12,4-2-13,5-3-11,2-3-9,2-2-4,2-2-3,3-1-5,-2-1-2,-4 2 1,-4 2 1,-3 3 0,-4 0-7,-1 2-17,-3 0-16,-1 2-16,-3-1-6,-3-2 4,-3-2 3,-2-1 4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07"/>
    </inkml:context>
    <inkml:brush xml:id="br0">
      <inkml:brushProperty name="width" value="0.02554" units="cm"/>
      <inkml:brushProperty name="height" value="0.02554" units="cm"/>
      <inkml:brushProperty name="color" value="#F2395B"/>
    </inkml:brush>
  </inkml:definitions>
  <inkml:trace contextRef="#ctx0" brushRef="#br0">76609 13700 861,'-42'5'96,"10"-3"-54,9-4-52,11-3-54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35"/>
    </inkml:context>
    <inkml:brush xml:id="br0">
      <inkml:brushProperty name="width" value="0.06537" units="cm"/>
      <inkml:brushProperty name="height" value="0.06537" units="cm"/>
      <inkml:brushProperty name="color" value="#F2395B"/>
    </inkml:brush>
  </inkml:definitions>
  <inkml:trace contextRef="#ctx0" brushRef="#br0">15411 45921 336,'-35'-42'5,"9"11"9,9 11 10,9 11 10,8 7 6,8 6 5,7 4 6,9 5 3,3 6-1,1 5-8,-1 7-8,1 5-9,-3 5-6,-2 4-3,-2 4-4,-4 4-4,-3 0-2,-1-1-1,-2-2-1,-2-2-3,-1-3 1,1-6-2,2-4 1,0-5-1,1-5 0,3-5-1,2-5 1,2-5 0,2-5 0,2-8 2,4-6 2,3-7 1,5-10 1,9-11 0,6-12 1,9-11 1,4-9-1,0-1 0,-1-4 0,1-3 0,-3 4-2,-3 11-6,-4 11-3,-4 10-6,-4 9-9,-4 5-13,-4 7-14,-3 5-13,-5 4-3,-3 3 9,-5 1 9,-3 2 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36"/>
    </inkml:context>
    <inkml:brush xml:id="br0">
      <inkml:brushProperty name="width" value="0.05997" units="cm"/>
      <inkml:brushProperty name="height" value="0.05997" units="cm"/>
      <inkml:brushProperty name="color" value="#F2395B"/>
    </inkml:brush>
  </inkml:definitions>
  <inkml:trace contextRef="#ctx0" brushRef="#br0">15349 53201 366,'-43'-7'27,"11"2"2,10 2 1,9 2 3,8 4 4,6 5 6,6 7 7,6 6 5,4 3 0,3 1-6,3 1-7,3 1-7,1 1-5,-1 4-5,-1 3-4,-1 3-6,-1 3-3,-1 4-2,-1 4-3,-1 4-2,-1-1-2,-1-3 2,-1-4 0,0-3 1,-2-6-2,1-6-3,0-6-5,-1-5-3,2-8-1,1-8 1,3-10 1,2-8 1,2-11 2,4-12 1,5-14 1,3-12 1,4-8 0,6-3-4,4-3-2,6-2-3,2 2-6,3 7-5,2 9-8,2 7-7,-3 6-1,-7 8 1,-6 4 3,-8 7 1,-5 4-4,-3 3-11,-5 3-11,-3 3-11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43"/>
    </inkml:context>
    <inkml:brush xml:id="br0">
      <inkml:brushProperty name="width" value="0.05679" units="cm"/>
      <inkml:brushProperty name="height" value="0.05679" units="cm"/>
      <inkml:brushProperty name="color" value="#F2395B"/>
    </inkml:brush>
  </inkml:definitions>
  <inkml:trace contextRef="#ctx0" brushRef="#br0">37600 23166 387,'-7'-12'56,"2"8"-9,2 8-10,2 8-8,0 5-5,-2 3 1,-2 3 1,-2 3 1,-1 2-1,1 2-4,-1 3-2,0 1-4,-1 3-2,0 4-2,-1 4-2,-1 4-3,-1 3 0,0 0 0,0 1-1,1 2 1,0-4-1,2-4-2,2-7-1,3-6-3,1-12-9,3-17-15,4-18-18,2-17-15,2-14-5,2-10 6,0-9 6,1-11 6,0 1 5,0 7 6,-2 10 4,0 9 6,-2 6 4,-1 5 6,-1 5 6,0 6 5,-1 2 5,0 4 4,0 3 3,0 3 4,0 2 2,0 2 2,-1 3 0,1 1 1,1 1 2,0 2 2,1 0 2,2 2 3,0 0 1,0 2-1,-1 0-1,1 2-1,0 1-1,0 3 1,0 4 1,0 2 0,-1 2-1,1 1-2,0 1 0,0 1-3,-1 3-1,-1 5-1,0 5-2,-2 5-1,-1 1-1,0 0-1,-1-1-1,-2-1-2,0-2-3,2 0-7,1-1-7,0-1-7,0-3-4,0-3-2,-2-5-1,0-3-3,-4-5-4,-4-3-6,-5-4-8,-5-4-6,-3-4 0,1-6 8,-1-4 6,0-5 8,1-3 5,1 1 4,1-1 4,1 1 4,1 0 3,2 0 3,3 2 2,1 1 4,2 1 3,2 3 3,2 1 4,2 2 3,2 1 0,2-2 0,2 0-1,2-1-2,2-1 0,3 1 2,4-1 0,2 0 2,1 1-2,1 2-3,-1 2-4,1 3-2,-1 0-5,-1 2-2,-1 0-3,-1 2-4,0-1-3,0 0-2,-1-2-3,1 0-3,-1-2-1,-3 0-1,-1-1 1,-2-1-1,-2-2 1,0 0 0,-2-2-1,0 0 1,-2 0 2,-1-1 3,0 0 4,-2 0 4,-1 2 6,-2 3 8,-2 2 7,-1 4 8,-3 3 5,0 4 2,-1 3 1,-1 5 3,-1 2-2,2 0-2,1-1-3,0 1-3,3-1-3,1-1-3,2-1-3,2 0-3,2-2-5,3-1-5,4-1-6,2 0-6,2-3-4,0-1-4,-1-2-3,1-1-3,0-4-2,0-1 3,-1-2 1,1-1 2,-1-2 1,-2 0 1,-2 0 0,-2 1 1,-2-1 2,-1 0 3,0 0 3,-2 0 3,-1 3 10,-2 4 18,-2 6 17,-1 4 17,-1 5 5,2 3-8,2 5-9,2 3-9,1 3-7,2-1-4,0 0-4,2 1-5,0 1-2,0 2-1,-1 4-1,2 3 0,-2 1-2,1-2-2,0 0-3,0-1-3,0-3-2,0-2-2,0-3-4,0-3-3,-1-2-1,-1-1-3,0-1-1,-1-1-3,-4-1-2,-2-2-5,-5-3-5,-4-1-4,-1-3 1,-1-4 10,0-4 7,1-4 9,-1-3 5,2 0 1,1-1 0,1-2 2,1 0 1,2-2 2,2 0 2,3-1 3,1-2-1,2-3-2,2-3-3,2-3-2,2-5-4,3-5-7,3-6-6,4-6-7,1-3-3,1 0 3,1 0 0,1 0 2,-1 4 0,-4 7-3,-5 9-2,-3 8-2,-1 4-3,0 2 0,1 2-1,2 3-2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44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39183 23427 510,'-6'-7'-16,"4"-1"10,4 0 9,4 0 9,2 1 6,1 2-1,2 2 0,0 2 1,0 2-1,-1 0-2,0 2-1,-2 0-3,-1 3-1,-2 4-5,-2 3-3,-2 5-3,-2 2-2,0 1 2,-2 1 2,0 1 1,-1 0 1,0-1 0,0-1 0,0-1 0,1-2 0,0-3 0,2-3-1,0-2 0,4-8-3,6-12-7,6-12-7,5-11-6,4-7-5,1-2-1,1-2-2,1-2-2,-1 0 2,-1 2 5,-3 2 4,-1 2 6,-2 3 3,-1 2 3,-1 3 2,0 4 2,-3 2 2,-1 2 0,-3 4 1,-1 4 0,-2 1 2,-2 2 2,-2 2 3,-2 3 1,-2 3 12,-2 8 18,-2 6 20,-2 7 19,1 4 3,1 1-13,2 1-12,2 1-13,1-1-9,0-1-5,0-3-4,0-1-4,1-1-3,2 1-3,2 2-1,1 0-3,3-1-1,2-1-3,2-3-3,1-1-1,2-2-4,0-2-1,-1-3-3,1-1-2,-2 0-1,-1 0-1,-2 1 0,-2 2 0,-2 1-3,-2 3-4,-3 3-4,0 4-4,-7 4-5,-8 10-5,-9 9-6,-9 8-7,-2 0 1,6-8 6,3-10 6,6-7 5,3-6 5,-1 1 1,1-1 3,-1 1 1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48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38047 27498 402,'0'-28'43,"0"6"-6,0 5-4,0 6-5,-1 3-3,-4 1 0,-2-1 1,-3 0 1,-3 3-3,0 6-2,-1 6-4,-1 6-2,-1 3-3,1 3 1,-1 1 1,0 3-1,1 1 0,-1 3-2,1 1-2,-1 2-2,1 1-1,0-1 0,2-1 0,1-1 0,1-2 0,2 0-2,3-1 0,1-1-2,1-1-1,2-1 1,0-1 1,2-1 0,1-1-1,4-3-1,2-1-2,3-2 0,2-2-2,0-3-1,0-1 0,-1-2-1,2-2-1,0 0-1,1-2-3,1 0 0,2-2-3,1 0-1,3-2-1,1 0-2,2-1-5,1-2-11,1 0-9,1-1-10,-1-2-2,-1 0 8,-3-1 8,-1-1 8,-2-2 3,-1 0 0,-1-1 0,-1-1 0,-2-1 2,-2 1 6,-4-1 5,-3 0 5,-1 1 5,-2 1 3,0 1 4,-2 1 3,0 1 9,-2 2 14,0 2 14,-2 2 13,0 2 1,-2 2-10,0 2-12,-1 2-10,-2 4-5,-4 4-1,-2 5-1,-3 5 0,-1 1-2,3-1-2,1-3-2,3-1-1,1-1-3,2 1 1,2 2-1,2 0-1,2-1 0,0-1-2,2-3-1,1-1-1,1-3-3,3-2-4,4-4-5,2-2-4,2-4-4,1-2 0,1-4 0,2-2-2,-1-3 0,1-3 2,0-3 1,-1-3 0,0-1 1,-1 1-2,0 1-2,-2 1-1,-1-1 0,-3-1 2,-1-3 1,-2-1 1,-1-2 2,0-1 0,0-1 1,0 0 1,-1-2 1,0 1 1,-2 0 3,0-1 1,-1 3 2,0 6 4,0 4 3,0 4 4,-1 5 8,-2 3 11,-2 2 14,-2 4 12,0 3 2,0 4-8,2 4-8,1 3-7,0 4-6,0 3-3,0 3-4,0 3-2,1 2-2,0 1 1,2 1 2,0 1 1,2-1-2,2-2-3,2-2-3,2-1-4,1-1-3,1-1-4,2 1-3,0-1-3,1-1-3,-1-3-2,1-3-3,0-3-1,-1-2-4,1 0-6,0-2-7,0-1-6,0-1-7,1-2-8,1-2-7,2-2-7,-2-2 1,-3-2 9,-3-2 11,-2-2 10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48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40608 27155 422,'-1'-14'2,"-1"3"4,0 2 6,-1 4 3,-2 2 1,-2 2-3,-2 2-5,-1 2-2,-1 2 5,2 4 14,2 2 16,2 3 14,1 2 2,1 1-11,-1 1-9,0 2-12,0-1-6,0 1-3,0-1-2,0 1-2,1-1-1,0 1 1,2-1 1,0 1 1,1-1 1,0 1-2,0 0-1,0-1-1,2 0-1,2-1-2,3-1 0,4 0-1,1-3-2,3-1-2,1-3-4,3 0-3,0-3-1,1-1-2,-1-1-1,1 0-1,-1-1 0,-3 2 2,-1 0 2,-2 1 1,-3 2 1,-1 0-2,-2 1-3,-2 2-2,-7 2-3,-10 7-7,-11 5-7,-10 6-6,-5 1 0,5-5 6,4-5 5,4-5 5,2-2-4,1-1-16,1 1-15,1 0-16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57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42981 27700 517,'-14'2'25,"5"4"-7,3 4-5,4 3-7,2 4 3,0 3 14,0 3 14,0 3 14,0 2 1,0 1-8,0 1-9,0 1-9,0-1-7,0-3-7,0-4-5,0-1-7,0 0-3,0 5-1,0 4-1,0 6 0,0 2-6,0-2-7,0 0-8,0-1-8,0-2-4,2-2 0,0-1-1,2-3-1,-1-1 3,1-3 4,0-1 6,0-3 4,0-1 4,0-3 1,0-1 1,0-2 2,-1-2 2,-1 1 4,0 0 3,-2 0 5,0 0 5,-2 1 8,0 1 8,-1 2 8,-1-1 2,2 1-1,0 0-3,2-1-1,0 1-3,0 0-1,0-1-2,0 1-1,0 0-3,0-1-2,0 1-4,0 0-2,0-1-3,0 1-2,0 0-3,0-1-2,0 1-4,0 1-6,0 2-5,0 0-6,0 0-2,2 1 0,0-1 1,2 1 2,-1 0-1,1-1 1,0 1 0,0-1 0,-1 0 3,0-1 4,-2 0 4,0-2 5,-1 0 5,0-1 2,0 1 5,0 0 3,0-1 2,0-1 1,0-1 0,0-1 2,0 1 0,0 0 2,0 1 0,0 1 2,-1 0-1,0-1 0,-2-1-1,0 0-1,0-1 0,0 1-2,2 1 0,0 2-1,1 0 0,0 1-1,0 1-1,0 1 0,0 1-2,0-1-2,0 1-2,0 0-3,0-1-2,0 1-1,0-1-3,0 1-1,1-2-1,0-1 1,2-2 2,0-2 0,1-2 0,0 1-2,0 0-4,0 0-2,-1-2 1,-1 1 5,0-2 5,-2 0 5,0 0 5,0 3 5,0 3 6,0 3 5,0 1 2,0-1-5,0 0-3,0-2-5,1 0-2,0-1 0,2 1-1,0 0 0,0-1-3,0 1-1,-2 0-3,0-1-2,-1 1-2,0 1 0,0 2-1,0 0 0,0 1 0,2 1 1,0 1 0,2 1 1,-1 0 0,-1-1 1,0-1 1,-2-1 0,0-1 0,0-1-5,0-1-2,0 0-5,1-3 1,0-1 1,2-3 3,0-1 2,0 0 3,0 2 3,-2 2 3,0 1 3,-1 2 2,0-2 0,0-1 0,0-1 1,0 1 2,0 2 4,0 1 4,0 3 4,0 0 1,0-1-3,0-1-4,0-1-3,0-1-4,0 0-5,0-2-4,0-1-4,0 0-8,0 0-13,0-1-13,0 1-13,0-3-9,2-4-6,0-6-7,2-4-6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7:58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57750 27550 643,'6'60'123,"-1"-5"-30,-2-4-28,-2-6-28,-1-2-19,0-2-5,0 0-6,0-1-6,0-2-7,0 0-4,0-1-7,0-1-5,0-1-4,0 2-3,0 0-3,0 2-3,1-1 1,2-3 1,2-4 3,2-2 2,-1-2 3,-1-3 4,-2-1 2,-2-3 4,0 1 5,0 1 4,2 3 6,0 1 5,0 2 2,-2 3 2,-2 1 0,-2 3 0,0-2 1,0-2-2,2-3 0,0-3-2,1-1 0,0 1-1,0 1-1,0 1-1,0-1-2,0-1-1,0-3-4,0-1-2,1-2-1,0 1-3,2-1 0,0 1-2,0 0 1,0 1 1,-2 1 3,0 1 2,-2 2 2,0 1 1,-2 2 3,0 3 2,-1-2 2,0-2 4,0-3 4,1-2 3,-1-4 1,2 0-1,0 0 0,2-2-1,0 0-2,0-1 0,0 1-1,0 0 0,0-1-4,0 1-3,0 0-4,0-1-5,0 1-1,0 0-1,0-1 0,0 1 0,0 0 0,0 1 0,0 1 0,0 1-1,-1 0 1,0-1-1,-2 0-1,0-2 1,0-1 0,0-1 1,2-1 2,0 0 1,1-2 1,0 1 0,0 0 2,0 0 0,1 0 0,0 1-1,2 1-1,0 1-1,1 1-1,0 2-1,0 0 0,0 1 0,-1 1-1,-1 1 0,0 1 0,-2 1 0,0 0 1,0-1 0,0-1 2,0-1 1,0 0 0,0-1-1,0 1 0,0-1 0,0 1 3,0 0 7,0-1 6,0 1 8,0-1 2,0 1-1,0-1-3,0 1 0,0-1-3,0-1-1,0-1-3,0-1-1,1-1-2,0 0-2,2-2-3,0-1-1,0-1-3,0 0-1,-2-2-1,0-1-1,-1 0-3,0 0-6,0 0-4,0 0-6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2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42174 41090 448,'0'-27'78,"0"11"-13,0 9-14,0 10-13,-1 9-6,0 7 0,-2 9 3,0 7 0,-1 4-1,0-2-6,0 0-4,1-1-5,-2 0-3,0 4 0,-2 2-1,0 4-1,-1 1-2,-1 2-5,-2 0-6,1 2-6,-1-5-2,4-8 1,3-9 0,2-9 1,2-2 0,-2 5 0,0 5 0,-1 5 1,-1 1-7,2-2-14,0-2-13,2-1-14,1-5-6,2-5 2,2-6 2,1-7 3,2-3 2,-2-4 5,-1-2 4,0-3 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2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94494 49861 468,'0'-14'1,"-2"3"1,0 3 2,-2 2 2,1 5 11,1 6 20,0 6 20,2 6 21,0 2 3,0 1-15,0-1-15,0 1-14,-1 0-10,-1 1-4,0 1-6,-1 1-4,-2 1-5,0 1-3,-2 1-4,0 1-3,-1-1-5,0 0-5,1 0-6,-1-2-5,1-2-7,2-3-7,2-3-8,2-3-7,2-4 1,4-6 8,2-6 10,4-6 9,1-3 7,3 1 3,2-1 4,1 0 3,1 1 5,0 2 6,-2 3 6,-1 1 7,-1 1 3,-2 2 3,-3 0 2,-1 2 3,-2 2 0,-2 4 0,-2 4-1,-2 3 0,-1 2-1,0-1-3,0 0-1,0-2-3,-1 0-4,0 0-5,-2-1-4,0 1-5,1-3-11,2-6-17,4-6-17,2-6-17,1-2-5,0 0 9,-2 2 9,0 1 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41502 2631 459,'-8'-7'-6,"2"1"1,1 0 0,0 2 1,1 0 4,-2 2 9,0 0 9,-1 2 8,-1 2 5,0 4-1,0 4 1,0 3-1,-1 5-1,-1 4-2,-3 3-4,-2 4-2,-2 4-3,-1 1-4,-3 2-2,-1 3-4,-2 0-2,-1 0 1,-1 0-1,-1 0 1,-1-1-3,1-1-2,0-3-3,-1-2-3,3-2-4,3-5-5,4-3-4,5-5-6,5-6-3,8-10-5,8-10-4,8-9-4,3-4 3,1 2 10,-1 4 10,1 3 10,0 2 6,1 1 1,1 0-1,1 2 1,0 1 4,-1 2 6,-1 2 6,-1 2 7,-1 3 2,-2 2 0,-3 4 0,-1 2-1,-3 2-1,-2 3-4,-4 2-2,-2 2-3,-2 1-3,0 3-3,0 1-2,0 3-4,-2-1 0,-2 0 0,-4-1 1,-2 0 1,-2-3-2,-2 0-2,0-1-3,-1 0-4,0-3 0,-1-3-1,0-3 1,1-2 0,-1-4 1,2-3 2,1-2 1,1-4 2,1-3 1,2-5-1,2-5 0,2-5-1,4-5-1,6-3-1,6-5-2,6-3-2,4-3-1,5-2-1,3-2-1,4-2-1,3 0-1,-1 1 1,0 3 0,1 2 0,-2 2 2,-2 4 4,-2 2 3,-1 3 3,-3 3 4,-1 5 3,-3 3 4,-1 5 3,-3 2 4,-3 2 1,-2 2 3,-4 2 3,-1 3-1,2 2 0,0 4-3,1 2-1,0 3-2,-1 3 0,0 4-2,-2 2 0,0 1-3,0 1-1,0 0-4,0-1-2,-1 1-1,-1 0-2,0-1-1,-2 1-1,-1 0-2,0 3 0,-2 1-3,0 3-1,-3 0 0,-4 1 0,-4-1 0,-3 1 2,-3-2-3,0-2-2,1-1-5,-1-2-3,1-3-3,1-3-4,0-3-2,2-2-3,0-4-2,1-1-1,-1-2-1,0-2 0,0-3-1,1-4 2,-1-4 1,0-3 2,1-3 2,2-2 4,2 0 3,3-1 4,0 0 4,2 3 5,0 1 5,2 3 4,2 1 9,6 4 11,4 2 11,5 4 11,2 3 5,1 4-3,0 4-3,-1 3-3,1 3-3,0 0-5,-1-1-5,1 1-4,-1-1-6,1-1-6,-1-1-6,1 0-6,-1-1-9,-1 0-11,-1-1-10,0 1-12,-2-1-10,-1-3-12,-1-1-11,0-2-12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42378 42605 507,'6'-13'11,"-4"6"21,-4 6 23,-4 6 22,-3 4 2,-3 1-18,-4 3-18,-2 2-17,-1 0-11,-1 1-1,1-1-2,-1 1-3,1 0-2,-1-1-3,0 1-4,1-1-3,1 1-1,5 1 2,3 2 3,4 0 1,4-2 1,4-1 2,4-4 2,4-3 0,3-2 1,3-2-1,3-3 0,3 0-1,2-2-2,-1 0-5,0 0-3,1 0-4,-2 0-5,-1 0-6,-3 0-6,-1 0-5,-2 0-3,-1 0 3,-1 0 1,0 0 3,-2 0-4,1 0-12,0 0-11,0 0-11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3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43153 43090 445,'-1'-22'6,"0"5"13,-2 3 12,0 4 13,-2 4 3,-2 2-5,-1 4-6,-3 3-5,-1 2-5,1 3-4,-1 3-4,0 3-5,0 2 0,-1 2 2,-1 0 4,-2 1 2,2 1 1,1 2-1,2 3 0,3 1 0,1 1-2,2-3-2,2-2-3,2-1-2,4-5-7,6-5-15,5-6-12,7-6-13,2-6-7,-1-6 1,-2-5 2,1-6 1,-4-3 2,-3 3 6,-4 1 5,-4 3 4,-3 5 14,2 10 22,-2 10 21,1 10 22,-1 5 6,0 1-12,-2 1-10,0 1-10,-1 0-10,0-1-8,0-2-7,0 1-8,3-4-16,6-5-23,5-5-23,7-4-24,0-5-5,-5-2 12,-5-4 12,-4-2 11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3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44250 43537 455,'6'-6'49,"-1"6"4,-2 4 5,-2 6 5,-1 4-2,0 5-8,0 5-7,0 5-8,0 2-6,0 0-4,0 1-5,0-1-4,0 0-6,0 0-6,0 1-5,0-1-7,-1-2-18,0-3-29,-2-5-30,0-3-30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4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45043 42965 468,'-3'-6'151,"10"1"-32,9 2-32,11 2-32,3 1-19,-1 0-7,-3 0-5,-1 0-8,-2 0-5,-1 0-7,-1 0-7,-1 0-7,-2 1-8,-3 4-10,-3 2-11,-2 3-10,-4 2-8,-3-1-6,-2 1-6,-4 0-6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4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45072 43815 549,'-19'-6'54,"7"1"4,8 2 3,8 2 2,6 1-3,5 0-10,5 0-10,5 0-10,2 0-10,1 0-8,-1 0-10,0 0-7,-1 1-8,-3 2-6,-3 2-6,-3 1-5,-2 2-5,-1-1-6,-1 1-4,0 0-5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4"/>
    </inkml:context>
    <inkml:brush xml:id="br0">
      <inkml:brushProperty name="width" value="0.05675" units="cm"/>
      <inkml:brushProperty name="height" value="0.05675" units="cm"/>
      <inkml:brushProperty name="color" value="#F2395B"/>
    </inkml:brush>
  </inkml:definitions>
  <inkml:trace contextRef="#ctx0" brushRef="#br0">46641 42422 387,'-9'-7'6,"0"-1"12,-1 0 12,-1 0 11,0 4 10,4 8 8,2 8 7,4 7 7,1 6-2,-2 1-14,-1 3-13,0 1-13,-1 1-9,-2 2-7,0 1-5,-1 1-6,-1 1-3,0 4 2,0 2 2,1 4 0,0-1-8,2-4-19,2-4-21,2-3-18,1-6-13,0-4-3,0-5-4,0-4-4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5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47347 42947 406,'-8'37'180,"2"-2"-44,1-3-45,0-3-44,1-1-24,1 1-2,-1 0-1,0 2-3,0 0-2,2-1-1,0-2-1,2 1-2,2-5-6,6-4-9,4-4-11,5-6-11,2-6-2,-1-8 4,-1-8 3,-1-7 4,0-8 0,-1-5-6,1-6-6,0-6-4,-3-1-1,-3 4 6,-4 4 6,-4 3 7,-3 4 3,0 3 5,-2 4 2,0 2 5,-3 3 1,-2 4 1,-3 4 1,-3 5 1,-2 1-3,1 2-6,-1 0-6,1 2-6,0 0-2,2 0 0,3 0 0,1 0 1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5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48076 42700 589,'-24'0'13,"15"0"26,14 0 26,16 0 27,5 0-2,-2 0-26,-2 0-27,-1 0-26,-2 0-20,-1 2-11,-1 0-11,-1 2-12,-2-1-7,-1 1-7,-2 0-5,-2 0-6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5"/>
    </inkml:context>
    <inkml:brush xml:id="br0">
      <inkml:brushProperty name="width" value="0.05024" units="cm"/>
      <inkml:brushProperty name="height" value="0.05024" units="cm"/>
      <inkml:brushProperty name="color" value="#F2395B"/>
    </inkml:brush>
  </inkml:definitions>
  <inkml:trace contextRef="#ctx0" brushRef="#br0">49418 41427 437,'-2'-33'16,"-2"15"15,-4 13 16,-2 14 15,-2 9 4,-1 7-9,-1 5-9,-1 6-8,0 4-7,1-1-4,1 0-3,1 0-4,1-2-3,0-2-2,2-4-3,1-1-2,0-5-2,2-2-3,1-3-2,1-3-4,3-3-5,7-4-9,7-4-10,7-4-10,2-4-4,-1-4 3,-3-4 2,-1-4 1,-3-2 1,-1-3-3,-2-1-1,-2-3-3,-3 2 3,-3 3 9,-2 5 8,-4 3 9,-3 3 5,-3 2 1,-5 2 1,-3 2 1,-2 2-1,1 4-4,1 2-5,1 4-4,1 0-4,3-1-5,1-1-4,2 0-4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5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49950 42537 675,'15'-6'99,"-1"6"-18,-1 4-18,-1 6-17,-2 1-18,-1 1-21,-2-1-19,-2 1-20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2"/>
    </inkml:context>
    <inkml:brush xml:id="br0">
      <inkml:brushProperty name="width" value="0.04125" units="cm"/>
      <inkml:brushProperty name="height" value="0.04125" units="cm"/>
      <inkml:brushProperty name="color" value="#00BFF3"/>
    </inkml:brush>
  </inkml:definitions>
  <inkml:trace contextRef="#ctx0" brushRef="#br0">44855 2150 533,'-6'9'92,"4"1"-13,4 3-13,4 2-13,1 2-10,-2 1-6,-3 3-8,0 1-6,-2 5-6,0 5-4,0 6-4,0 6-4,-3 5-5,-4 4-2,-6 4-5,-3 4-3,-4-2-5,2-5-7,1-6-7,1-6-7,1-6-3,1-7 1,1-7 0,0-7 1,2-6 2,3-4 2,1-6 3,2-4 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6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50622 41588 463,'-7'-22'1,"2"4"1,2 5 0,2 3 2,0 2 3,0 0 2,-2 0 4,0 1 4,-2-1 3,-2 2 3,-1 1 5,-3 0 3,-1 3 3,1 4 0,-1 4 1,0 4 0,1 1-2,1 1-4,0 0-4,2 0-5,1 0-3,0 1-1,2 1-1,1 2-2,0-1 0,2-1 0,0-1 0,2-1-1,0 0-1,2 0-4,0-1-3,2 1-4,0-1-1,3-1 0,2 0 0,2-2-1,2-2-8,3-6-19,3-4-18,3-6-18,-1-1-5,-5 1 10,-5 0 10,-4 2 10,-4 1 8,0-1 8,-2 0 6,0 0 9,-3 3 13,0 6 22,-3 6 21,-2 6 22,0 2 3,0 1-15,2 0-14,1-1-15,-1 2-11,0 1-7,-2 3-7,0 1-7,0 1-6,1-3-5,0-1-4,2-2-5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6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51445 41114 572,'-7'-8'6,"0"0"12,2 1 13,1-1 12,2 2 7,5 4-2,6 4 1,4 4-1,3 2-5,-1-1-9,1 1-10,0 0-9,-1 0-6,-1 0-3,-1 0-3,-1-1-3,-1 1-2,0 0-4,-2 0-3,-1 0-3,0 0-1,-2 1 1,-1 2 2,0 0 1,-2 1 2,-2 3 3,-2 2 4,-2 1 2,-2 3 4,-2 1 4,-2 3 3,-1 1 4,-3 3-1,0 3-6,-1 3-6,-1 2-7,0 3-5,0 1-6,2 0-5,1 2-6,1-3 0,1-6 4,0-5 4,2-7 5,1-3-7,0-3-17,2-1-18,1-2-16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9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58193 40105 428,'-7'-13'57,"2"6"-10,2 6-11,2 6-11,1 6-1,-2 5 6,0 7 7,-1 5 7,-1 6 1,0 5-2,0 4-3,0 6-3,0 2-5,0 1-6,0 1-5,1 2-7,-1 0-5,0-1-4,0 1-6,0 0-5,0-2-4,0-2-4,0-4-2,1-2-3,-1-5-8,2-4-13,0-5-13,2-5-13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09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58615 41030 472,'-14'-27'9,"1"9"18,2 8 19,3 10 17,-2 7 3,0 5-14,-3 7-12,-1 6-15,-3 2-9,-2 2-5,-1 1-7,-3 1-5,0-2-3,1-2 0,1-3-1,1-3 1,2-3-1,1-3 0,2-2-2,3-4 0,2-1 5,6 0 14,4-1 11,6 1 14,4-1 2,3 0-8,5-2-7,4 0-9,1-1-4,2 1-2,1 2-2,1 0-3,0 0-4,-1-2-11,-1-3-10,-1 0-9,-1-2-7,-1 0-4,-1 0-3,-1 0-3,-2 0-4,-3 0-3,-3 0-4,-2 0-2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0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59800 41542 448,'-9'-28'6,"0"7"12,-1 7 13,-1 7 12,-3 5 6,-2 5-3,-3 6-2,-3 4-1,0 3-5,3 1-6,3 1-5,3 1-6,1 1-3,1-1 0,-1 1 0,0-1 0,2 0 0,3-3-1,2-1-2,4-2 0,3-3-6,6-3-7,4-2-8,5-4-8,2-3-8,1-6-7,-1-4-8,1-5-8,-2-2-1,-3 3 6,-3 1 4,-2 3 6,-4 3 15,-1 8 23,-2 6 24,-2 8 24,-1 2 6,0 1-13,0-1-12,0 1-12,1-1-8,2-1-2,2-1-2,2 0-1,1-2-15,1-1-24,2-1-24,0 0-25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0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60850 41797 518,'8'-21'77,"2"7"-6,0 5-5,1 6-6,0 5-7,-1 4-8,0 4-8,-2 3-9,-1 3-8,-2 1-5,-3 1-7,0 2-6,-4-1-5,-2 1 0,-4-1-1,-2 1-1,-1-2-1,3-1-1,1-3 0,2-1-1,3-2-1,4-2-3,4-3-4,4-1-2,4-3-6,5-6-12,5-4-11,5-5-11,-1-1-3,-6 2 6,-5 4 4,-6 3 4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1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61750 41047 467,'18'-15'151,"7"4"-30,5 3-30,7 3-30,-1 1-20,-2 2-9,-5 0-10,-3 2-10,-4 0-10,-3 2-13,-3 0-12,-3 2-12,-3 1-8,-2 3-4,-4 3-4,-2 4-4,-5 1-1,-4 1 2,-6 1 2,-3 1 2,-3-2 6,4-3 8,3-4 9,3-4 8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1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61717 41850 506,'-33'15'73,"13"-1"1,13-2 1,13 1 1,8-3-6,5-3-16,4-3-16,7-2-14,1-2-15,0 0-10,0 0-12,0 0-12,-1 0-9,-3 0-6,-3 0-7,-3 0-7,-3 0-3,-3 0-1,-3 0 1,-2 0 0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1"/>
    </inkml:context>
    <inkml:brush xml:id="br0">
      <inkml:brushProperty name="width" value="0.06211" units="cm"/>
      <inkml:brushProperty name="height" value="0.06211" units="cm"/>
      <inkml:brushProperty name="color" value="#F2395B"/>
    </inkml:brush>
  </inkml:definitions>
  <inkml:trace contextRef="#ctx0" brushRef="#br0">63253 40250 354,'-8'-9'4,"0"0"8,0-1 7,1-1 9,-1 4 12,2 11 15,0 12 16,2 10 16,-1 6 0,-2 4-15,-1 3-17,-3 2-15,-1 4-11,1 4-7,-1 4-7,0 4-7,0-1-7,1-3-6,-1-4-7,0-4-7,2-4-11,3-4-15,2-4-14,4-3-16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1"/>
    </inkml:context>
    <inkml:brush xml:id="br0">
      <inkml:brushProperty name="width" value="0.05891" units="cm"/>
      <inkml:brushProperty name="height" value="0.05891" units="cm"/>
      <inkml:brushProperty name="color" value="#F2395B"/>
    </inkml:brush>
  </inkml:definitions>
  <inkml:trace contextRef="#ctx0" brushRef="#br0">64259 40648 373,'-7'-7'8,"1"1"17,0 0 15,2 2 17,0 4 8,0 10-2,0 8-3,0 9 0,-1 5-7,-2 4-8,-1 2-9,-3 4-10,0-1-5,2-2-4,2-3-3,3-4-4,0-3-1,2-3-2,0-5-1,2-3-1,4-5-7,8-5-11,7-4-11,8-6-11,3-5-4,-5-7 5,-4-7 5,-3-7 5,-3-3 2,-3 0-4,-1-1-2,-2 1-2,-2 0 0,-2 2 7,-3 0 4,0 1 7,-4 3 3,-2 5 2,-4 5 2,-2 5 2,-3 3 0,-3 2-3,-3 2-2,-3 2-2,0 1-7,3 0-9,3 0-10,3 0-10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2"/>
    </inkml:context>
    <inkml:brush xml:id="br0">
      <inkml:brushProperty name="width" value="0.02962" units="cm"/>
      <inkml:brushProperty name="height" value="0.02962" units="cm"/>
      <inkml:brushProperty name="color" value="#00BFF3"/>
    </inkml:brush>
  </inkml:definitions>
  <inkml:trace contextRef="#ctx0" brushRef="#br0">45150 2991 742,'42'-15'8,"-10"4"-2,-9 3-2,-10 3-2,-4 1 4,3 0 10,4 0 10,2 0 10,2-1 3,3 0-4,1-1-2,3-1-4,-1-1-12,-3 0-17,-3 0-18,-3 0-18,-3 0-10,-4 1-1,-5-1 1,-2 0-2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1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64900 40215 535,'16'-7'134,"1"3"-25,1 1-24,1 2-25,1 1-19,1 0-15,1 0-17,1 0-14,-2 0-8,-2 0 3,-3 0 2,-2 0 2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2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65876 39566 402,'-8'-7'8,"0"2"16,0 2 15,1 2 17,0 3 3,2 4-7,2 3-9,2 5-7,1 3-2,-2 1 5,0 3 4,-2 1 5,0 2-4,1 1-10,-1 1-10,0 1-11,0-1-11,0-2-12,0-1-10,0-3-11,0-1-15,1-3-19,-1-1-19,0-2-19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2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66423 39531 425,'22'-14'97,"-3"5"-13,-3 3-14,-3 4-13,-2 3-8,-1 4-3,0 2-2,-2 3-1,-1 4-7,-2 1-10,-3 5-10,0 2-9,-5 1-9,-6 2-4,-6 1-6,-5 1-5,-3-1-4,1-3-4,1-3-3,1-3-4,2-2-1,1-3 1,2-1 1,3-2 1,4-2 8,6 0 17,7-2 16,8 0 16,2-3 5,1-3-5,0-2-6,-1-3-6,0-2-9,-1 2-13,-1 1-12,0 0-14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2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67537 40100 490,'-6'8'205,"6"1"-53,4 1-53,5 2-53,2-1-38,-1 1-25,-1-1-24,0 1-23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3"/>
    </inkml:context>
    <inkml:brush xml:id="br0">
      <inkml:brushProperty name="width" value="0.06052" units="cm"/>
      <inkml:brushProperty name="height" value="0.06052" units="cm"/>
      <inkml:brushProperty name="color" value="#F2395B"/>
    </inkml:brush>
  </inkml:definitions>
  <inkml:trace contextRef="#ctx0" brushRef="#br0">68187 39040 363,'7'-15'0,"-2"1"0,-3 1 0,0 1 0,-2-2 7,0-2 12,0-3 14,0-3 12,-1 0 6,0 3-4,-2 3-4,0 3-3,-3 3-4,-4 6-3,-3 4-3,-5 6-4,-1 4-1,3 3 0,1 5-1,3 4 0,1 0 0,0 0-2,2-1-1,1 0-1,1-3-3,2 1-4,2-2-5,2-1-5,4-2-8,8-3-12,6-2-14,7-4-12,1-3-6,-2-4-1,-3-4 0,-2-4 0,-6 1 14,-7 7 31,-7 4 30,-6 7 29,-3 6 11,1 6-12,0 5-11,2 6-11,0 6-11,-1 6-12,-2 6-10,0 6-12,-1 6-8,-1 7-3,-1 7-5,-1 7-4,0-5-10,2-16-15,3-15-15,1-15-16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38:14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69147 39694 499,'-8'-6'118,"2"6"-25,1 4-24,0 5-23,1 4-14,1 3-4,-1 3-2,0 3-4,0 0-2,2-3-4,0-3-2,2-3-3,2-3-6,6-4-5,4-4-6,5-4-7,1-3-2,-1 0 3,-2-1 2,-3-1 3,0-4-4,0-4-10,-1-5-11,1-4-11,-3-2-1,-6 5 5,-6 3 7,-6 5 5,-2 3 5,1 4 1,0 4 3,2 4 1,0 3-1,1 0-7,-1 1-6,0 2-6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76528 14364 999,'-15'-8'0,"2"2"0,3 1 0,1 0 0,1 1-6,1 1-12,-1-1-12,0 0-12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5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84080 5291 505,'7'-4'150,"-2"8"-34,-3 8-34,0 7-34,-2 6-20,0 1-4,0 2-5,0 3-5,0 0-5,0 2-5,0 1-4,0 1-5,-1-1-3,0-2 2,-2-2 1,0-1 0,-1-3-5,0-2-12,1-1-13,-1-3-11,-1-3-10,0-6-5,-1-6-4,-1-6-7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5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84050 5890 592,'21'-49'-5,"-3"12"15,-5 12 15,-3 12 16,-1 6 6,2 2 0,2 2 0,1 2-1,1 1-4,-1 0-6,-1 0-8,0 0-7,-2 0-6,1 2-8,0 0-7,0 2-6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5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84813 4653 448,'6'-18'71,"-1"14"-5,-2 12-3,-2 13-4,-1 7-7,-2 1-7,0 1-9,-2 1-8,0 1-5,1 4-2,-1 3-2,0 2-2,-1 2-3,0 0-5,-1 0-3,-2 0-5,1-1-5,1-4-4,0-2-6,2-3-5,0-4-7,2-6-6,0-4-7,2-4-8,1-9-4,4-8-4,2-11-2,3-9-5,4-8 6,2-1 12,3-4 13,3-2 13,1-1 9,1 5 9,-1 4 6,1 3 9,-1 5 2,-1 5 0,-1 5-2,-1 5-1,-2 4 4,-5 6 9,-3 4 7,-4 5 9,-3 5 2,-2 3-6,-2 5-4,-2 3-6,-2 2-5,0-2-3,-1 0-5,-1-1-3,-2-1-3,0-1-1,-2-1-1,0-1-2,5-6-5,10-11-12,12-10-12,10-11-12,7-9-5,4-7 2,4-7 2,4-6 1,1-4 3,-4 0 3,-2 0 4,-3 0 3,-5 3 3,-6 4 1,-5 5 2,-6 6 2,-5 3 3,-1 5 6,-2 3 5,-2 4 6,-2 7 14,-2 7 20,-2 7 22,-2 9 21,-1 5 2,0 3-18,0 3-18,0 3-18,2 2-11,2 2-2,4 2-4,2 2-4,2-2-1,2-5-1,0-7-1,1-5-2,2-3 0,0-1-4,1 1-1,1 0-3,-1-1-1,-2-1-4,-4-1-1,-3-1-3,-4 1-3,-8 3-3,-6 3-5,-7 4-4,-6 0-1,-5 2 0,-5 1-1,-4 1 1,-3-1-1,2-5-2,0-3-2,2-5-1,2-2-2,7-2-3,5-2-3,7-2-3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2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45912 1911 537,'-8'-15'7,"2"4"15,0 3 15,2 3 15,1 3 4,0 5-6,1 6-6,2 4-6,0 4-5,-2 1-3,-1 3-3,0 1-4,0 2-4,0-1-6,2 1-4,0-1-6,1 2-7,-2 3-8,0 3-7,-1 3-8,-2 1-9,2 2-8,-1 1-10,0 0-8,0-2 1,2-9 11,0-8 13,2-7 11,-1-4 5,0 0-1,-2 0 0,0 0-2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88390 5928 549,'-5'-7'73,"8"2"-7,6 2-9,7 2-7,8 1-7,9-2-4,9-1-6,8 0-5,5-1-5,0-2-5,-1 0-7,1-1-4,-1 0-5,-2 2-1,-2 2-4,-2 3-1,-4 0-11,-4 0-17,-6 0-19,-3 0-17,-7 0-4,-4 0 8,-4 0 9,-6 0 9,-3-2 8,-2-1 5,-3-1 6,0-3 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6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90800 5000 529,'30'1'152,"-2"4"-33,-1 2-35,-3 3-32,0 3-23,1 0-8,1 1-10,1 1-8,-1 0-7,-1 1-4,-3 0-2,-1-1-4,-4 1-7,-3-1-11,-4 1-13,-4 0-10,-3-2-2,0-1 10,-2-3 9,0-1 11,-3-2 2,0 0-4,-3-2-4,-2 0-4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7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88980 6550 510,'-56'0'73,"14"2"-11,13 0-9,15 1-10,9 0-5,6 0 0,6-2 2,6 0-1,7-1-3,8 0-10,10 0-9,9 0-9,5-1-5,5 0 1,4-2 0,3 0 1,1 0-6,-3 1-16,-2 0-15,-4 2-15,-6 0-5,-10 2 2,-10 0 3,-9 1 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7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89121 6700 564,'-37'0'4,"5"0"9,5 0 9,6 0 8,4 2 8,6 4 8,6 3 7,6 5 8,7 1-3,8-1-11,7-1-13,8 0-12,5-2-14,3-1-17,1-1-15,2 0-16,-1-2-7,-2-1 0,-3-1 2,-3 0 1,-5-1 0,-4 0 0,-5 0-1,-4 0-1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7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93246 4783 471,'-6'-6'13,"2"4"24,4 4 25,3 4 26,0 5 2,1 7-16,0 7-18,0 7-18,-1 4-12,-2 4-7,-2 2-8,-2 4-6,-2 1-4,0 0 1,-1 0 1,-1 0 0,-1-4-7,0-6-17,1-7-17,-1-7-17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7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93350 5393 596,'21'-28'25,"-3"7"2,-5 7 2,-3 7 1,-1 3 3,3 0 3,4 0 3,2 1 5,1-1-2,1 2-4,-1 0-5,1 2-5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7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94115 4650 434,'8'55'173,"-2"1"-37,-1 2-35,0 0-37,-3 2-24,-3 5-11,-2 3-12,-3 5-11,-2-2-13,2-6-11,1-5-12,1-6-13,0-7-11,2-8-12,0-8-12,2-7-12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8"/>
    </inkml:context>
    <inkml:brush xml:id="br0">
      <inkml:brushProperty name="width" value="0.03207" units="cm"/>
      <inkml:brushProperty name="height" value="0.03207" units="cm"/>
      <inkml:brushProperty name="color" value="#00BFF3"/>
    </inkml:brush>
  </inkml:definitions>
  <inkml:trace contextRef="#ctx0" brushRef="#br0">94700 4743 686,'30'-28'73,"-3"7"-7,-4 7-7,-1 7-8,0 3-12,4 0-17,6 0-18,5 1-18,-1-1-11,-8 2-6,-6 0-5,-6 2-5,-5 0-3,-1 0-2,-1 0-1,0 0-2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8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95042 4246 604,'-9'-8'7,"0"2"12,-1 1 13,-1 0 13,1 4 6,2 6 0,4 6 1,2 5-1,2 6-6,-2 3-16,0 4-15,-1 5-16,-2 3-13,0 4-16,-1 4-13,-2 4-15,1-4-5,1-8 4,0-11 3,2-9 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8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91946 4781 461,'-22'-7'4,"7"1"7,3 0 6,6 2 8,4 0 6,4 2 8,4 0 7,4 2 7,2 1 2,3 2-6,1 2-4,3 2-6,1 2-4,3 3-7,1 3-5,3 3-7,-1 4-5,-2 3-3,-1 4-4,-3 5-5,-3 2-2,-5 0-3,-4 2-3,-6 1-2,-3-2-2,-4-4 0,-2-4 0,-3-3-1,-3-3-1,0-1-2,-1-2-2,-1 1-3,-2-1 0,-3 3 1,-3 1 2,-3 3 1,0-2 1,0-1 2,1-4 0,1-3 2,2-3 3,3-3 7,3-3 6,3-2 7,6-3 3,10-1-1,10 0 1,9-1-1,7-3-6,4 0-12,4-3-12,4-2-12,-1 0-4,-6 2 4,-5 2 3,-7 2 3,-3 1-1,-3-2-3,-1 0-5,-2-1-4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2"/>
    </inkml:context>
    <inkml:brush xml:id="br0">
      <inkml:brushProperty name="width" value="0.04565" units="cm"/>
      <inkml:brushProperty name="height" value="0.04565" units="cm"/>
      <inkml:brushProperty name="color" value="#00BFF3"/>
    </inkml:brush>
  </inkml:definitions>
  <inkml:trace contextRef="#ctx0" brushRef="#br0">45399 3775 481,'-18'6'20,"12"-4"9,12-4 11,12-4 11,6-3-2,2-4-15,3-2-14,1-3-14,1-2-8,-3 1-4,-1-1-3,-3 1-2,-2 1-2,-2 2 3,-4 4 1,-3 3 1,-3 3 5,-4 6 4,-4 4 5,-4 6 5,-3 3 3,0 3 3,-2 3 2,0 3 2,0 2 4,0-1 4,2 1 6,1-1 5,0 2-1,2 1-7,0 3-8,2 1-6,0 3-9,0 6-9,0 5-8,0 4-9,0 8-5,2 10-1,0 9-1,2 10-2,-1 1-4,2-9-6,-2-9-7,1-9-6,0-10-4,0-11 2,0-13 0,0-11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8"/>
    </inkml:context>
    <inkml:brush xml:id="br0">
      <inkml:brushProperty name="width" value="0.03635" units="cm"/>
      <inkml:brushProperty name="height" value="0.03635" units="cm"/>
      <inkml:brushProperty name="color" value="#00BFF3"/>
    </inkml:brush>
  </inkml:definitions>
  <inkml:trace contextRef="#ctx0" brushRef="#br0">96400 5475 605,'2'-22'2,"6"3"5,4 3 4,5 3 4,1 2 1,-3 2-3,-2 2-4,-4 2-3,2 1 1,7 1 9,7-1 7,7 0 8,3 0 6,1 2 5,-1 0 6,0 2 4,-2 0-10,-3 0-24,-5 0-26,-3 0-25,-5 1-17,-3 2-9,-4 2-10,-4 2-8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9"/>
    </inkml:context>
    <inkml:brush xml:id="br0">
      <inkml:brushProperty name="width" value="0.05404" units="cm"/>
      <inkml:brushProperty name="height" value="0.05404" units="cm"/>
      <inkml:brushProperty name="color" value="#00BFF3"/>
    </inkml:brush>
  </inkml:definitions>
  <inkml:trace contextRef="#ctx0" brushRef="#br0">97080 4764 407,'-22'-14'8,"7"2"17,3 4 18,6 3 16,3 5 7,0 8-2,2 7-3,0 9-3,0 7-5,-4 6-11,-2 8-10,-3 6-10,-2 5-6,1 1-1,-1 3-1,0 2-2,1-3-10,3-5-16,1-6-18,2-6-17,2-6-14,2-5-9,2-7-10,2-5-9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9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99417 4461 455,'-23'-13'106,"1"8"-17,1 7-15,1 6-16,1 5-12,1 3-6,1 3-6,1 3-7,2 3-6,2 1-4,4 3-5,3 1-5,2 1-2,4 0-2,2 1 0,4-1-1,2-1-1,5-1-5,4-3-3,3-1-3,3-3-2,3 0 0,1-1-1,2 0 0,0-3 0,-3 1 1,-3-2 0,-3-1 2,-4-1 1,-3-1 3,-4-1 2,-4 0 3,-5-1 2,-6 3 4,-6 2 3,-5 1 3,-7 1 1,-3-3-1,-6-1-2,-5-2-2,-1-2-4,2-1-8,2 0-7,2-2-8,3-1-5,5-2-2,5-3-2,5 0-2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9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101100 3497 459,'0'-15'7,"2"4"15,0 3 15,2 3 14,1 1 4,3 2-8,3 0-9,4 2-8,1 0-3,3 0 3,1 0 3,3 0 4,-1 2-2,-2 4-6,-1 3-5,-2 5-5,-4 2-6,-3 1-7,-4 1-5,-4 2-8,-5 0-4,-6 0-4,-6 2-3,-5 1-4,-3 0-1,-1-1-1,1-1-1,-1-1 1,2-2 0,3-2 3,3-4 3,3-3 2,7-2 5,8 0 10,11-2 8,10 0 9,5-3-3,2-3-16,2-2-16,2-3-16,-2-2-9,-6 2-4,-5 1-4,-6 0-4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39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102650 3559 555,'10'-22'11,"3"3"22,5 3 21,3 3 23,3 2 3,-1 2-12,1 2-14,-1 3-12,1 0-18,1 2-23,1 0-21,1 2-22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5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79425 12382 589,'5'-19'15,"-2"9"11,-6 8 10,-2 10 12,-3 6 2,0 7-7,0 5-7,1 6-6,-1 4-6,2 3-1,1 1-4,0 2-2,1 3-3,0 6-3,0 4-1,1 5-4,-2 3-4,0 1-6,-2 2-8,0 0-7,0-2-6,0-1-2,2-4-4,1-3-3,0-4-3,2-6-3,0-6-3,2-6-3,0-5 2,2-7 5,0-5 5,2-6 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5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79827 13290 585,'5'-5'8,"-6"8"17,-6 6 16,-5 7 17,-5 5 1,-1 3-12,-3 3-14,-1 3-13,-2 1-7,-1 0-1,-1 1-2,-1-1 0,0-1-3,0-4-6,-1-2-5,1-3-5,1-3-2,5-4 3,3-5 2,5-3 3,3-2 4,6 0 5,4 0 6,6 0 5,4 1 0,3 3-3,5 4-4,3 2-3,4 2-1,1-1 0,2 1 1,3 0 1,-1 0-7,0 3-15,-1 1-15,-1 3-15,-2-2-4,-3-3 7,-3-5 7,-3-3 6,-3-3 0,-1 0-7,-2-2-8,-2 0-8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6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81711 13365 581,'-13'-1'9,"8"0"20,7-2 18,6 0 19,5 0 4,3 1-12,3 0-11,3 2-12,3 0-10,1 0-7,2 0-7,3 0-7,-1 0-8,0 0-5,-1 0-6,-1 0-7,-3 0-3,-3 2-1,-5 0-1,-3 1-1,-4 2-5,-2 0-11,-4 1-10,-2 1-11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6"/>
    </inkml:context>
    <inkml:brush xml:id="br0">
      <inkml:brushProperty name="width" value="0.03305" units="cm"/>
      <inkml:brushProperty name="height" value="0.03305" units="cm"/>
      <inkml:brushProperty name="color" value="#00BFF3"/>
    </inkml:brush>
  </inkml:definitions>
  <inkml:trace contextRef="#ctx0" brushRef="#br0">81711 14162 665,'-13'0'78,"8"0"-12,7 0-10,6 0-11,4 0-10,1 0-8,1 0-9,1 0-9,0-1-8,-1 0-9,-1-2-6,-1 0-9,-3-2-6,-4 0-4,-6-1-4,-4-1-5,-3-1 3,1 0 10,-1 1 8,0-1 9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81622 14231 533,'-19'-8'50,"7"2"1,8 1 2,8 1 2,5 0-3,3 2-6,4 0-9,2 2-6,3 0-6,3 0-4,3 0-3,3 0-4,2 0-4,4 0-7,3 0-5,2 0-5,0 0-2,-3 0 3,-5 0 3,-4 0 4,-2 0-6,-1 0-15,-1 0-13,-1 0-15,-3 0-9,-3 2-4,-4 0-3,-4 2-5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3"/>
    </inkml:context>
    <inkml:brush xml:id="br0">
      <inkml:brushProperty name="width" value="0.05599" units="cm"/>
      <inkml:brushProperty name="height" value="0.05599" units="cm"/>
      <inkml:brushProperty name="color" value="#00BFF3"/>
    </inkml:brush>
  </inkml:definitions>
  <inkml:trace contextRef="#ctx0" brushRef="#br0">46914 2175 392,'-11'-14'60,"8"3"-7,10 3-8,8 2-8,6 1-5,5 0-5,3-1-4,5-1-5,0-2-3,0 0-6,-1-2-4,-1 1-5,-2-1-7,-5 4-8,-3 2-8,-5 4-8,-4 4-7,-8 6-5,-7 5-4,-6 7-5,-5 1 3,-1-3 11,-3-3 11,-1-2 11,-2-3 6,2-1 2,1-1 3,1 0 2,1-1 2,0 1 2,2 2 2,1 0 3,0 1 4,0-1 8,1 1 7,-1 0 7,1 0 3,2 3-3,2 2-3,3 2-3,0 1 1,2 1 2,0 1 2,2 1 2,0 1 2,0 3-2,0 1 0,0 3 0,-1 0-5,0 2-5,-2 1-7,0 1-6,-1-1-4,0-2-4,0-1-1,0-3-4,1-7-13,0-13-26,2-12-25,0-13-25,2-6-3,2 1 21,2 1 22,2 1 20,2 1 14,1 0 7,3 2 5,2 1 7,-1 1 6,-2 3 3,-4 1 6,-3 2 4,1 1 2,2-2 2,3 0 2,4-1 0,1-2 1,3-2-2,1-1 0,3-3-1,-1 1-1,-1 1-2,-2 2-1,-3 3-2,0 1-1,-2 4 1,-1 2 0,-1 4 1,-1 4 2,0 6 6,-2 5 3,0 7 6,-3 3-1,-3 1-8,-2 1-8,-4 1-6,-2 0-5,-3-1 0,-4-1-1,-2-1-1,-1-1-3,-1 1-4,0-1-5,0 1-5,-1-1-6,-5 1-8,-3-1-7,-5 1-8,0-3-1,1-3 4,3-4 5,1-4 5,2-4 2,1-3-1,1-2-2,1-4-1,1-2-2,3-5-4,1-4-3,2-4-4,2 0 2,3 1 5,1 2 8,2 3 5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7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84409 12213 578,'-1'-21'3,"0"8"5,-2 7 7,0 7 5,0 4 3,0 3 3,1 3 2,2 4 2,0 2 1,-2 3-1,0 3-1,-2 3-1,0 2-1,-2 0-2,0 2-3,-1 1-1,0 3-4,0 6-2,2 6-3,1 6-4,-1 4-5,0 2-6,-1 1-8,-1 3-6,0-2-9,2-7-9,2-5-10,2-6-9,1-5-1,2-3 5,0-5 6,2-3 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8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84906 12900 659,'7'-22'-17,"0"4"7,-2 5 8,0 3 7,-4 4 10,-2 6 14,-5 4 14,-4 6 14,-4 3 1,-3 5-11,-5 3-10,-3 5-11,-3 1-7,1-1-5,-1-1-4,1-1-5,0-1-2,3-1-2,1-1-1,3-1 0,2-2-3,3-1 0,2-2-1,4-3-1,3-1 0,2 0 2,4-2 2,3 0 1,3-2 2,7 1 0,5 0 0,7 0 0,3-1-2,1-1-3,1 0-5,1-2-3,-1 0-5,0 0-5,-1 0-7,-1 0-5,-2-1-5,-1 0-6,-3-2-4,-1 0-4,-3-1 2,-3 2 10,-3 0 10,-2 2 11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9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86333 13461 530,'0'-15'88,"0"2"-23,0 3-21,0 1-24,-1 1-11,-2 0-1,-2 1-3,-2-1-1,-3 2 0,-3 4 2,-5 4 1,-3 4 3,-2 3 0,3 3-1,1 3 0,3 3-1,0 3 0,2 1 1,1 3-1,1 1 1,1 0 0,0-1 0,2-3 0,1-1 0,2-3-1,4-3-2,4-3-2,4-3-1,3-4-4,3-6-6,3-6-6,4-5-5,-1-4-4,0-2-1,0 0-3,-2 0-1,-1-1 0,-1 2 0,-1 3 2,-1 1 0,-1 4 9,-2 4 15,-2 6 16,-2 4 16,-2 4 8,-1 2 1,0 1-1,-1 3 1,-1 1-3,1-1-7,2 1-6,0 0-6,1-1-6,0-1-6,0-1-7,0-1-7,0-1-8,2-1-14,0 0-12,1-2-12,1-1-8,0 0-1,0-2 0,0 0-2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9"/>
    </inkml:context>
    <inkml:brush xml:id="br0">
      <inkml:brushProperty name="width" value="0.0353" units="cm"/>
      <inkml:brushProperty name="height" value="0.0353" units="cm"/>
      <inkml:brushProperty name="color" value="#00BFF3"/>
    </inkml:brush>
  </inkml:definitions>
  <inkml:trace contextRef="#ctx0" brushRef="#br0">87700 13950 623,'0'16'68,"0"1"-2,0 1-2,0 1-2,0 2-9,0 3-16,0 3-15,0 3-17,0-1-15,0 0-13,0-3-13,0-1-13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49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89012 12344 432,'-7'-18'49,"2"10"8,2 11 9,2 12 7,1 6-1,-2 3-13,0 2-13,-1 4-12,-1 2-8,0 1-3,0 1-4,0 0-2,0 4-4,0 4-4,0 6-5,1 4-4,-1 2-4,2-3-5,0-1-5,2-2-5,0-3-5,0-4-7,0-4-6,0-3-6,0-6-3,2-4 0,0-5 1,2-4 1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0"/>
    </inkml:context>
    <inkml:brush xml:id="br0">
      <inkml:brushProperty name="width" value="0.04422" units="cm"/>
      <inkml:brushProperty name="height" value="0.04422" units="cm"/>
      <inkml:brushProperty name="color" value="#00BFF3"/>
    </inkml:brush>
  </inkml:definitions>
  <inkml:trace contextRef="#ctx0" brushRef="#br0">89500 13055 497,'7'-14'3,"-1"2"6,0 4 6,-2 3 6,-2 2 7,-4 2 11,-4 2 8,-3 2 11,-4 2-2,0 3-11,-1 4-11,-1 2-12,-1 2-6,1-1-3,-1 1-2,1-1-2,-1 1-1,0 1 0,1 2-2,-1 0 1,1 1-2,1 2 0,1 3-2,0 1-1,3 0 1,3-3 2,2-3 2,4-3 2,4-3-2,6-3-6,5-3-4,7-2-7,3-3-7,1 0-13,0-2-10,2 0-13,0-1-4,-3 0 3,-2 0 1,-1 0 3,-3-1 3,-3 0 5,-3-2 4,-2 0 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0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90401 13563 483,'-9'-21'44,"0"8"2,-2 7 1,0 7 1,-1 4-3,-1 3-7,-1 3-8,-1 4-8,-2 2-3,0 3-2,-1 3 0,-1 3 0,0 1-1,3 0 1,1 1 0,2-1 1,3-2-1,3-3-2,2-5-3,4-3-2,3-5-5,6-4-11,4-6-9,5-4-9,3-5-9,1-3-5,1-5-7,1-4-5,-1 0 1,-3 3 9,-3 3 9,-2 3 8,-4 4 16,-3 6 23,-2 6 23,-4 6 22,-1 3 5,0 1-12,0 2-12,0 0-12,1 0-11,2-1-9,2-1-8,2 0-9,1-3-3,0 1 2,-1-2 2,1 0 3,-1-1-14,0 1-27,-2 1-29,0 2-28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0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91900 13711 577,'8'-15'5,"1"4"11,2 3 11,0 3 11,1 3 7,1 5 2,1 6 4,2 4 3,-3 4-4,-5 5-12,-5 3-12,-4 5-11,-4 0-8,-2 0-3,-2-1-5,-1-1-4,-2-3-1,0-2 1,1-3 1,-1-2 2,2-3 1,4-1 0,4-1 1,4-1 0,4-2 1,4-4 1,3-4 2,5-4 0,2-3 0,-1 0-5,0-1-4,1-2-5,-2 1-8,-3-1-15,-3 0-14,-2 0-14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1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93495 12855 552,'-3'-8'10,"11"-2"18,11 0 18,11-1 20,4 0 3,-3 3-12,-3 1-12,-3 2-11,0 1-9,4 0-4,4 0-4,5 0-5,-1 2-3,-4 2-3,-4 4-4,-3 2-2,-6 3-7,-5 2-11,-6 1-11,-6 3-11,-5 1-8,-4 1-8,-4 1-6,-4 1-7,0-1 3,1-3 12,2-3 14,3-2 12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1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93590 13750 625,'-27'7'27,"11"-1"11,9-1 12,10 0 10,9-1 2,9 0-12,9-1-9,9 2-10,5-2-16,6 1-17,2 0-20,5 0-19,-5 0-4,-10 0 9,-13-1 9,-11 1 9,-7 0-1,-1 0-12,-1 0-13,0 0-11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0:03"/>
    </inkml:context>
    <inkml:brush xml:id="br0">
      <inkml:brushProperty name="width" value="0.05685" units="cm"/>
      <inkml:brushProperty name="height" value="0.05685" units="cm"/>
      <inkml:brushProperty name="color" value="#00BFF3"/>
    </inkml:brush>
  </inkml:definitions>
  <inkml:trace contextRef="#ctx0" brushRef="#br0">46800 3847 387,'7'-14'1,"-1"2"5,0 4 2,-1 3 5,-1 1 3,1 2 5,2 0 4,0 2 4,3 1 5,4 4 4,3 2 5,5 3 5,2 3 1,3 0-2,1 1-3,3 1-2,1 2-3,4 3-5,3 3-6,3 3-3,1 2-9,4 1-9,1 1-12,2 1-9,0 0-11,-2-2-11,-2 0-11,-2-1-10,-5-2-8,-8-5-4,-7-3-5,-8-4-3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2"/>
    </inkml:context>
    <inkml:brush xml:id="br0">
      <inkml:brushProperty name="width" value="0.0473" units="cm"/>
      <inkml:brushProperty name="height" value="0.0473" units="cm"/>
      <inkml:brushProperty name="color" value="#00BFF3"/>
    </inkml:brush>
  </inkml:definitions>
  <inkml:trace contextRef="#ctx0" brushRef="#br0">96650 13630 465,'11'-7'85,"5"1"-14,7 1-16,5 0-15,6 2-9,3 1-1,4 0-3,4 2-1,2 0-3,2 0 0,0 0-2,2 0-1,0 0-1,0 2-2,0 0-2,0 1-1,-1 1-3,-1 0-6,0-1-3,-1 1-6,-1-1-3,0 0-2,0-2-2,0 0-2,0-1-1,0 0-1,0 0 1,0 0-1,-1-1 0,0 0 1,-2-2 0,0 0 2,-3 0-1,-2 1 2,-3 0 0,-3 2 1,1 0 0,6 0-2,6 0-1,6 0-1,2 0-1,-2 0 1,-2 0-1,-2 0-1,-1 0 2,0 0-1,0 0 2,0 0-1,-2 0 0,-4 0-2,-4 0-3,-3 0-2,-5 0-2,-3 2 0,-5 0 0,-3 1 0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2"/>
    </inkml:context>
    <inkml:brush xml:id="br0">
      <inkml:brushProperty name="width" value="0.04327" units="cm"/>
      <inkml:brushProperty name="height" value="0.04327" units="cm"/>
      <inkml:brushProperty name="color" value="#00BFF3"/>
    </inkml:brush>
  </inkml:definitions>
  <inkml:trace contextRef="#ctx0" brushRef="#br0">97863 9845 508,'-19'-13'6,"-7"4"12,-7 6 11,-7 5 13,1 2 1,8 3-8,8 2-10,7 2-7,4 0-5,1 1 0,-1 0 0,0 0 0,1-1-3,2 1-4,2 0-4,3 0-5,0 1-3,2 3 0,0 3 1,2 3-2,0 2 3,2 1 4,0 1 3,2 1 4,-1 1 3,-2 2 2,-2 2 4,-2 3 2,-1-1 2,2 0-2,0-1 0,2-1-1,0-3-2,2-2-1,0-3-2,2-3-2,0-2 0,3-3 0,2-1 0,2-2 1,0-2-5,-1-1-13,0-1-12,-2 0-12,0-3-13,2-4-16,0-4-14,1-4-16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2"/>
    </inkml:context>
    <inkml:brush xml:id="br0">
      <inkml:brushProperty name="width" value="0.04323" units="cm"/>
      <inkml:brushProperty name="height" value="0.04323" units="cm"/>
      <inkml:brushProperty name="color" value="#00BFF3"/>
    </inkml:brush>
  </inkml:definitions>
  <inkml:trace contextRef="#ctx0" brushRef="#br0">98675 10422 508,'6'-8'5,"-1"1"9,-2-1 10,-1 0 10,-3 4 6,-1 8 5,0 8 5,-1 7 5,-1 6-2,0 1-8,0 2-8,0 3-8,-1 1-7,0 2-5,-1 2-4,-1 2-6,-2 0-5,0-4-7,-1-2-7,-1-3-6,-1-4-8,2-3-11,1-5-9,1-3-11,1-8-4,2-12 0,2-12 2,2-11 0,2-5 7,4 0 11,2 1 12,3 1 12,3 2 6,0 4 3,1 2 3,1 3 1,1 3 6,-1 2 9,1 4 8,0 3 9,-1 2 5,1 2 4,-1 3 2,1 1 2,-1 1-2,-1 0-8,-1 0-10,0 0-8,-2 0-10,-1 0-12,-1 0-11,0 0-13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3"/>
    </inkml:context>
    <inkml:brush xml:id="br0">
      <inkml:brushProperty name="width" value="0.04942" units="cm"/>
      <inkml:brushProperty name="height" value="0.04942" units="cm"/>
      <inkml:brushProperty name="color" value="#00BFF3"/>
    </inkml:brush>
  </inkml:definitions>
  <inkml:trace contextRef="#ctx0" brushRef="#br0">99478 10120 445,'0'-11'54,"0"8"1,0 9 0,0 10 0,-2 6-2,0 4-5,-3 6-4,-2 5-4,-1 4-4,1 4-4,-1 4-4,0 4-3,1 2-7,0-1-8,2 1-9,1 0-7,0-3-5,2-4 0,0-6 0,2-4-1,0-5-6,0-3-15,0-5-15,0-3-14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3"/>
    </inkml:context>
    <inkml:brush xml:id="br0">
      <inkml:brushProperty name="width" value="0.02984" units="cm"/>
      <inkml:brushProperty name="height" value="0.02984" units="cm"/>
      <inkml:brushProperty name="color" value="#00BFF3"/>
    </inkml:brush>
  </inkml:definitions>
  <inkml:trace contextRef="#ctx0" brushRef="#br0">99650 10643 737,'22'-28'35,"-1"5"1,-3 7 1,-1 5 0,0 5-3,1 1-5,3 2-5,1 2-6,2 1-7,-1 0-10,1 0-8,-1 0-9,-2 0-7,-3 2-4,-4 0-4,-4 2-3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3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100077 10143 489,'-8'-3'58,"0"10"2,1 9 3,-1 11 2,1 5-4,1 2-10,0 2-11,2 3-10,0 0-7,0 0-2,0 0-3,1 0-2,-1-2-11,2-4-21,0-4-20,2-3-21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3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100119 9900 462,'15'0'76,"-1"2"-13,-1 0-13,-1 2-12,1 1-13,0 3-10,1 4-10,1 2-11,0 2-5,-3 1 2,-1 1 1,-2 1 2,-2 2 2,-2 1 5,-3 3 3,0 1 6,-4 2 4,0 3 5,-3 1 7,-2 2 5,0 1 1,0 1-4,2-1-4,1 0-4,-1-1-3,0-1-3,-2-3-3,0-2-3,0-2 0,0-3-1,2-3 2,1-3-1,-1-2 0,-2 0-2,-2-2-3,-2-1-1,-1-2-5,-3-2-4,-2-4-5,-1-2-5,-2-2-4,-1 0-3,-1 0-4,-1 0-3,1-2-4,1 0-3,2-3-4,3-2-3,1-1-2,2 0-2,3 1 0,1-1-1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4"/>
    </inkml:context>
    <inkml:brush xml:id="br0">
      <inkml:brushProperty name="width" value="0.03943" units="cm"/>
      <inkml:brushProperty name="height" value="0.03943" units="cm"/>
      <inkml:brushProperty name="color" value="#00BFF3"/>
    </inkml:brush>
  </inkml:definitions>
  <inkml:trace contextRef="#ctx0" brushRef="#br0">101650 8958 557,'1'-14'8,"4"3"14,2 3 15,3 2 14,2 4 5,1 2-6,1 4-6,2 2-6,-2 3-5,-1 2-4,-3 1-5,-1 3-4,-2 2-4,-4 1-6,-3 3-5,-2 1-6,-4 0-5,-3-1-9,-5-3-7,-4-1-8,0-3-3,3-3 2,3-3 1,3-2 2,4-3 1,8 0 1,6-2 2,7 0 1,3-2 3,-1 0 3,-1-2 5,-1 0 3,-1-1-2,-1 0-9,-1 0-9,0 0-8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4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102495 10224 454,'-2'-14'5,"-2"1"10,-4 2 11,-2 2 11,-2 3 1,-3 2-8,-2 4-7,-1 3-8,-2 2-4,-1 3-1,-1 3-2,-1 4-1,1 0-1,3-1-3,3-1-1,3-1-3,4 0-1,7 0-2,4-1-1,7 1-1,4-1 1,0 0 4,1-2 4,1-1 4,-1 1 2,-3 4 3,-3 2 3,-2 3 2,-3 3 1,-2 3 2,-2 3-1,-2 3 2,-3 1-1,-2 2-2,-3 1 0,-3 1-1,-1-1-1,1-2 0,1-2 0,0-1 0,2-4-1,3-3-1,1-5-1,2-3-2,4-3-9,6-1-14,6 0-15,5-2-15,3-1-8,-3-2-1,-1-3 0,-2 0-1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5"/>
    </inkml:context>
    <inkml:brush xml:id="br0">
      <inkml:brushProperty name="width" value="0.04449" units="cm"/>
      <inkml:brushProperty name="height" value="0.04449" units="cm"/>
      <inkml:brushProperty name="color" value="#00BFF3"/>
    </inkml:brush>
  </inkml:definitions>
  <inkml:trace contextRef="#ctx0" brushRef="#br0">103324 10550 494,'-23'1'72,"4"2"-12,3 2-12,3 2-13,1 1-6,-3 3-2,-2 2-3,-1 2-1,-1 1-2,2 1-2,3 1-3,1 1-2,4 0 0,6-1 0,6-1 0,6-1 1,3-2-1,2-2-5,0-4-3,1-3-5,1 0-1,-1 0-2,1 1 0,0 2-1,-3 1-1,-3 3 1,-4 4 0,-4 2-1,-3 2 2,0 3 2,-2 1 1,0 3 2,-3-1 2,-2-2 1,-3-1 2,-3-3 1,-2-1 0,1-3-2,-1-1-3,0-2-3,1-1-2,-1-1-4,0 1-4,1 0-4,-2-1-3,-3-1-3,-4 0-4,-1-2-3,-2-1-4,3-2-7,1-3-7,3 0-6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09"/>
    </inkml:context>
    <inkml:brush xml:id="br0">
      <inkml:brushProperty name="width" value="0.04495" units="cm"/>
      <inkml:brushProperty name="height" value="0.04495" units="cm"/>
      <inkml:brushProperty name="color" value="#00BFF3"/>
    </inkml:brush>
  </inkml:definitions>
  <inkml:trace contextRef="#ctx0" brushRef="#br0">79440 24461 489,'-5'-14'35,"8"6"3,6 4 3,7 6 4,3 4-2,-3 4-7,-1 3-5,-2 5-8,-2 1-3,1 1-1,0 0-2,0-1-1,-1 1-2,-1 0 1,0-1-2,-2 1 0,0-2-1,0-1-2,0-2 0,-1-3-1,2-1-1,0-2-2,1-2-1,2-2-1,0-3-1,1-4 0,1-4 0,1-4 1,2-6-1,2-7 1,1-8 0,3-9-1,0-4-3,1-2-7,-1-2-8,1-2-7,-1 1-9,-1 2-9,-1 4-9,-1 2-10,-2 5 1,-5 7 9,-3 7 9,-4 7 10,-2 4 3,0 1-3,0 0-1,0 2-4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5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104394 10166 542,'8'-7'2,"1"2"7,1 2 4,2 2 6,-1 1 6,1 0 4,-1 0 5,1 0 6,-1 1 1,-2 2-1,-2 2-1,-2 2-1,-3 2-4,-3 5-5,-2 4-5,-3 3-6,-5 3-5,-6 3-5,-5 1-5,-6 2-6,-2 0-2,3-3-3,3-3-2,3-3-1,6-3-3,7-3 0,8-3 0,8-2-1,5-4-1,3-3-1,3-2-1,3-3 0,1-3-4,1 2-5,-1-1-5,1 0-6,-3 0-3,-2 0-1,-3 0-2,-2 0 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5"/>
    </inkml:context>
    <inkml:brush xml:id="br0">
      <inkml:brushProperty name="width" value="0.0294" units="cm"/>
      <inkml:brushProperty name="height" value="0.0294" units="cm"/>
      <inkml:brushProperty name="color" value="#00BFF3"/>
    </inkml:brush>
  </inkml:definitions>
  <inkml:trace contextRef="#ctx0" brushRef="#br0">105050 10515 748,'30'-7'80,"-4"3"-14,-2 1-16,-3 2-16,-1 1-15,1 2-16,1 0-18,1 1-15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6"/>
    </inkml:context>
    <inkml:brush xml:id="br0">
      <inkml:brushProperty name="width" value="0.05584" units="cm"/>
      <inkml:brushProperty name="height" value="0.05584" units="cm"/>
      <inkml:brushProperty name="color" value="#00BFF3"/>
    </inkml:brush>
  </inkml:definitions>
  <inkml:trace contextRef="#ctx0" brushRef="#br0">105200 9805 394,'8'-14'22,"2"3"2,0 2 1,1 4 2,1 2-3,0 2-2,-1 2-5,1 2-3,-1 2-4,0 2-2,-2 1-4,-1 3-2,0 2-2,-2 0 0,-1 1 1,0 1 1,-2 1 0,-1-1 2,0 1 1,-1 0 1,-2 0 3,-1 1 4,0 1 3,-1 1 5,-1 1 0,0-1-1,0 1-1,0-1-1,1 3-1,0 3 0,2 4 1,0 5-1,1 2 0,0 0-1,0 2-1,0 1-1,0-2-1,0-2 1,0-4-1,0-1 1,0-4-1,0 0-1,0-1 0,0-1-1,0-1-2,-2-3-3,0-1-4,-1-2-4,-4-2-1,-6-1 0,-6-1 1,-5-1 0,-4 0-2,-3 0-4,-1-1-5,-2 1-5,1-1-3,5 0-4,5-2-2,5-1-3,1 0-10,-1 0-16,-3 0-16,-1 0-16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0:57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103050 13481 533,'31'-8'67,"-2"2"-11,0 1-12,0 1-12,-1 0-6,2 2-2,2 0-2,3 2-2,2 1-1,2 2 2,4 2 0,2 1 2,2 1-1,-2-2-2,0-3-2,-1 0-1,-1-2-6,0 0-8,0 0-7,0 0-10,-1 0-7,0 0-9,-1 0-9,-2 0-9,-1 0-1,-3 0 2,-3 0 5,-3 0 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0"/>
    </inkml:context>
    <inkml:brush xml:id="br0">
      <inkml:brushProperty name="width" value="0.05627" units="cm"/>
      <inkml:brushProperty name="height" value="0.05627" units="cm"/>
      <inkml:brushProperty name="color" value="#00BFF3"/>
    </inkml:brush>
  </inkml:definitions>
  <inkml:trace contextRef="#ctx0" brushRef="#br0">22839 9300 390,'-22'0'1,"1"0"-1,2 0 2,3 0-1,3 0 8,8 2 14,7 0 13,6 2 14,6 1 4,3 3-7,5 3-6,3 4-7,2 0-5,-1-1-3,-1-1-3,-1 0-3,-1-3-2,-1 1-1,-1-2-1,-1 0-2,1-2-1,0-1-4,0-1-3,3 0-3,-1-2-2,3 0-3,0-2-1,1 0-2,0-2 0,0 0-1,1-2-1,-1 0 0,0 0 0,-3 0 0,-1 2-1,-3 0-1,-1 2 0,-1 0 3,-1 2 1,0 0 1,-2 1 3,-1 0 3,-1 0 2,0 0 4,0-1 2,3-1-1,3 0 0,3-2 1,2 0-1,-1 0 1,1 0-1,-1 0 0,1 0 0,1-2 0,1 0 1,1-1-1,-1 0 0,-3 2 1,-3 2-1,-3 2 0,-2 1 0,-1 1 0,0 2 0,-2 0-1,1 0-2,1-2-2,3-3-5,2 0-2,1-3-3,3 0-1,1-2-3,3 0-1,1-1-1,2 0 1,3 0 2,1 0 0,1 2 2,1 4 0,-1 4 0,0 4 0,-1 2 1,-3 1 3,-3 1 2,-3 2 3,-2-1 2,1-1 1,-1-1 3,1-1 2,0-2-1,1-2-4,1-4-4,1-2-4,0-4-3,0 0-2,1-3-3,-1-2-2,1-1 1,-1 0 1,0 1 3,1-1 2,-1 1 3,-1 2 1,-1 2 1,-1 2 3,-1 2 1,1 0 2,-1 2 2,1 0 1,1-1 2,5-2-1,3-4 1,4-2-1,4-4 1,5-3-1,2-5 0,5-3-1,2-2 0,-2 3-3,-1 1-2,0 3-3,-2 1-2,0 4-1,-2 3-3,0 3-1,-4 2-1,-4 3-2,-5 4-2,-5 2-2,-2 3-1,0 2-1,2 2-2,1 1-2,2 0-3,3-4-5,2-5-6,4-3-5,-3-2 0,-7 0 6,-9 0 4,-7 0 7,-4 0-2,1 0-7,1 0-7,2 0-7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1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100031 15266 460,'-15'-6'140,"-1"6"-32,0 4-32,1 5-33,-2 5-18,0 4-4,-1 3-4,-1 4-4,1 3-3,1 1 0,2 1 0,3 0-1,2 0 0,4-3 0,4-3-1,4-3 0,4-4-1,2-3-1,3-4-1,3-4-2,4-5-1,3-6-2,5-6-1,3-5-2,2-6-5,1-1-5,-1-4-8,0-3-5,-2 0-3,-5 1 3,-5 3 3,-5 2 1,-4 1 5,-4 3 4,-4 1 5,-4 3 5,-4 1 1,-2 4 0,-3 3 0,-3 3-1,-3 1 2,0 2 4,-1 0 3,-1 2 5,0 1-3,-1 2-7,1 2-8,-1 2-7,2 0-12,3 1-16,3 0-14,2 0-16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1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101700 15500 594,'22'22'156,"-1"-1"-39,-3-3-39,-1-1-38,-1-2-27,-1-1-11,1-1-13,0 0-12,-2-3-13,-1-1-17,-2-2-15,-2-2-16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2"/>
    </inkml:context>
    <inkml:brush xml:id="br0">
      <inkml:brushProperty name="width" value="0.0577" units="cm"/>
      <inkml:brushProperty name="height" value="0.0577" units="cm"/>
      <inkml:brushProperty name="color" value="#00BFF3"/>
    </inkml:brush>
  </inkml:definitions>
  <inkml:trace contextRef="#ctx0" brushRef="#br0">102889 14236 381,'0'-15'0,"0"2"0,0 3 0,0 1 0,0 4 13,0 6 28,0 6 27,0 6 27,-1 5 4,0 7-18,-2 5-19,0 6-19,-1 6-12,0 8-6,0 6-8,0 7-5,-2 11-4,-3 13 0,-5 13 0,-3 15 0,-2-1-9,2-13-16,3-14-15,1-14-17,2-10-13,3-8-11,1-8-11,2-8-10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8"/>
    </inkml:context>
    <inkml:brush xml:id="br0">
      <inkml:brushProperty name="width" value="0.05488" units="cm"/>
      <inkml:brushProperty name="height" value="0.05488" units="cm"/>
      <inkml:brushProperty name="color" value="#00BFF3"/>
    </inkml:brush>
  </inkml:definitions>
  <inkml:trace contextRef="#ctx0" brushRef="#br0">75382 21747 400,'-9'-21'104,"0"7"-25,-1 5-23,-1 6-23,-2 4-15,0 4-4,-1 2-6,-1 3-4,-1 2-3,-2 0 0,0 0 0,-1-1 0,1 0-2,3 0-1,3-2-3,3 0-2,1-2 1,0 1 3,0 0 4,0 0 3,2 0 3,2 1 2,4 2 2,2 0 3,2 2 0,-2 3 1,0 3 1,-2 4 1,0 1 0,0 4 1,0 3 2,0 3 1,0 1-1,-2 1-2,0-1-1,-2 0-2,0-1-2,1 0-4,-1-1-2,0-1-3,0-2-2,2-1 1,0-3 1,2-1-1,0-3 0,0-1-2,0-3-1,0-1-3,1-3-6,4-1-11,2-2-9,3-2-11,3-4-5,2-4 3,1-6 1,3-4 1,0-4 1,1-1-2,0-3-1,-1-1-2,-1-1 0,-3 4 4,-2 3 1,-4 3 4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9"/>
    </inkml:context>
    <inkml:brush xml:id="br0">
      <inkml:brushProperty name="width" value="0.05062" units="cm"/>
      <inkml:brushProperty name="height" value="0.05062" units="cm"/>
      <inkml:brushProperty name="color" value="#00BFF3"/>
    </inkml:brush>
  </inkml:definitions>
  <inkml:trace contextRef="#ctx0" brushRef="#br0">76223 21923 434,'-1'-22'0,"-1"1"0,0 3 0,-1 1 0,-3 4 9,-2 4 16,-3 6 17,-3 5 17,-2 4 5,0 5-10,1 5-9,-1 5-9,0 3-7,1 1-4,-1 1-4,0 1-3,2 0-3,1-1 0,2-1 0,3-1 0,1-1 0,2-1-2,2-1 0,2-1-2,2-1-1,2 1-3,2-1-2,2 1-2,1-1-1,3-3-3,2-1 0,1-2-1,1-2-2,-2 1 1,-3 0-1,-1 0 0,-1-1 0,0 1 3,0 0 0,0 0 2,-3 0 0,-2 1-1,-6 1-2,-2 1-1,-5 0-1,-4 0-3,-4-2-1,-3-1-3,-4 0-6,-1 0-10,-2-1-9,-2 1-11,-1-2-6,5-2 0,2-4-2,3-2 0,3-4 3,2 0 5,4-3 6,3-2 6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09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81889 17959 425,'-5'-12'31,"6"8"12,6 8 11,6 8 11,2 5 0,1 3-10,0 3-9,-1 3-11,0 1-6,-2-1-5,-3-1-3,-1-1-4,-1-1-3,0-1-1,0-1-1,0-1-1,0-1-1,-1-1-2,1 0-1,0-2-2,3-6-1,7-12-1,7-12-1,7-11-2,3-10 0,-1-5-2,-1-6-2,-1-6-2,2-6-7,8-5-14,7-7-14,6-5-14,-1 3-4,-10 16 6,-10 14 7,-9 16 7,-7 7 1,-3 2-4,-3 3-4,-2 1-4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9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77236 21131 489,'23'-13'11,"-2"3"20,0 4 22,0 4 21,-3 3 4,0 4-14,0 2-13,-2 3-14,-3 4-9,-5 4-6,-4 3-6,-6 5-5,-4 2-3,-3 2 0,-5 2-1,-4 3 0,-3 1-3,-2 2-4,-4 2-6,-3 2-5,2-2-2,5-8-1,7-6 0,5-7 0,6-5 0,6-4 0,6-4 1,6-4 0,3-4-2,4-2-3,4-4-4,1-2-3,2-1-4,-3 3-6,-2 1-5,-1 2-5,-3 1-2,-3 0 4,-3 0 3,-2 0 3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09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77950 21662 612,'17'-27'120,"1"7"-25,3 9-23,1 7-25,3 4-18,1 0-11,2 0-12,3 0-10,-3 0-5,-4 0 1,-5 0 2,-4 0 3,-4 0-12,-1 2-25,-1 0-23,0 2-25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0"/>
    </inkml:context>
    <inkml:brush xml:id="br0">
      <inkml:brushProperty name="width" value="0.05698" units="cm"/>
      <inkml:brushProperty name="height" value="0.05698" units="cm"/>
      <inkml:brushProperty name="color" value="#00BFF3"/>
    </inkml:brush>
  </inkml:definitions>
  <inkml:trace contextRef="#ctx0" brushRef="#br0">78572 21213 386,'2'-15'8,"4"2"18,3 2 16,5 3 18,4 1 3,3 2-13,5 2-11,3 2-13,0 2-8,-3 2-6,-5 2-5,-3 2-6,-4 1-2,-3 3 2,-3 2 1,-2 2 1,-3 2 2,0 3 2,-2 3 1,0 3 2,-2 2 1,0 0 3,-2 2 2,0 1 2,-1 0 1,0 1-1,0-1-2,0 0 0,1 0-2,0-1-2,2-2-3,0 1-2,1-2-1,0 0 1,0 1 0,0-1 2,0 0-2,0 1 0,0-1-3,0 1-2,-1-2 0,-4-2 0,-2-1 0,-3-2-1,-3-3 0,-2 1-4,-1-2-3,-3-1-2,-1-2-5,-1-1-6,-1-2-5,-1-2-7,-2-2-8,-4-2-9,-5-3-10,-3 0-10,1-4-2,6 0 6,5-3 6,7-2 6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1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80950 22146 495,'63'-20'172,"-13"5"-43,-14 7-42,-13 5-45,-7 3-21,1 0-4,1 0-2,1 0-2,1 1-5,-1 2-8,1 2-6,-1 1-9,-1 3-7,-3 0-11,-2 1-10,-4 1-9,-2 1-7,-2-1-2,-3 1-3,0 0-2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80980 23050 488,'-15'6'4,"2"-1"9,3-2 9,1-2 9,3-1 8,4 0 6,4 0 7,4 0 6,4 0-1,5 0-10,5 0-9,5 0-11,3 1-5,1 0-3,1 2-4,0 0-2,0 1-5,-3 0-7,-3-1-5,-3 1-7,-2 0-9,-3 0-10,-1 0-10,-2 0-10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2"/>
    </inkml:context>
    <inkml:brush xml:id="br0">
      <inkml:brushProperty name="width" value="0.05053" units="cm"/>
      <inkml:brushProperty name="height" value="0.05053" units="cm"/>
      <inkml:brushProperty name="color" value="#00BFF3"/>
    </inkml:brush>
  </inkml:definitions>
  <inkml:trace contextRef="#ctx0" brushRef="#br0">84243 22730 435,'-3'-6'11,"10"3"24,10 2 23,9 4 23,6 1 4,3-1-16,1 1-16,2 0-15,3-1-11,6 0-5,5-2-4,4 0-4,3-2-3,3 0 0,2-2 0,2 0 0,2 0-3,5 0-7,3 2-6,4 0-7,4 1-2,2-2 2,4 0 3,3-1 2,-1-1-3,-4 0-6,-4 0-6,-4 1-7,-3-1-4,-5 2 0,-3 0 0,-5 2-1,-3 0 1,-4 0 5,-5 0 5,-2 0 4,-6 0 0,-6 2-1,-6 0-3,-5 2-2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2"/>
    </inkml:context>
    <inkml:brush xml:id="br0">
      <inkml:brushProperty name="width" value="0.05204" units="cm"/>
      <inkml:brushProperty name="height" value="0.05204" units="cm"/>
      <inkml:brushProperty name="color" value="#00BFF3"/>
    </inkml:brush>
  </inkml:definitions>
  <inkml:trace contextRef="#ctx0" brushRef="#br0">85722 19102 422,'-1'-21'6,"0"3"11,-2 4 11,0 5 11,-1 4 5,0 8-3,0 6-2,0 7-2,-1 6-2,-2 7-1,-1 5 0,-3 6 0,0 4-3,1 0-3,0 2-3,2 0-3,0 1-3,0 0-2,1 0-1,-1 0-3,0 0-2,2 0-5,1 0-5,0 0-3,1 0-7,1 0-5,-1 0-7,0 0-6,0-3-8,2-6-11,0-6-10,2-5-10,1-7 0,2-5 11,2-6 12,2-6 11,0-4 5,1-1-1,0 0-1,0-1-2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3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86046 20347 536,'-2'-21'8,"-4"7"18,-4 5 17,-3 6 17,-5 6 5,-2 6-6,-3 5-6,-2 7-6,-4 3-8,-3 2-9,-3 3-11,-2 1-9,-1 0-7,3-3-1,4-3-3,2-3-2,4-3-1,5-3 2,4-3 1,6-3 1,7-1-1,8-2-1,9-1-2,10 0-1,4-2-5,4 0-5,3-2-5,2 0-5,1-1-5,-3 0-1,-4 0-3,-2 0-3,-3 0 0,-3 0 0,-3 0 2,-3 0 0,-2 0 1,-2 0 4,-3 0 4,-1 0 2,-2-2 3,0 0 2,-2-3 3,0-2 1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3"/>
    </inkml:context>
    <inkml:brush xml:id="br0">
      <inkml:brushProperty name="width" value="0.04909" units="cm"/>
      <inkml:brushProperty name="height" value="0.04909" units="cm"/>
      <inkml:brushProperty name="color" value="#00BFF3"/>
    </inkml:brush>
  </inkml:definitions>
  <inkml:trace contextRef="#ctx0" brushRef="#br0">86794 20793 448,'1'-15'0,"2"-1"0,2 1 0,2-1 0,-1 2 4,-4 5 9,-4 3 8,-4 4 10,-3 2 5,-4 2 4,-2 0 3,-3 2 4,-1 1 1,-1 3-3,1 3-2,-1 4-2,1 0-5,-1 1-4,0-1-6,1 1-5,1 0-6,3 1-7,3 1-6,2 1-8,8-2-8,10-7-11,11-5-11,11-6-11,3-3-4,-3-2 1,-5 0 3,-4-1 1,-3-1 5,-2 0 6,-4 0 8,-3 1 6,-3 1 15,-4 4 23,-4 4 23,-4 4 23,-1 2 7,2 1-13,2 1-10,2 2-13,1-1-9,0 1-10,0 0-9,0-1-9,2-1-11,4-2-14,4-4-12,4-2-14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3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87750 21150 520,'21'16'169,"-6"1"-39,-3 1-40,-6 1-40,-3 1-25,0 1-12,-2 1-11,0 1-10,-1 0-12,0 1-12,0-1-12,0 1-11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1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88625 29225 333,'49'20'167,"16"14"-1,16 15 1,16 15 0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4"/>
    </inkml:context>
    <inkml:brush xml:id="br0">
      <inkml:brushProperty name="width" value="0.05523" units="cm"/>
      <inkml:brushProperty name="height" value="0.05523" units="cm"/>
      <inkml:brushProperty name="color" value="#00BFF3"/>
    </inkml:brush>
  </inkml:definitions>
  <inkml:trace contextRef="#ctx0" brushRef="#br0">88544 19741 398,'0'-14'8,"0"1"17,0 2 17,0 3 16,-1 5 9,0 11-3,-2 11 0,0 11-3,-1 6-4,0 1-10,0 0-9,0 2-10,-1 2-8,-2 6-6,-1 4-6,-3 6-8,0-1-6,2-7-10,2-5-8,3-5-9,0-4-8,2 0-6,0 0-5,2 1-7,0-5 0,2-6 8,0-7 7,2-6 8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4"/>
    </inkml:context>
    <inkml:brush xml:id="br0">
      <inkml:brushProperty name="width" value="0.04507" units="cm"/>
      <inkml:brushProperty name="height" value="0.04507" units="cm"/>
      <inkml:brushProperty name="color" value="#00BFF3"/>
    </inkml:brush>
  </inkml:definitions>
  <inkml:trace contextRef="#ctx0" brushRef="#br0">88887 20421 488,'8'-15'0,"-2"1"0,-1 1 0,0 0 0,-2 2 4,-1 1 10,0 0 9,-1 2 9,-3 2 7,0 2 3,-3 4 3,-2 3 5,-2 2-3,-2 3-7,-2 3-8,-1 4-7,-3 1-6,-1 1-3,-3 1-4,-1 1-4,-1 0-2,1-1-2,1-1-2,1-1-2,2-1 1,2-3 2,4-1 3,3-2 1,3-1 2,6 2-1,4 0-1,6 1 0,2-1-3,3-2-9,2-4-6,1-2-9,2-2-2,1 0-2,1 0 1,1 0 0,0 0-2,-3 0-2,-1 0-3,-2 0-2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4"/>
    </inkml:context>
    <inkml:brush xml:id="br0">
      <inkml:brushProperty name="width" value="0.05051" units="cm"/>
      <inkml:brushProperty name="height" value="0.05051" units="cm"/>
      <inkml:brushProperty name="color" value="#00BFF3"/>
    </inkml:brush>
  </inkml:definitions>
  <inkml:trace contextRef="#ctx0" brushRef="#br0">89656 20792 435,'0'-15'61,"0"2"-8,0 3-8,0 1-9,-3 1-4,-4 2-3,-5 1-2,-5 1-2,-2 2-1,0 5-2,2 6-1,1 4-2,1 3 0,-1 1 0,0 1 0,1 1 0,0 0-1,2-1-1,3-1-1,1-1-1,3-1-3,6-1-3,4 0-3,6-2-4,2-3-8,3-6-11,1-6-11,3-6-12,0-3-6,-1-2 0,-1 0-1,0-1 0,-3 1 3,-1 1 7,-3 2 8,-1 3 8,-2 2 16,-4 6 25,-3 4 25,-2 5 24,-1 3 7,0 0-15,2-1-13,0 1-14,1 1-15,0 1-18,0 3-16,0 2-19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5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90650 20928 498,'14'-14'3,"-1"3"7,-2 2 8,-2 4 6,-1 1 2,1 0 0,2 0-1,0 1-1,0 2 4,-3 7 10,-1 7 11,-2 8 9,-3 1-1,-4 0-13,-4-1-12,-3-1-13,-3-1-8,2-1-4,1-1-5,1-1-3,3-1-6,7-3-9,8-1-6,6-2-9,5-4-4,5-4-4,3-6-3,4-4-3,-1-2 2,-7 3 8,-7 1 9,-7 2 8,-3 0-1,0 0-7,0-1-9,0-1-7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15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91300 22800 578,'15'7'130,"-1"-2"-31,-1-3-32,0 0-32,0-2-15,5 0-2,3 0 0,5 0-2,2 0-3,1 0-7,1 0-7,1 0-7,-1 0-2,-2 0 3,-1 0 1,-3 0 2,0 0 1,1 1 0,1 2-1,1 0-1,0 1 0,-1-2-3,-1 0-1,-1-2-1,1 1-3,3 0-3,3 2-2,3 0-3,-1 0-1,-2 0 1,-3-2 2,-3 0 1,-2 0 1,-1 3-1,-1 4 1,-1 2-1,-1 1 1,-1-1 1,0 0 2,-2-2 1,0-1-1,-1-2-2,1-2-1,0-2-3,-2-1-1,-3 2 1,-3 0 1,-2 2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1"/>
    </inkml:context>
    <inkml:brush xml:id="br0">
      <inkml:brushProperty name="width" value="0.04307" units="cm"/>
      <inkml:brushProperty name="height" value="0.04307" units="cm"/>
      <inkml:brushProperty name="color" value="#00BFF3"/>
    </inkml:brush>
  </inkml:definitions>
  <inkml:trace contextRef="#ctx0" brushRef="#br0">92373 20088 510,'0'-15'2,"0"2"5,0 3 4,0 1 4,-2 5 10,0 8 14,-3 8 15,-2 7 14,-3 5 0,-3 1-11,-5 1-14,-4 1-12,-1 1-8,-1 1-4,1 1-5,-1 1-4,1 0-6,0 2-8,-1 1-7,1 1-7,-1-1-2,2 0 2,1-1 3,1-1 2,2-4-5,3-6-16,3-5-14,3-6-16,2-6-4,2-2 8,2-6 8,2-2 6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1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92250 20561 541,'1'-13'31,"4"8"7,2 7 9,3 6 8,3 5 2,0 3-6,1 3-6,1 3-6,0 1-6,1-1-7,0-1-7,-1-1-7,1-1-7,1 1-6,1-1-8,1 1-7,0-3-7,-3-3-7,-1-4-7,-2-4-6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1"/>
    </inkml:context>
    <inkml:brush xml:id="br0">
      <inkml:brushProperty name="width" value="0.04678" units="cm"/>
      <inkml:brushProperty name="height" value="0.04678" units="cm"/>
      <inkml:brushProperty name="color" value="#00BFF3"/>
    </inkml:brush>
  </inkml:definitions>
  <inkml:trace contextRef="#ctx0" brushRef="#br0">93972 20405 470,'-8'-11'10,"2"10"19,1 10 21,0 10 19,1 4 4,-2 1-14,0-1-13,-1 0-13,-1 2-8,0 1-2,0 2-4,1 3-2,-1-2-2,2-4-1,1-3 0,0-5-1,3-3-2,4-4-4,4-4-5,4-4-3,2-4-4,1-4-4,1-4-5,1-4-5,2-3-2,1-5-4,3-3-1,1-4-4,1-2 1,-3-1 4,-1 1 3,-3 0 4,-2 1 2,-4 5 3,-4 4 3,-4 3 3,-4 4 4,-4 2 6,-4 4 6,-4 3 7,-1 2-1,-1 2-5,1 2-6,-1 2-6,0 2-4,-1 3-3,-1 4-3,-1 2-3,1 0 1,5-1 2,3-2 2,4-2 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2"/>
    </inkml:context>
    <inkml:brush xml:id="br0">
      <inkml:brushProperty name="width" value="0.03552" units="cm"/>
      <inkml:brushProperty name="height" value="0.03552" units="cm"/>
      <inkml:brushProperty name="color" value="#00BFF3"/>
    </inkml:brush>
  </inkml:definitions>
  <inkml:trace contextRef="#ctx0" brushRef="#br0">94850 20850 619,'22'15'118,"-3"-1"-24,-3-1-25,-3 0-25,-1-1-16,2 1-10,0 1-9,1 1-8,-1 0-10,-1-1-8,-2-1-8,-2 0-8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2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95993 19208 448,'-8'-22'4,"2"5"9,1 3 9,1 4 8,0 8 11,0 12 12,0 11 13,0 13 12,1 7-1,0 6-16,2 4-16,0 5-15,1 4-12,-2 3-8,0 3-6,-1 4-9,-1-3-6,0-6-10,0-5-7,0-6-8,0-5-12,-2-4-13,0-4-14,-1-3-14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17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58781 47690 421,'7'-8'13,"-1"0"2,0 0 2,-2 1 1,1-1 2,2 2 1,2 0 1,2 2 1,1-1 0,3 0-3,2-1-2,1-1-3,1-1 0,-1 2-2,0 0 0,-2 2-1,-3-3-12,-7-4-22,-5-5-23,-5-5-23,-4-2-3,0-1 17,0 1 17,0-1 18,1 2 10,2 1 5,3 2 5,1 3 5,1 3 11,0 8 15,0 7 16,0 6 16,0 6 2,0 5-13,0 5-11,0 5-11,-2 3-8,0-1-3,-3 0-2,-2 1-2,-1 0-3,-2 4-2,0 3-4,-1 2-2,0 1-2,0-2-2,2-1-1,1-3-1,1-2-1,2-3 0,2-4 0,2-1 0,1-5 0,0-1 1,0-4 1,0-3 0,4-5 1,8-6-2,7-8 0,9-6-2,1-3 0,-2-1 1,-3 0-1,-2 1 1,-4 0-2,0 2-4,0 2-5,-2 3-4,-2 0-3,-1 0-3,-2 0-1,-2 0-3,-2 0-3,-2-2-4,-3 0-3,0-1-3,-5 0 0,-2 0 5,-5 2 6,-4 1 6,-2 0 4,-1 0 3,-1 0 3,-1 1 2,-2 0 4,0 2 1,0 2 2,-2 2 3,-1 1 0,1 2 2,-1 0 0,1 2 1,-1 0 3,3 1 4,0 2 5,0 0 5,3 1 3,1 0 2,2 0 3,3 0 2,2-2 3,6-1 3,4-2 4,6-2 3,4-2-2,5-2-7,5-2-8,5-1-6,3-3-5,-1 0-4,1-2-4,-1 0-3,0 0-3,1 1-3,-1 0-1,1 2-3,-3 1-2,-3 2 0,-5 2-2,-3 3 0,-3 2 3,-2 7 7,-2 6 7,-2 6 6,-2 2 4,-1 2 0,0 1-1,-2 1 0,0 1 1,0-1 2,0 0 3,0 1 1,0 0 1,0 1-3,0 1-1,0 1-3,0-1-3,0-2-2,0-2-3,0-1-3,0-3-4,0-1-7,0-2-6,0-2-5,-2-3-9,-3-3-10,-6-3-10,-2-2-9,-3-5-2,-2-6 8,0-6 7,0-6 7,-2-3 4,2-3 2,1-1 1,1-3 1,0 2 1,1 3 4,-1 5 2,0 3 3,2 3 2,3 2 1,2 2 1,4 3 1,0 2 10,0 4 19,-1 3 20,-1 5 20,0 2 3,2 0-12,2-1-12,2 1-12,1 0-9,0 0-9,0 0-9,0-1-7,1 0-10,4 0-12,2-2-11,3 0-12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3"/>
    </inkml:context>
    <inkml:brush xml:id="br0">
      <inkml:brushProperty name="width" value="0.04543" units="cm"/>
      <inkml:brushProperty name="height" value="0.04543" units="cm"/>
      <inkml:brushProperty name="color" value="#F2395B"/>
    </inkml:brush>
  </inkml:definitions>
  <inkml:trace contextRef="#ctx0" brushRef="#br0">96241 50400 484,'-48'28'66,"12"-5"-15,13-7-15,13-5-15,5-2-5,2 2 4,-1 2 4,0 1 4,0 2 2,2 0-3,0-1-2,2 1-2,0-1-3,0-1 0,0-1-3,0 0-1,0-1-2,2 3 0,0 2-1,2 1 0,1 1-3,3-2-3,4-3-3,2-1-3,2-4-5,1-6-3,2-6-5,0-6-4,-1-4-2,-1-1 2,-2-3 2,-2-2 1,-2-1 0,-1-1 1,-1-1-1,0-1 0,-2 1 2,-2 1 3,-3 3 4,0 1 3,-3 1 3,-1 1 0,0-1 0,-1 0 2,-2 2-2,-2 3-3,-2 2-4,-2 4-2,-1 2-4,1 0-6,-1 2-4,0 0-5,0 2-3,-1 0-1,-2 2 0,0 0-1,1 2-1,3 0-2,2 1-3,4 2-2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17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87383 28870 407,'-3'-11'25,"-2"8"21,-5 9 19,-4 10 20,-3 4 2,-3 3-15,-3 1-15,-3 3-15,-3 2-11,-3 6-4,-3 5-5,-2 5-6,-2 3-5,-1 5-5,1 4-6,0 4-4,2-1-6,4-5-5,3-4-4,5-5-6,3-7-4,4-6-3,5-7-4,3-7-4,4-8-4,6-10-4,4-10-5,6-10-4,0-2 0,-1 3 8,-2 4 7,-2 5 7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3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89031 24251 438,'8'-17'6,"0"-2"12,0-1 12,-1-3 12,-2 4 5,-8 7 0,-6 8-1,-7 8-1,-4 4-6,-1 2-10,-1 0-11,-1 1-10,0 1-7,1 0-2,1-1-3,1 1-2,2-1-1,3-1-1,3 0 0,2-2-1,4 1 4,1 3 11,2 4 8,2 2 11,1 2 3,0 3-3,0 1-2,0 3-2,-1 1-2,0 2-1,-2 2-2,0 3-2,-2 0-2,0 2-4,-1 1-4,-1 0-3,0 0-3,2-3 0,2-4 0,2-2-1,1-3-1,0-1-6,0-3-4,0-1-5,0-2-5,2-1-3,0-1-4,2-1-4,0-1-4,3-2-5,2-3-5,2-1-5,0-4 1,-3-8 7,-1-6 7,-2-7 6,-1-2 6,0 2 3,0 4 3,0 3 4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4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90337 24702 460,'6'-21'8,"-2"3"17,-4 4 16,-2 5 17,-2 4 3,2 8-7,0 6-10,2 7-7,0 5-7,0 3-4,0 3-3,0 3-4,-1 2-2,0 0 0,-2 2 0,0 1-1,-2 0-1,-2 0-3,-2 1-2,-1-1-3,-1-1-4,0 0-7,2-1-4,1-1-7,0-3-7,0-5-10,0-5-9,0-5-9,2-7-7,2-10-4,4-10-3,3-9-4,1-6 5,1 1 13,1-1 12,2 1 14,0 1 9,0 3 8,-1 3 8,1 3 7,1 2 7,4 1 7,2 1 7,3 0 7,2 2 2,-1 3-2,1 1-2,-1 2-4,0 2-2,-1 0-4,0 1-4,-2 2-3,-1 0-8,-1 0-11,-1 0-12,0 0-11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4"/>
    </inkml:context>
    <inkml:brush xml:id="br0">
      <inkml:brushProperty name="width" value="0.05525" units="cm"/>
      <inkml:brushProperty name="height" value="0.05525" units="cm"/>
      <inkml:brushProperty name="color" value="#00BFF3"/>
    </inkml:brush>
  </inkml:definitions>
  <inkml:trace contextRef="#ctx0" brushRef="#br0">91242 24465 398,'0'-15'3,"0"1"5,0 1 6,0 1 6,0 5 12,0 11 17,0 12 18,0 10 18,-1 6 1,0 4-16,-2 3-17,0 2-15,-1 4-11,0 4-6,0 4-6,0 4-5,0 1-7,-2 1-4,0-1-7,-1 1-5,-1 2-7,-2 3-10,0 5-9,-1 3-10,1 0-5,2-7 0,4-5-1,3-6 0,0-9 1,0-8 3,-2-11 4,0-9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4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91500 25324 646,'0'-16'0,"2"1"0,0-1 0,2 1 0,1 0 8,5 3 15,4 1 15,4 2 16,2 3 3,3 1-8,1 2-8,3 2-8,0 1-9,2 0-7,1 0-8,1 0-9,-2 0-7,-3 2-10,-5 0-8,-3 2-10,-4-1-7,-1 1-8,-2 0-9,-2 0-6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4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92259 24461 504,'-9'-15'8,"0"4"16,-1 3 16,-1 3 16,1 3 5,2 5-5,4 6-4,3 4-5,0 5-6,-1 5-6,0 5-6,-1 5-7,-1 2-6,0 2-8,0 0-7,0 2-8,0-1-10,1-2-11,-2-2-11,2-1-12,-1-5-2,2-4 7,0-5 7,2-4 8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5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92231 24255 376,'3'-14'6,"4"3"9,5 2 11,6 4 10,-1 2 2,-1 2-8,-4 2-8,-3 2-8,0 1-6,3 2-4,4 0-5,2 2-4,-1 0-2,-3 3 3,-4 2 3,-4 2 2,-3 0 1,-1 3 0,0 0 0,-1 1-1,-3 1 5,0 1 10,-3 1 9,-2 1 10,0 1 3,0-1-1,2 0-2,1 1-1,0 0-3,2 1-5,0 1-3,2 1-5,0 0-2,0 0-3,0 1 0,0-1-3,0 0 0,0 1-1,0-1-1,0 1 1,-1-2-2,0-1-1,-2-3-2,0-1 0,-2-2-2,0 1-3,-1-1-2,-1 1-2,-4-1-3,-2 1-3,-5 0-4,-3-1-3,-4 0-2,-3-1-1,-3-1-1,-2 0 0,-2-3-5,1-3-6,1-3-5,2-2-7,1-4-6,5-4-4,4-4-4,3-4-4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5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94007 23966 526,'16'-7'107,"1"2"-19,1 2-19,1 2-20,0 2-12,-3 4-4,-1 2-4,-2 3-5,-3 3-6,-3 2-5,-2 1-7,-4 3-6,-4 1-2,-5 1 0,-7 1 0,-5 1 1,-5 0-2,0-1-2,-1-1-3,0-1-3,1-2 0,5-3 1,5-3 2,5-2 2,7-4-1,11-3-3,11-2-5,11-3-4,7-3-5,2-1-6,4 0-8,2-1-6,-2 0-4,-10 0 0,-8 2-1,-8 1-1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26"/>
    </inkml:context>
    <inkml:brush xml:id="br0">
      <inkml:brushProperty name="width" value="0.04599" units="cm"/>
      <inkml:brushProperty name="height" value="0.04599" units="cm"/>
      <inkml:brushProperty name="color" value="#00BFF3"/>
    </inkml:brush>
  </inkml:definitions>
  <inkml:trace contextRef="#ctx0" brushRef="#br0">93902 23115 478,'-22'-7'5,"5"3"12,3 1 10,4 2 11,5 1 5,6 0-3,6 0-4,6 0-1,4 0-2,3 0 0,3 0-1,3 0 1,4 0-2,6 2-6,6 0-5,6 2-4,6-1-3,4-1 0,5-1-1,5 0 1,4-1-6,1 0-12,3 0-11,1 0-11,-2 0-4,-7 2 5,-7 0 4,-7 2 5,-8-1-8,-10 1-19,-9 0-19,-10 0-21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0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68726 21553 432,'-36'-50'23,"9"13"9,7 12 8,9 11 9,3 8 3,0 2-1,0 4-3,0 3-2,-1 1-5,-1 1-10,-3 1-10,-1 2-9,-3 2-7,0 5-5,-1 5-4,-1 5-4,1 2-4,3-1 0,2-1-2,4-1 0,2 0 1,0-1 5,2 1 6,1-1 4,0 3 4,0 3 3,0 4 3,0 4 3,0 3 1,0-1 1,0 0 1,0 0 1,1-1-2,1-2-1,0-2-3,2-1-3,-1-1-1,-1 2-2,0 3-2,-1 1-2,-1 3 0,2 4-1,0 4 1,2 4-2,0-2 0,0-7-5,0-6-3,0-7-4,2-7-6,4-5-7,4-6-8,3-6-7,3-9-2,1-10 5,2-11 3,0-11 6,-1-2 3,-3 6 4,-3 5 4,-2 7 3,-3 2-4,1 0-12,0 1-14,0-1-12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1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69799 21793 472,'6'-29'9,"-3"8"16,-2 7 17,-4 7 17,-1 6 5,-2 6-7,0 6-7,-1 5-8,-2 7-6,-2 5-5,-1 6-5,-3 6-5,-1 4-4,-1 0-5,-1 2-4,-1 0-4,-1 0-2,1-2 3,-1-2 2,1-2 2,0-3-7,2-2-18,3-3-17,1-3-18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17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86961 29255 434,'-13'-13'24,"8"6"15,7 6 15,6 6 15,4 4 4,1 3-9,2 4-9,0 2-7,2 4-9,1 5-6,3 4-7,1 6-8,4 4-5,3 5-5,4 2-6,5 5-3,2 1-11,4-2-15,3-2-14,2-2-15,-3-6-10,-12-10-4,-10-9-5,-10-10-4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1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69869 21938 360,'14'-35'4,"-2"8"5,-4 7 6,-3 9 7,-2 8 6,0 11 7,-1 11 6,-2 11 6,0 7 1,0 5-6,0 2-6,0 6-7,0 0-4,0-1-5,0 0-2,0-2-5,0 0-3,-2 0-3,-1 0-2,0 0-4,-1-1-3,0-2-3,0-2-4,1-2-2,-2-4-7,0-5-6,-2-7-9,0-5-7,-2-8-3,-2-6 4,-1-10 3,-3-6 3,-1-8 3,-1-7 3,-1-7 2,-1-7 2,0-2 3,0 2 2,2 2 2,1 2 2,3 2 3,3 3 6,4 3 5,4 3 6,2 4 5,2 3 4,0 5 5,2 3 6,1 3 1,3 2 0,4 2 0,2 2 1,2 2-3,1 2-5,1 2-3,1 2-4,2 0-4,3-1-4,3 0-2,3-2-4,2-1-4,1-2-6,0-2-7,2-2-5,-1-2-4,-1-3 0,-3-4 0,-2-2 0,-2-1 2,-3 1 2,-3 1 3,-2 0 3,-6 2 2,-5 1 5,-6 0 3,-6 2 4,-4 0 1,-3 1-1,-4-1-1,-2 0-2,-2 2 8,-3 4 16,-1 4 17,-3 4 16,1 3 4,1 3-8,3 4-10,2 2-8,1 2-3,4 3 1,3 1 2,3 3 1,2-1-1,4-2-5,2-1-4,4-2-5,2-3-5,2-1-5,1-3-5,3-1-4,1-3-3,2-2-2,0-4-1,1-2-1,1-4-2,1-2-6,1-4-5,1-2-4,-1-2-2,-2-1 1,-4-2 1,-3 0 0,-2 1 5,0 1 5,-2 2 7,0 2 7,-3 4 8,-2 3 14,-4 4 12,-2 3 12,-2 5 6,2 2-1,1 3-2,0 3-1,2 4-4,1 3-5,0 4-5,2 5-5,0 3-4,0 6-4,0 4-2,0 6-3,0 3-3,2 3-2,0 3-2,1 4-3,0-1-3,-2-1-1,-2-3-3,-2-1-3,-1-5 0,1-6-2,-1-8 0,0-6 0,-1-6-1,0-5 1,-1-5 0,-2-5 1,-1-4 0,-1-2 0,-3-4-2,-2-2 0,0-7 0,-1-8-1,0-9 1,1-9 0,0-7 0,4-6 0,3-6 0,3-6 0,3-2 0,5-1-1,6 0 0,4 1-1,4 0-2,3 4-2,3 2-4,3 4-2,2 2-3,1 4-3,1 2-3,1 4-3,-3 4-2,-4 7 1,-5 7-1,-4 7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2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71466 22399 577,'-7'-22'0,"2"5"0,2 3 0,2 4 0,3 2 7,4-2 17,4 0 15,3-1 15,5 0 6,3 3-4,5 1-5,3 2-3,2 2-9,-1 2-12,-2 2-12,1 2-12,-4 2-13,-2 3-14,-3 4-13,-2 2-13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2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71962 21681 518,'-14'-23'58,"2"15"6,4 16 4,3 15 5,2 10-5,0 5-15,2 3-14,0 4-15,1 1-9,-2 1-5,0 0-3,-1 0-4,-1-2-6,2-6-4,0-4-6,2-5-5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2"/>
    </inkml:context>
    <inkml:brush xml:id="br0">
      <inkml:brushProperty name="width" value="0.06548" units="cm"/>
      <inkml:brushProperty name="height" value="0.06548" units="cm"/>
      <inkml:brushProperty name="color" value="#F2395B"/>
    </inkml:brush>
  </inkml:definitions>
  <inkml:trace contextRef="#ctx0" brushRef="#br0">71972 21178 335,'17'-34'37,"1"9"0,3 11 0,1 9 1,2 5-3,-1 2-7,1 0-6,-1 2-6,-1 1-6,-1 3-3,-3 4-3,-1 2-4,-3 2-1,-2-1 0,-4 1 0,-3 0 0,-1-1 2,0 1 1,0 0 2,0-1 2,-1 1 1,0 1-2,-2 2 0,0 0 0,-1 2 2,0 2 6,0 4 6,0 3 6,0 3 3,0 3-2,0 2 0,0 4-2,0 0-1,0 0-3,0-1-1,0-2-3,0 0-2,2-1-1,0-2-1,2 0-2,0-1 0,1-2 0,2 0-1,0-1 0,0 0-1,-2 1-1,-3 1-1,0 0-1,-4 0-2,0-1-3,-3-3-3,-2-1-4,-3-3-4,-6 0-4,-4-1-5,-4-1-4,-7-1-4,-5-1-3,-6-1-2,-6-1-3,-1-2-2,4-2 0,4-4 0,4-3 0,4-2-3,2 0-6,3-2-6,3 0-6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6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73786 19578 524,'8'-21'1,"1"3"1,2 4 2,0 5 1,2 2 7,5 2 12,4 2 13,3 2 11,1 3 5,-5 6-7,-3 4-5,-5 5-5,-3 3-6,-4 3-5,-4 1-5,-4 3-6,-5 1-5,-6 2-6,-5 3-6,-6 1-7,-3 0-3,1-3-1,1-4-1,1-2-1,1-3 1,3-4 3,1-5 1,3-3 4,3-5 3,6-4 8,6-6 8,6-4 6,6-3 4,7 1 0,7-1 1,7 0 0,5 1-1,2 3-5,4 1-4,2 2-3,0 2-11,-4 0-14,-4 1-14,-3 2-16,-6 0-10,-4 2-8,-5 1-8,-4 0-7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7"/>
    </inkml:context>
    <inkml:brush xml:id="br0">
      <inkml:brushProperty name="width" value="0.05245" units="cm"/>
      <inkml:brushProperty name="height" value="0.05245" units="cm"/>
      <inkml:brushProperty name="color" value="#F2395B"/>
    </inkml:brush>
  </inkml:definitions>
  <inkml:trace contextRef="#ctx0" brushRef="#br0">98031 19490 419,'-1'-21'0,"0"5"0,-2 4 0,0 6 0,-4 2 6,-6 0 12,-5 0 13,-6 1 12,-2 0 2,3 3-9,3 4-8,3 2-9,2 2-6,4 2-3,3 0-4,3 1-3,1 2-2,2 2 0,0 1 0,2 3 0,0 1 2,0 1 4,0 1 3,0 1 4,0 1 2,0 3 1,0 1 0,0 3 0,-2-1 2,-2 0 0,-3-1 2,-3-1 1,-2-1 0,2 1-2,1-1-3,1 0-1,1 0-2,2-1-1,2-1-1,2-1 0,1-1-4,0-1-5,0-1-6,0-1-6,1-2-10,4-3-16,2-3-16,3-2-16,1-5-4,0-2 7,-2-6 7,-1-2 7,0-4 6,2 0 3,0-1 3,1-1 3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7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98812 19681 462,'7'-29'4,"-2"5"9,-3 5 9,0 5 8,-2 4 7,0 6 5,0 4 5,0 6 4,-2 5-1,-4 5-8,-4 7-8,-4 5-7,-3 4-5,-3 2 2,-3 3 0,-2 1 1,-2 0-3,1 0-8,1-1-6,1-1-9,2-3-6,1-2-5,3-3-7,1-3-6,3-3-5,5-3-7,3-3-6,4-3-7,4-4-4,4-4-3,3-6-3,5-4-3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8"/>
    </inkml:context>
    <inkml:brush xml:id="br0">
      <inkml:brushProperty name="width" value="0.06062" units="cm"/>
      <inkml:brushProperty name="height" value="0.06062" units="cm"/>
      <inkml:brushProperty name="color" value="#F2395B"/>
    </inkml:brush>
  </inkml:definitions>
  <inkml:trace contextRef="#ctx0" brushRef="#br0">99280 19381 362,'14'-36'2,"-4"9"4,-5 8 4,-2 7 3,-2 6 8,1 6 12,3 4 12,2 6 11,0 4 3,-2 7-8,-2 5-7,-2 7-7,-1 3-7,0 4-4,0 2-5,0 4-5,-1 0-3,0-2-4,-2-2-2,0-2-3,-2-1-2,0-2 2,-1 0-1,-1-1 2,-2-4-5,0-4-7,-2-5-9,0-5-9,-1-7-8,-3-8-9,-2-9-9,-1-9-9,-1-7 1,3-3 11,1-5 10,2-3 12,2-1 7,3 3 6,1 3 5,2 4 6,2 1 5,2 4 5,2 3 6,2 3 5,2 2 3,2 3-1,1 1-1,3 2-1,2 2-1,3 0-1,4 1-1,2 2 0,2 0-5,4 2-7,3 1-8,3 0-6,0 0-7,-4 0-6,-2-2-6,-3 0-6,-2-2-2,-3-2 3,-1-2 2,-2-2 3,-3-2 3,-1-2 5,-3-1 6,-1-3 4,-1 0 6,-2-1 4,-1 0 6,0 1 4,-3 0 5,-2 2 4,-4 2 4,-2 3 4,-3 2 3,-3 4 3,-4 4 4,-2 4 2,-2 4-1,-3 5-2,-1 5-5,-2 5-3,0 1-3,2-1-1,4-3-3,4-1-1,2-2-2,4-1-3,4-1-2,4-1-3,4-2-3,4-2-3,4-4-3,4-2-4,2-3-5,4-1-7,4 0-7,2-2-6,0-1-5,-2-2 1,-1-2-1,-3-1 0,-2-2 2,-2 0 3,-4 0 5,-3 0 3,-3 1 8,-4 1 12,-4 0 11,-4 2 13,-2 1 6,-2 2 3,0 2 2,-1 2 3,0 2-1,2 3-3,2 4-4,3 2-4,0 4-2,2 3 1,0 5 0,2 3 1,0 3-1,0 0-2,0 2-3,0 1-3,0 2-2,0 2-2,0 4-2,0 2-2,0 1-3,0-2-1,0-2-2,0-2-3,-2-2-3,-2-1-4,-4-3-5,-2-2-3,-2-3-4,-3-5 1,-2-5-1,-1-5 0,-2-4 0,-1-2-1,-1-4 0,-1-2 0,0-5 2,1-6 3,1-6 5,1-5 3,3-6 2,4-5 2,6-5 1,5-4 1,5-5-2,7-2-2,7-4-3,7-2-4,6 1-1,3 4-2,4 6 0,4 4-2,1 4-2,-2 3-4,-2 4-4,-1 2-5,-6 3-1,-6 5-1,-7 3-1,-6 4 0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8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100800 19581 584,'1'-14'6,"2"5"11,2 3 11,2 4 12,2 2 6,5 0 2,4 0 2,3 0 2,4 0-5,3 0-12,3 0-11,3 0-11,0 0-8,-2 2-1,-2 0-3,-1 2-3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8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101325 18848 525,'-9'-9'0,"-2"0"2,-2-2 2,-1 1 1,0 2 11,2 10 21,4 8 20,3 9 22,2 7 2,0 5-15,1 4-15,2 6-16,0 2-12,-2 0-9,-1 0-10,0 0-8,-1-2-12,-2-2-12,0-3-13,-1-3-11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47"/>
    </inkml:context>
    <inkml:brush xml:id="br0">
      <inkml:brushProperty name="width" value="0.05013" units="cm"/>
      <inkml:brushProperty name="height" value="0.05013" units="cm"/>
      <inkml:brushProperty name="color" value="#00BFF3"/>
    </inkml:brush>
  </inkml:definitions>
  <inkml:trace contextRef="#ctx0" brushRef="#br0">76138 38947 438,'-1'15'101,"-2"-1"-22,-2-1-22,-2 0-21,-1-1-11,-1 3-2,-2 2-2,0 2-1,0 1-1,3 1-1,1 1 1,2 1 0,0 0-1,-2 1-2,-2-1-2,-1 1-2,-2 0-1,2-1-1,1 1-2,0-1-1,2 1-1,1 1-1,0 1 0,2 1 0,0-1-2,2-3 0,0-3-2,2-3-1,1-2-1,4-1-2,2 0-2,4-2-1,1-3-2,1-4 1,1-6 0,1-4 0,1-4 0,2-4 1,0-2 0,1-3 1,1-3 0,1-1 0,1-3 0,1-1 0,0-1 1,-1 1 0,-1 1 0,-1 1 1,-1 1 0,-2-1 0,-3 1 2,-1-1-1,-3 1 1,-2 1 1,-4 1-1,-2 1 0,-2-1 0,0 0 1,0-1 0,0 0 1,-1-1 1,-1 2-1,0 3-1,-1 1 1,-2 2-1,0 1 1,-1 0 0,-2 2 0,0 1 1,-2 2-1,0 3 1,-1 1-1,-1 1-2,-2 2-1,0 0-3,-1 2-3,-1 1-3,-1 4-6,-1 2-5,-1 4-5,0 1-5,2 3-5,3 1-2,1 3-5,2-1 0,2-2 6,2-4 4,3-3 5,0-1 3,0 0 1,0 0-1,0 0 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9"/>
    </inkml:context>
    <inkml:brush xml:id="br0">
      <inkml:brushProperty name="width" value="0.06148" units="cm"/>
      <inkml:brushProperty name="height" value="0.06148" units="cm"/>
      <inkml:brushProperty name="color" value="#F2395B"/>
    </inkml:brush>
  </inkml:definitions>
  <inkml:trace contextRef="#ctx0" brushRef="#br0">100970 18702 357,'15'-21'4,"-1"3"7,0 4 7,-2 5 8,1 1 2,3 2 0,3 0-2,4 2 0,-1 1-2,0 2-3,-1 2-3,0 2-3,-3 2-3,-3 2-3,-3 1-4,-2 3-2,-4 3-3,-3 2 0,-2 3 1,-4 3-1,-1 2 1,-2 1 3,0 1 2,-1 1 3,-1 0 1,-2 0 0,0 1 0,-1-1 1,0 1 1,2 3 4,2 1 3,2 3 5,2 0 0,0 0-1,2 0-1,1 0-1,0 1-2,1-1-2,2 0-2,0 0-2,2 0-1,0 1-1,1-1-1,2 0-1,-1 0-1,-2-1 0,-3-1 1,0-2-1,-4-1-2,0-3-6,-3-3-5,-2-3-6,-3-2-4,-4-1-1,-3-1-3,-5 0-2,-4-3-1,-7-3 2,-5-3 0,-6-2 1,-4-3-2,-4-1-6,-2 0-6,-3-1-6,1-2-1,8-1 2,6 0 3,7-1 3,7-1-1,5 0-4,7 0-3,5 0-5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9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103550 18345 472,'23'-13'9,"-1"4"20,-1 6 18,-1 5 19,-1 3 7,-1 5-9,-1 4-7,0 3-8,-4 3-7,-3 1-9,-4 1-7,-4 1-9,-4 1-6,-2 1-6,-4 1-6,-2 1-6,-2-1-3,-1-2-1,-1-1-2,-1-3 0,3-2-5,8-2-7,8-4-7,8-3-6,9-4-4,12-4 1,12-6 2,12-4 0,2-1 4,-8 2 4,-8 4 6,-8 3 5,-5 0 1,-3 0-5,-4-2-3,-1 0-5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39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97250 23231 604,'39'-8'-3,"-2"2"16,0 1 18,-1 1 15,4 0 7,10 2-6,10 0-5,9 2-5,7 0-5,3 0-5,2 0-4,4 0-4,1 0-5,-2 2-5,0 0-4,-1 2-5,5 0-6,12 1-11,11 1-9,13 2-11,-8-1-1,-27-1 6,-26-1 6,-26 0 7,-14-2-3,-3 0-12,-1-2-10,-2 0-12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94841 29546 538,'-4'-7'11,"8"3"20,8 1 21,7 2 20,10 0 6,10 0-13,12-2-10,10 0-13,2-1-11,-9 0-13,-7 0-12,-8 1-11,-5-1-6,-1 2 4,-3 0 2,-2 2 3,-3 1-8,-7 4-19,-5 2-19,-6 3-20,-4 1-6,-2-1 7,-2-1 6,-2 0 8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2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94752 30650 595,'-10'7'2,"-2"-1"5,-3-1 6,-3 0 4,5-2 9,14 1 13,14 0 14,13 0 12,10-1-1,4-2-17,6-2-16,4-2-16,2 0-9,-2 0 0,-3 2 1,0 0-1,-5 1-7,-4 0-18,-6 0-16,-4 0-18,-4 0-8,-5 0-1,-3 0-1,-4 0 0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2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97625 28007 429,'-8'-21'5,"2"3"11,1 4 9,0 5 12,2 6 7,0 11 6,2 11 6,1 11 6,0 6-2,0 3-8,0 1-10,0 2-8,-1 2-7,-1 4-4,0 2-6,-1 4-4,-2 4-6,0 7-6,-1 7-8,-2 7-7,0 2-2,-1-2 3,-2-2 1,0-1 2,1-6-6,3-9-13,2-9-13,4-8-14,1-8-7,2-8-1,0-6-1,2-6-2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2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98287 28975 478,'7'-21'7,"-1"5"14,0 4 12,-2 6 15,-2 4 3,-4 4-5,-4 4-5,-3 4-5,-6 4-6,-4 5-6,-4 5-5,-6 5-5,-3 2-3,-1 2 0,-1 1-1,0 1 0,0-2 0,5-2-1,4-3 0,3-3-1,5-2 1,3-1 0,4-1 2,5-1 0,2-1 0,3 1-2,4-1-1,2 1-3,5-1-5,6-3-5,5-1-7,7-2-7,2-3-7,2-1-6,1-2-7,0-2-7,1-2-4,-3 0 0,-2-2-1,-1 0-1,-4-1 3,-4 0 5,-3 0 6,-4 0 5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3"/>
    </inkml:context>
    <inkml:brush xml:id="br0">
      <inkml:brushProperty name="width" value="0.0514" units="cm"/>
      <inkml:brushProperty name="height" value="0.0514" units="cm"/>
      <inkml:brushProperty name="color" value="#F2395B"/>
    </inkml:brush>
  </inkml:definitions>
  <inkml:trace contextRef="#ctx0" brushRef="#br0">99788 29427 428,'-10'-6'7,"-3"2"15,-5 4 15,-3 3 15,-2 2 3,1 3-7,1 3-8,1 4-8,0 2-6,1 3-1,-1 3-3,0 3-2,3-1-3,5-1-2,5-4-4,4-3-1,6-3-4,4-1-1,5-2-3,5-2-2,4-3-3,1-1-5,3-2-4,1-2-5,0 1-2,-3 2-1,-3 4-1,-3 2-2,-3 2 2,-4 3 1,-4 2 3,-4 2 2,-5 2 4,-6 2 3,-6 4 5,-5 3 4,-2-1 1,5-7 1,3-5-2,4-6 1,0-3-1,-3 3 1,-5 2 0,-3 2 2,-3 0-1,1-1 2,-1-1-1,1-1 1,6-5 0,14-10-3,14-10-2,13-9-2,9-5-1,3 1 0,2 1-1,4 1 1,0 1-3,-2-1-7,-2 1-5,-2-1-7,-2 1-1,-5 1 4,-4 1 5,-3 1 3,-5 2 4,-5 3 2,-4 3 4,-6 2 2,-2 3 5,0-1 6,0 0 7,0 0 7,-1 3 5,0 4 8,-2 6 5,0 4 7,-1 5 0,0 5-6,0 5-6,1 5-7,-1 3-4,2 2-3,0 3-4,2 1-3,1 2-3,2 4-2,2 3-2,1 2-2,2 4-5,-2 4-8,-1 3-7,0 5-7,-2 3-9,-2 3-12,-2 2-12,-2 5-12,-2-6-2,0-11 9,-1-13 9,-2-10 7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43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100864 29894 469,'14'-21'0,"-3"5"0,-2 4 0,-4 6 0,2 1 9,7 0 17,7-1 17,8-1 17,2 0 6,2 2-8,1 2-6,0 2-7,-1 3-6,-5 4-6,-5 4-5,-5 3-5,-5 5-5,-5 3-4,-4 5-5,-6 3-3,-5 4-4,-9 2-6,-7 4-3,-9 3-5,-6-1-8,-4-1-9,-5-1-9,-5-3-11,1-4-7,10-6-6,8-5-5,9-6-6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7"/>
    </inkml:context>
    <inkml:brush xml:id="br0">
      <inkml:brushProperty name="width" value="0.04946" units="cm"/>
      <inkml:brushProperty name="height" value="0.04946" units="cm"/>
    </inkml:brush>
  </inkml:definitions>
  <inkml:trace contextRef="#ctx0" brushRef="#br0">76124 34699 444,'0'-15'-9,"0"-1"7,0 0 8,0 1 8,0 0 4,2 2 3,0 2 1,2 3 2,0 3 6,1 8 12,1 6 11,2 7 12,-2 5 0,-3 5-11,-2 3-12,-3 5-11,-3 3-8,2 4-3,-1 4-5,0 4-3,0 2-5,0 0-5,0-1-4,1 1-4,-2-1-4,2 0 0,-1-2 0,0 0-2,0-2 0,0-2-2,0-2-2,0-2-2,0-2-1,1-2 1,-1-2 0,0-1 0,0-4-2,0-3-3,0-5-5,0-3-4,2-9-4,2-14-3,4-14-3,2-13-4,2-4 1,0 5 6,-1 7 6,1 5 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47"/>
    </inkml:context>
    <inkml:brush xml:id="br0">
      <inkml:brushProperty name="width" value="0.05645" units="cm"/>
      <inkml:brushProperty name="height" value="0.05645" units="cm"/>
      <inkml:brushProperty name="color" value="#00BFF3"/>
    </inkml:brush>
  </inkml:definitions>
  <inkml:trace contextRef="#ctx0" brushRef="#br0">77442 40100 389,'8'7'46,"2"-1"-6,0 0-6,2-1-7,-1-2-4,1 1-1,0 0-3,0 0-1,-1 1-1,1 2-2,0 2 0,0 2 0,-3 1-2,-5 1-2,-4 1-2,-5 1-1,-4 1-3,0 0 0,-2-1-1,0 1-2,-1 0 0,1-1 0,-1 1 1,0 0 0,1-1-1,1 1 0,0 0 0,2-1-2,1 0 2,2 0 1,2-2 2,2-1 1,3-1 3,4 0 0,4-2 2,4-1 1,1 0 0,1-2-1,0-1-2,-1 0 0,1-1-2,0 0 2,0 0 0,-1 0 1,-1 1 1,-2 5 1,-4 4 1,-3 4 1,-2 1 0,-4 1-3,-2-1-1,-3 1-3,-3-1-2,0 1 0,-2 0-1,0-1 0,-1 1-2,-3 0-1,-2-1-1,-1 1-2,-2-1-1,2-1-3,1-1-1,1-1-3,1-1-2,0-1-5,2 0-4,1-2-4,4-3-12,6-6-21,7-6-21,8-6-20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7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76822 35267 516,'8'-9'0,"-2"-2"0,-1-2 0,0-1 0,-4 2 10,-6 10 17,-6 8 20,-5 10 17,-5 4 4,0 2-13,-1 3-14,0 1-12,-3 1-9,-1-1-4,-3-1-3,-1-1-5,0 0-2,1 1-3,3 1-2,2 0-2,1 0-1,2-3 1,3-3 1,1-3 0,4-2 1,3 0 2,4-2 1,4-1 2,3-1 0,2-1 0,2 0-1,2-2 0,2 0 1,5 2 0,4 0 2,3 1 2,4 0-2,1 0-4,2-2-3,3-1-3,0 0-5,0 0-5,1 0-6,-1 0-6,0-1-6,-2-1-7,0-1-6,-1 0-7,-3-1-4,-5 0 0,-5 0-1,-4 0-1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8"/>
    </inkml:context>
    <inkml:brush xml:id="br0">
      <inkml:brushProperty name="width" value="0.0438" units="cm"/>
      <inkml:brushProperty name="height" value="0.0438" units="cm"/>
    </inkml:brush>
  </inkml:definitions>
  <inkml:trace contextRef="#ctx0" brushRef="#br0">77950 36494 502,'0'-29'22,"0"7"5,0 5 3,0 7 4,-1 3 0,-4 2-3,-2 2-3,-3 2-3,-3 1-4,0 0-4,-1 0-6,-1 0-4,-1 2-3,1 4 0,-1 3-1,1 5 0,-1 2 0,2-1 3,1 1 3,1 0 3,1 0 1,0 1 0,2 1 1,1 1 0,1-1 0,2-1 0,2-2-1,2-3-1,2-2-1,4-2-3,2-4-2,3-2-3,3-4-5,2-4-4,1-4-6,3-3-4,0-3-4,1 2 0,0 1 0,-1 1 0,0 1-1,-3 0-1,-1 2-1,-2 1-1,-3 3 11,-4 6 22,-5 6 24,-2 6 22,-3 2 4,3 1-14,2-1-15,3 1-14,1-1-13,3-1-9,3-1-10,4 0-10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8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79265 36845 621,'-1'-13'8,"0"4"18,-2 6 17,0 5 16,0 5 6,1 7-10,0 7-8,2 7-9,0 2-12,0 0-15,0-2-15,0 0-15,0-2-11,0-1-5,0-3-5,0-1-6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8"/>
    </inkml:context>
    <inkml:brush xml:id="br0">
      <inkml:brushProperty name="width" value="0.05072" units="cm"/>
      <inkml:brushProperty name="height" value="0.05072" units="cm"/>
    </inkml:brush>
  </inkml:definitions>
  <inkml:trace contextRef="#ctx0" brushRef="#br0">80293 34714 433,'-1'-14'8,"0"2"16,-2 4 16,0 3 16,0 6 4,0 11-8,2 12-8,0 9-7,1 8-4,-2 0 0,0 4 0,-1 1 0,-2 2-2,0 5-4,-2 4-5,0 4-4,0 0-7,-1-1-7,0-3-7,0 0-9,2-4-6,1-1-8,2-2-7,2-2-7,1-4-5,0-4-1,0-5-3,0-5-1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8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80760 35415 548,'7'-28'0,"-2"5"0,-2 7 0,-2 5 0,-2 5 10,0 6 20,-2 4 21,0 6 19,-3 6 3,-6 9-13,-4 8-13,-4 10-15,-4 2-8,1-4-5,-1-4-5,1-4-4,0-3-4,2-3-2,3-4-3,1-1-1,3-5-1,1-1 0,2-4 0,3-3 1,5-1-1,11 0-3,11 0-2,11-1-3,6 1-4,1-2-6,0-1-7,2 0-6,-1-1-5,-2 2-3,-2 0-4,-1 1-4,-5 0 0,-4 0 2,-5-2 2,-4 0 2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9"/>
    </inkml:context>
    <inkml:brush xml:id="br0">
      <inkml:brushProperty name="width" value="0.04452" units="cm"/>
      <inkml:brushProperty name="height" value="0.04452" units="cm"/>
    </inkml:brush>
  </inkml:definitions>
  <inkml:trace contextRef="#ctx0" brushRef="#br0">81889 36133 494,'0'-15'29,"0"1"0,0 1 1,0 1 1,-2 0-2,0 2-2,-3 1-2,-2 1-2,-1 0-4,1 2-2,-1 0-4,0 2-3,0 1-3,-2 2-3,0 2-1,-1 2-3,-1 2-1,-2 4 3,0 2 2,-1 3 1,0 3 2,-1 1 3,1 3 2,-1 1 2,2 2 1,1-1 1,2 1 0,2-1 1,2 0-1,1-1 0,0-1-2,2-1 0,1-2-3,2-1-7,2-2-5,2-3-5,2-3-8,3-4-7,4-5-8,2-6-8,2-3-3,1-3 2,1-4 2,1-1 3,0-3 3,-1 2 5,-1 1 4,-1 1 4,-2 4 13,-3 9 20,-2 6 21,-4 9 19,-2 4 6,0-1-10,-2 1-8,0 0-10,-1-1-7,2 1-7,0 0-6,2-1-6,-1 1-13,2-1-16,-2 1-17,1 0-16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1:59"/>
    </inkml:context>
    <inkml:brush xml:id="br0">
      <inkml:brushProperty name="width" value="0.03889" units="cm"/>
      <inkml:brushProperty name="height" value="0.03889" units="cm"/>
    </inkml:brush>
  </inkml:definitions>
  <inkml:trace contextRef="#ctx0" brushRef="#br0">83155 36481 565,'0'-14'35,"3"5"-4,2 3-1,2 4-3,1 2-2,0 0-3,-1 0-2,1 0-3,-1 2 0,-1 4 4,0 3 5,-2 5 3,-1 3-1,-4 1-6,-2 3-8,-3 1-7,-3 2-2,0-1 0,-1 1 1,-1-1 1,0-1 0,0-3 2,2-3 0,1-3 2,3-2-7,6-2-12,6-2-12,6-2-14,3-3-8,4-3-6,3-2-6,3-3-6,-1-2 1,-3 2 7,-5 1 6,-3 0 7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0"/>
    </inkml:context>
    <inkml:brush xml:id="br0">
      <inkml:brushProperty name="width" value="0.04497" units="cm"/>
      <inkml:brushProperty name="height" value="0.04497" units="cm"/>
    </inkml:brush>
  </inkml:definitions>
  <inkml:trace contextRef="#ctx0" brushRef="#br0">84972 35250 489,'-16'2'11,"0"4"21,1 4 23,-1 3 21,1 6 5,-1 5-14,0 6-12,1 7-13,-2 2-10,-2 0-7,-1 0-7,-2 0-6,-1-1-7,1 0-8,1-1-7,1-1-6,0-3-8,1-4-6,-1-4-7,1-3-7,1-4-6,2-3-7,4-3-8,3-2-6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0"/>
    </inkml:context>
    <inkml:brush xml:id="br0">
      <inkml:brushProperty name="width" value="0.04612" units="cm"/>
      <inkml:brushProperty name="height" value="0.04612" units="cm"/>
    </inkml:brush>
  </inkml:definitions>
  <inkml:trace contextRef="#ctx0" brushRef="#br0">84650 35725 477,'0'-21'6,"2"5"12,0 4 13,2 6 13,0 4 6,3 4 2,2 4 2,2 4 2,1 4-3,1 5-8,1 5-7,2 5-9,-1 2-7,1 2-7,-1 1-7,1 0-7,-1 0-3,-1 0 1,-1-1 2,0-1 2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0"/>
    </inkml:context>
    <inkml:brush xml:id="br0">
      <inkml:brushProperty name="width" value="0.04729" units="cm"/>
      <inkml:brushProperty name="height" value="0.04729" units="cm"/>
    </inkml:brush>
  </inkml:definitions>
  <inkml:trace contextRef="#ctx0" brushRef="#br0">86623 35650 465,'-1'-15'0,"-2"4"0,-2 3 0,-1 2 0,-2 4 8,2 4 16,1 4 16,0 4 17,1 4 5,0 7-6,0 5-5,0 7-5,0 1-7,-2 0-5,0-1-8,-1-1-5,0-2-5,0-3 0,2-4-2,1-1-1,2-5-4,5-3-7,6-4-6,4-4-7,4-7-8,3-8-8,3-9-9,3-9-9,1-6 0,-1-1 5,-1-2 5,-1-2 7,-3 0 5,-5 3 5,-5 4 6,-4 2 6,-5 3 2,-3 5-1,-2 3-1,-3 5-1,-4 3 4,-4 6 6,-4 4 6,-3 6 8,-1 4 2,1 3 0,2 5-1,3 4-1,1 0-12,4-2-25,3-1-25,3-2-24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49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89972 37194 459,'14'-22'5,"-4"5"5,-5 3 7,-2 4 6,-5 3 1,0 1-1,-3 0-2,-2 2-2,-1 0-1,-2 2-2,0 0 0,-1 2 0,-2 1-2,-2 2 0,-1 2 0,-3 2-1,-1 1 0,1-1 0,-1 1-1,1 0 0,-2 1 0,-2 1 2,-1 3 1,-3 2 1,2 1 0,3-1-1,4 1-1,5 0-2,2-1 1,2 1-1,2 0 0,2-1-1,2 0 1,1-1-3,0 0 0,2-2-2,3 0-2,9 2-2,8 0-4,7 1-2,5 0-2,-1-1 0,1-1 1,-1 0 0,-1-2 0,-1-1 1,-3 0 0,-1-2 1,-3 0 1,-3 0 0,-3-1 1,-3 1 0,-3 0 0,-2 2 2,-4 0 1,-2 1 0,-3 1 2,0 0 0,-2 0 1,0-1 0,-3 1 0,-4 0 0,-3 0-1,-5-1 0,-2 2-2,-1 0-1,-1 1-3,-1 1 0,-1 0-4,-2-1-4,0 0-3,0-2-5,-1 0-3,1 0-2,1-1-4,1 1-1,1-1-4,2-2-2,3-3-3,1-1-2,3-2-4,3-4-5,2-2-5,4-3-4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0"/>
    </inkml:context>
    <inkml:brush xml:id="br0">
      <inkml:brushProperty name="width" value="0.03543" units="cm"/>
      <inkml:brushProperty name="height" value="0.03543" units="cm"/>
    </inkml:brush>
  </inkml:definitions>
  <inkml:trace contextRef="#ctx0" brushRef="#br0">87950 36200 620,'14'0'8,"-3"2"16,-3 0 15,-2 2 16,-2 1 6,3 3-6,2 3-6,2 4-5,0 0-12,-1 1-20,-1-1-18,0 1-20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0"/>
    </inkml:context>
    <inkml:brush xml:id="br0">
      <inkml:brushProperty name="width" value="0.05878" units="cm"/>
      <inkml:brushProperty name="height" value="0.05878" units="cm"/>
    </inkml:brush>
  </inkml:definitions>
  <inkml:trace contextRef="#ctx0" brushRef="#br0">88981 34844 374,'-13'-18'14,"5"10"27,4 11 27,6 12 29,1 8 3,-1 6-20,0 8-19,-2 7-19,0 6-13,0 5-4,0 7-5,0 6-6,0 4-2,-2 5-4,0 3-2,-1 4-3,-1-6-1,2-13-1,0-16 1,2-14-2,0-8-17,0-1-36,0-1-37,0-1-35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1"/>
    </inkml:context>
    <inkml:brush xml:id="br0">
      <inkml:brushProperty name="width" value="0.05778" units="cm"/>
      <inkml:brushProperty name="height" value="0.05778" units="cm"/>
    </inkml:brush>
  </inkml:definitions>
  <inkml:trace contextRef="#ctx0" brushRef="#br0">91010 34663 380,'-11'-21'9,"-6"8"19,-5 7 17,-7 7 18,-1 3 2,2 3-16,1 2-16,3 2-15,2 0-11,3-3-2,3-1-3,3-2-4,2 0 0,2 2 3,2 2 3,2 2 2,2 2 3,0 5 3,2 3 3,1 5 3,0 4 1,0 4 2,0 6 1,0 4 1,-2 3-1,-2 0-1,-4 0-2,-2 0-1,-1-1-3,2-2-2,3-2-3,1-2-3,1-3-2,2-3 1,0-5 1,2-3 0,5-7-17,9-7-33,11-8-32,9-8-33,2-5-7,-7 0 20,-7-1 20,-7-1 20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2"/>
    </inkml:context>
    <inkml:brush xml:id="br0">
      <inkml:brushProperty name="width" value="0.0508" units="cm"/>
      <inkml:brushProperty name="height" value="0.0508" units="cm"/>
    </inkml:brush>
  </inkml:definitions>
  <inkml:trace contextRef="#ctx0" brushRef="#br0">92330 34863 433,'-15'-21'8,"2"8"19,3 7 17,1 7 18,0 5 6,0 7-5,-1 5-4,-1 7-5,-2 5-6,0 7-9,-1 4-6,-1 8-9,-1 1-6,-1 1-6,-1 0-6,-1 0-5,0-2-6,2-4-7,3-4-7,1-4-7,2-4-5,3-6-3,1-3-4,2-6-3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3"/>
    </inkml:context>
    <inkml:brush xml:id="br0">
      <inkml:brushProperty name="width" value="0.06381" units="cm"/>
      <inkml:brushProperty name="height" value="0.06381" units="cm"/>
    </inkml:brush>
  </inkml:definitions>
  <inkml:trace contextRef="#ctx0" brushRef="#br0">92538 34742 344,'7'-15'7,"-1"3"14,0 1 13,-2 2 15,1 7 6,0 12 0,1 11-1,2 13 1,-2 5-4,-1 0-8,-2 0-7,-2 0-7,-1 1-6,0 2-4,0 3-5,0 1-3,-1-1-5,-2-3-5,-2-2-3,-1-3-5,-2-4-5,0-3-8,0-5-7,1-4-7,-3-5-8,-2-8-9,-3-8-10,-3-8-9,-1-6 2,0-3 12,2-5 14,1-3 11,1-2 11,1 3 7,1 1 7,0 3 8,3 2 6,3 2 6,2 4 5,4 3 6,2 2 3,4 0 1,2 2 2,3 1 1,5 0-2,4 2-5,4 0-5,7 2-5,2-1-5,4 0-5,3-2-3,2 0-6,0-2-6,-3 0-7,-5-1-9,-4-1-8,-3-3-3,-5-4 0,-3-4 0,-5-3 1,-2-2 3,-2 3 5,-2 1 6,-2 3 5,-2 1 7,-2 2 8,-2 2 7,-2 3 8,-2 0 3,-2 2-2,-2 1-3,-2 0-3,-1 5 7,-1 6 13,-1 7 15,-1 7 14,-1 5 2,2 1-9,1 3-9,1 1-9,1 1-5,2-2-1,2 0-2,3-1-1,2-2-6,7-5-13,6-3-11,6-4-13,2-6-7,1-7-6,-1-6-4,1-7-5,-1-4 0,-3 0 4,-1 1 4,-2-1 5,-3 1 4,-1 3 6,-2 1 6,-2 2 5,-3 2 6,-4 2 9,-4 2 7,-4 3 8,-1 3 9,1 7 9,0 7 9,2 7 10,1 4 1,2 3-8,3 1-7,1 3-8,1 1-5,0 2-4,0 2-4,0 2-3,0 1-4,2 0-4,0 0-3,1 0-3,2 2-4,0 2-1,1 3-4,2 4-1,-2-2-4,-2-6-3,-4-6-4,-2-6-3,-3-5-4,-2-5-3,-2-5-4,-2-5-4,-2-4 1,-5-2 3,-3-4 3,-5-2 4,-1-6 1,-1-6 1,1-7-1,0-7 1,1-6 3,2-3 4,4-4 4,4-4 6,3-2 3,6 2 2,6 0 1,6 2 3,5 0 0,7 1-1,6 2-2,5 0-2,5 0-4,5-1-7,3 0-8,4-2-8,-2 3-2,-8 6 0,-8 5 1,-7 7 1,-5 2-1,-1 2-3,-1 1-4,0 1-3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3"/>
    </inkml:context>
    <inkml:brush xml:id="br0">
      <inkml:brushProperty name="width" value="0.03643" units="cm"/>
      <inkml:brushProperty name="height" value="0.03643" units="cm"/>
    </inkml:brush>
  </inkml:definitions>
  <inkml:trace contextRef="#ctx0" brushRef="#br0">94392 34993 603,'-3'-22'12,"8"3"22,9 3 24,9 3 23,6 3 1,1 3-20,2 2-21,2 4-19,0 1-18,-5 2-12,-4 0-12,-3 2-14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3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94760 34483 535,'-14'-6'13,"2"4"23,4 4 26,3 4 24,2 4 3,0 5-19,2 5-19,1 5-18,-2 3-15,0 1-12,-3 0-10,-2 2-11,0-1-3,1-3 5,0-4 5,2-1 5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3"/>
    </inkml:context>
    <inkml:brush xml:id="br0">
      <inkml:brushProperty name="width" value="0.05599" units="cm"/>
      <inkml:brushProperty name="height" value="0.05599" units="cm"/>
    </inkml:brush>
  </inkml:definitions>
  <inkml:trace contextRef="#ctx0" brushRef="#br0">94897 34163 392,'1'-15'0,"0"4"0,2 3 0,0 2 0,3 2 2,4 1 5,3-1 3,5 0 5,1 0 3,-3 2 3,-1 0 4,-2 2 4,-2 1-3,-1 4-5,0 2-6,-2 3-5,-1 3-5,-1 0-1,0 1-1,-2 1-2,-1 1 2,-4 0 5,-2-1 5,-3 1 5,-2 1 3,2 3 1,1 3 0,0 3 0,1 2 1,0 1 2,0 0 2,1 2 2,-1 2-1,2 1-4,0 2-5,2 2-4,0 1-3,2-2 0,0 0 0,2-1-2,-1-3-1,-1-2-1,0-3-3,-2-3-1,-1-2-1,-2-1-2,-2-1-1,-1-1 0,-4-2-3,-2-3-1,-3-2-4,-3-4-2,-4-1-3,-3 0-5,-4 0-5,-5-1-4,-2 1-4,0 0-5,-2 0-4,0 0-5,1-2-4,7-3-7,5-2-5,7-4-6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4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96750 33124 504,'1'-14'8,"4"1"14,2 2 14,3 2 15,3 3 5,2 2-4,1 4-6,3 3-4,1 2-6,3 3-5,1 3-5,3 4-6,-2 1-4,-5 3-2,-5 1-2,-5 3-2,-5 0-2,-6 2-3,-6 1-2,-5 1-2,-5 0-2,-2-3-3,-1-2-2,-3-1-3,1-3 0,3-3 0,3-3 2,3-2 1,7-3 1,12-1 2,12 0 2,11-2 1,7-1-3,2 0-11,2-2-9,2 0-11,-2 0-2,-7 2 4,-7 2 4,-7 2 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6"/>
    </inkml:context>
    <inkml:brush xml:id="br0">
      <inkml:brushProperty name="width" value="0.05215" units="cm"/>
      <inkml:brushProperty name="height" value="0.05215" units="cm"/>
    </inkml:brush>
  </inkml:definitions>
  <inkml:trace contextRef="#ctx0" brushRef="#br0">75250 38597 421,'-36'-14'0,"8"4"0,6 4 0,7 4 0,2 3 3,-2 0 6,-2 2 6,-1 0 6,3 0 8,12-2 12,11-2 12,10-2 10,6-1 2,4-2-10,3 0-11,3-1-10,3-1-6,2 2-5,4 1-3,3 0-3,1 2-4,0 0-2,0 2-2,0 1-3,0 0-1,0 1-1,0 2 0,0 0 0,-1 1-2,0 0-1,-2 0-3,0 0-2,0 0-1,0 2 1,2 0 0,1 1 1,1 1-2,1-2-1,3-1-3,2 0-1,2-2-1,0 0 2,1-2 1,2 0 1,0-1 1,3 0-1,2 0 0,1 0-1,1 0 0,-2 0 0,-3 0-1,-1 0 1,-2 0-1,-2 0 2,-2 0 0,-2 0 2,-1 0-1,0 0 1,-1 0-1,1 0 0,-1 0 1,-4 0 1,-2 0 2,-3 0 2,-1-2 1,4 0 0,2-3 2,4-2 0,2-1 0,2 0 0,1 1-2,3-1 0,2 0-1,2 0 0,1 0-1,3 1-1,0-2-1,-1 0-1,0-1-1,-2-1-1,-3 0-1,-3 4 0,-4 2 0,-4 4 0,-3 1 1,-2 2 1,-2 1 1,-1 0 1,-2 1 1,0 2 0,0 0 1,1 1 0,-1 1 1,2-2 3,1-1 1,0 0 1,2-2 1,2-1-1,2 0-1,2-1-1,3-4-1,2-4-1,3-6-1,4-3 0,1-3-1,1 2 0,1 3 2,1 1-1,-1 2 1,-4 1-1,-5 0 1,-3 2-1,-3 1 1,-2 2-1,-2 2 0,-2 2 0,-2 1-1,-1 0 1,-3 0-1,-2 0-1,0 0 0,1-2-1,0 0 1,2-1-1,1-1 0,2 0 1,2 0 1,2 0 1,2 1 1,-1 0 1,0 2 2,0 0 1,0 1 0,0 0 0,0 0-2,0 0 0,0 1-1,0 0-1,0 2 0,0 0 0,1 0-1,3 0 1,4-2 1,2 0-1,3-2-1,0 0-4,1-2-4,1 0-4,0-1-3,0 0-1,-2 0-2,-1 0-1,-3 0 1,-4 1 1,-5-1 2,-6 0 1,-4 0 0,-3 2-5,-5 0-5,-3 2-4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49"/>
    </inkml:context>
    <inkml:brush xml:id="br0">
      <inkml:brushProperty name="width" value="0.04211" units="cm"/>
      <inkml:brushProperty name="height" value="0.04211" units="cm"/>
      <inkml:brushProperty name="color" value="#00BFF3"/>
    </inkml:brush>
  </inkml:definitions>
  <inkml:trace contextRef="#ctx0" brushRef="#br0">87640 39331 522,'-15'-13'24,"2"3"1,2 4 0,3 4 2,0 2 0,0 2 2,0 0 2,0 2 1,-1 1 0,-1 5-1,-3 4 0,-2 4-2,-1 2-1,-1 1-4,-1 1-2,-1 1-3,-3 1-3,-3 3-4,-5 1-3,-3 3-5,-2 1-4,-1 4-4,1 3-5,0 2-5,0 3-5,-1 2-7,1 2-7,0 2-7,2-1-5,5-4-3,5-4-3,5-3-3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6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82447 40694 443,'-3'-22'7,"-2"3"16,-5 3 15,-4 2 15,-1 4 2,1 3-11,1 2-11,1 4-11,-2 2-7,-2 2-3,-3 2-4,-2 2-3,-3 0-2,3 1 1,0 0-1,1 0 1,2 0-1,4 1 1,4 2-2,5 0 1,1 2 0,2 3 1,0 3 1,2 3 2,0 2 1,2 1 1,0 1 2,2 1 1,0 1 1,1 1 0,2 0 1,0 2 1,0 1-1,-2 1-2,-2 1 0,-2 0-2,-2 1-1,-2 1 0,-2-1-1,-2 0 0,0-1-2,0-1 0,2-3-2,1-2-1,0-2-3,2-3-2,0-3-5,2-3-3,1-3-4,4-2-4,2-4-6,3-3-5,3-2-1,2-4 3,1-2 3,3-3 3,1-5-4,1-4-8,1-5-8,1-5-9,-2 0 0,-3 5 6,-5 5 7,-3 5 7,-2 1 4,0 0 2,0-1 2,-1-1 3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7"/>
    </inkml:context>
    <inkml:brush xml:id="br0">
      <inkml:brushProperty name="width" value="0.0471" units="cm"/>
      <inkml:brushProperty name="height" value="0.0471" units="cm"/>
    </inkml:brush>
  </inkml:definitions>
  <inkml:trace contextRef="#ctx0" brushRef="#br0">83900 41065 467,'7'-16'2,"-1"-1"7,0-2 5,-2 1 5,0 4 12,-2 14 16,0 12 17,-2 13 16,0 7 1,-2 2-15,0 3-15,-2 1-15,1 2-13,1 2-13,0 2-13,2 2-13,0-3-7,0-5-5,0-5-4,0-7-3,0-7-8,0-9-9,0-8-10,0-9-10,0-8 1,0-4 14,0-5 12,0-4 13,0-3 10,0 3 4,0 2 5,0 1 6,1 3 5,1 1 6,3 3 7,2 1 6,2 3 7,4 3 7,2 2 6,3 4 7,2 1 0,1 0-8,1 0-6,1 1-8,0-1-7,-1 2-7,-1 0-8,-1 2-7,-2 0-6,-3 2-4,-3 0-3,-2 2-4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7"/>
    </inkml:context>
    <inkml:brush xml:id="br0">
      <inkml:brushProperty name="width" value="0.05341" units="cm"/>
      <inkml:brushProperty name="height" value="0.05341" units="cm"/>
    </inkml:brush>
  </inkml:definitions>
  <inkml:trace contextRef="#ctx0" brushRef="#br0">84750 40659 411,'0'-23'2,"0"1"4,0 1 4,0 1 3,0 1 7,0 3 8,0 1 10,0 3 7,0 5 7,2 11 1,0 12 3,1 10 2,0 7-4,0 6-9,-2 4-8,0 6-9,-1 4-8,0 5-6,0 5-6,0 6-6,-1 1-5,0 2 0,-2 1 0,0 1-2,0 1-8,1 2-18,0 3-16,2 1-18,0-8-2,0-17 10,0-18 12,0-17 11,0-10 2,0 1-5,0 0-6,0 0-6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7"/>
    </inkml:context>
    <inkml:brush xml:id="br0">
      <inkml:brushProperty name="width" value="0.03174" units="cm"/>
      <inkml:brushProperty name="height" value="0.03174" units="cm"/>
    </inkml:brush>
  </inkml:definitions>
  <inkml:trace contextRef="#ctx0" brushRef="#br0">85400 41106 693,'0'-29'0,"2"5"0,0 5 0,2 5 0,1 3 7,3 2 13,4 3 15,2 1 14,3 1 3,5 0-7,3 0-7,5 0-6,0 0-11,-2 1-13,-2-1-15,-1 0-14,-4 0-12,-3 2-9,-4 0-9,-4 2-10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7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85859 40633 526,'-21'-6'57,"5"4"1,5 4 3,4 4 3,3 5-5,1 7-9,-1 7-9,0 7-10,0 3-8,0 2-7,0 0-6,0 2-6,0-1-6,1-2-1,-2-2-2,2-1-2,-1-4-1,2-6 1,0-4 2,2-4 1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8"/>
    </inkml:context>
    <inkml:brush xml:id="br0">
      <inkml:brushProperty name="width" value="0.05627" units="cm"/>
      <inkml:brushProperty name="height" value="0.05627" units="cm"/>
    </inkml:brush>
  </inkml:definitions>
  <inkml:trace contextRef="#ctx0" brushRef="#br0">86136 40313 391,'-6'-22'1,"4"6"5,4 5 2,4 5 5,3 2 3,3 2 3,3 0 4,3 2 4,2 0 0,-1 2-4,1 0-5,-1 2-4,-1 1-4,-2 1-3,-4 3-3,-3 2-3,-2 2-1,-2 1 2,-3 3 4,0 2 1,-2 1 1,0 1 0,0 1-2,0 1-1,-1 1 4,0 4 9,-2 3 8,0 3 9,-1 1 2,0 1-5,0-1-5,0 0-5,1-1-3,0 0-2,2-1-3,0-1-1,1-1-2,0-2 0,0 0-1,0-1 0,0-1-1,0-3-1,0-1 1,0-3-1,-1-1-4,-2-1-4,-2-1-5,-1 0-6,-4-2-5,-4 1-2,-3 0-5,-5-1-2,-3 1-5,-4-1-5,-5 1-5,-2 0-5,-1-2 0,5-3 8,5-3 6,5-2 7,4-3-2,1-1-7,2 0-10,3-1-8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8"/>
    </inkml:context>
    <inkml:brush xml:id="br0">
      <inkml:brushProperty name="width" value="0.04584" units="cm"/>
      <inkml:brushProperty name="height" value="0.04584" units="cm"/>
    </inkml:brush>
  </inkml:definitions>
  <inkml:trace contextRef="#ctx0" brushRef="#br0">88162 40043 479,'-14'-1'4,"3"0"7,3-2 6,2 0 8,6-1 9,8 0 11,8 0 11,7 1 10,4 0 0,-1 3-13,-1 4-13,-1 2-13,-4 3-7,-5 4-3,-6 2-2,-6 3-2,-5 2-5,-4 1-5,-4 1-5,-4 1-7,-3 0-3,-3 1-3,-3-1-3,-2 1-2,-1-2-1,2-3 1,4-3 0,4-3 1,4-5 6,8-6 14,8-8 14,8-6 12,4-2 3,3 3-8,1 2-10,3 4-8,0 2-9,2 0-12,1 2-9,1 0-12,0 2-5,-3 0-4,-2 2-3,-1 0-3,-3 0 1,-3-2 3,-3-2 5,-2-2 4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09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97827 38278 536,'-6'-21'8,"2"5"18,4 5 17,3 4 17,3 4 5,5 0-8,5 2-8,5 1-8,5-1-7,3-1-5,4 0-7,5-1-6,0-1-6,0 2-7,-2 0-6,0 2-7,-4 1-14,-9 4-20,-7 2-19,-8 3-21,-6 1-3,-4-1 15,-4 0 14,-4-2 16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0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97715 39083 604,'-39'6'52,"19"-1"3,17-2 2,18-2 3,9-1-5,2 0-10,3 0-10,1 0-11,4-1-11,5 0-16,4-2-14,6 0-15,-3 0-4,-9 0 5,-8 2 4,-8 1 6,-7 0 1,-1 0-3,-3 0-3,0 0-2,-2-1-4,1-1-3,1 0-3,2-1-4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0"/>
    </inkml:context>
    <inkml:brush xml:id="br0">
      <inkml:brushProperty name="width" value="0.0572" units="cm"/>
      <inkml:brushProperty name="height" value="0.0572" units="cm"/>
    </inkml:brush>
  </inkml:definitions>
  <inkml:trace contextRef="#ctx0" brushRef="#br0">99656 37019 384,'0'-22'5,"0"3"8,0 3 9,0 3 9,-1 4 7,0 6 8,-2 6 6,0 6 7,-2 5 0,0 7-5,-1 5-7,-1 7-5,-2 5-6,-2 6-6,-2 6-5,-1 6-5,-1 4-4,2 3-5,3 3-4,1 3-5,2-1-5,0-5-8,2-5-9,1-4-8,0-6-4,2-3-3,0-4 0,2-3-3,0-5-1,2-2-3,0-3-1,2-3-2,0-4-1,0-3-1,-1-4-1,1-4-1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49"/>
    </inkml:context>
    <inkml:brush xml:id="br0">
      <inkml:brushProperty name="width" value="0.04783" units="cm"/>
      <inkml:brushProperty name="height" value="0.04783" units="cm"/>
      <inkml:brushProperty name="color" value="#00BFF3"/>
    </inkml:brush>
  </inkml:definitions>
  <inkml:trace contextRef="#ctx0" brushRef="#br0">91800 39977 459,'8'-6'47,"2"2"-3,0 4-1,1 3-3,1 1-2,2 3-2,0 2-3,1 2-3,2 1-2,3 3-3,3 2-3,3 2-3,3 0-1,1 1 1,2-1 1,3 1 0,0 0 0,0 1-5,1 1-3,-1 1-5,-1 1-3,-3-1-3,-3 1-5,-3-1-2,-3 1-7,-3-1-9,-3 1-9,-3-1-9,-3 0-6,-2-1-3,-4-1-4,-2 0-3,-4-4 1,0-3 2,-3-4 5,-2-4 3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0"/>
    </inkml:context>
    <inkml:brush xml:id="br0">
      <inkml:brushProperty name="width" value="0.04437" units="cm"/>
      <inkml:brushProperty name="height" value="0.04437" units="cm"/>
    </inkml:brush>
  </inkml:definitions>
  <inkml:trace contextRef="#ctx0" brushRef="#br0">100259 37705 495,'8'-14'0,"-2"3"0,-1 2 0,0 4 0,-3 2 11,-4 2 22,-4 2 22,-4 2 21,-4 4 4,-7 5-14,-5 7-15,-7 6-14,-2 3-11,0 2-6,0 2-7,0 3-7,2-2-3,5-4 1,5-3 0,5-5 1,5-2 0,3-1-2,4-1 0,4 0-1,5-2-1,6 1-1,5-1-1,7 1-2,3-1 0,3-1 1,1-1 0,2 0 1,2-3-9,1-1-18,0-2-18,2-2-18,-3-1-7,-7 0 1,-7 0 3,-7 0 2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1"/>
    </inkml:context>
    <inkml:brush xml:id="br0">
      <inkml:brushProperty name="width" value="0.05407" units="cm"/>
      <inkml:brushProperty name="height" value="0.05407" units="cm"/>
    </inkml:brush>
  </inkml:definitions>
  <inkml:trace contextRef="#ctx0" brushRef="#br0">101833 38111 406,'-1'-14'6,"-2"3"12,-2 3 11,-1 2 12,-5 5 4,-4 6-2,-5 6-2,-5 6-3,-2 3-5,1 1-5,1 0-7,1 3-7,3-2-2,3 0-1,5-1-1,3 0-1,4-3 0,4-1-1,4-3-1,4-1 0,4-2-5,3-2-11,5-2-9,3-2-9,3-2-5,-1 1 4,1 0 3,-1 0 3,0 0 4,-3 0 6,-1 0 6,-2 0 6,-4 1 3,-5 3-1,-5 4 1,-4 2 0,-5 1 0,-4-1-1,-3-1 0,-5 0-1,-1-2 1,3 1 3,1 0 1,2 0 1,1-1 2,-1-1-1,-1-1-2,-1 0 0,-1-1-1,2 1 0,1 2 0,1 0-1,4-1-2,8-4-4,8-5-4,8-2-4,5-5-3,2-2-2,4-4-3,3-2-2,2-3-1,1-1 1,1-3 1,0-1 0,-1-1 0,-3-1 1,-5 1 1,-3-1 0,-4 3 1,-3 3 2,-3 4 1,-2 5 2,-4 1 6,-1 0 9,-2 0 9,-2 0 8,-1 4 11,0 6 11,0 8 10,0 6 12,0 7 1,-2 9-9,0 7-9,-2 8-8,1 2-6,0-3-7,2-2-4,1-3-6,0 2-5,0 9-5,0 9-6,0 9-6,0 4-6,0-1-8,0-1-7,0-1-8,1-5-5,1-7-1,3-8-1,2-8-2,0-7-4,0-8-7,-2-6-5,0-6-7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1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103070 38512 480,'10'-8'7,"4"-1"14,3-2 14,5 0 14,1 1 3,-1 3-7,-1 2-7,-1 4-8,-1 2-2,-1 4 2,-1 2 1,-1 3 2,-2 4-1,-2 1-5,-4 5-4,-3 2-5,-4 1-5,-8 2-6,-6 1-6,-7 1-7,-7 1-5,-6 1-8,-8 1-6,-6 0-8,-2 0 0,6-3 6,4-3 5,6-3 5,3-3-6,3-3-17,3-3-17,3-2-17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4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73805 48131 549,'12'-13'10,"7"3"19,8 4 20,9 4 19,-1 2 3,-6 2-14,-7 0-13,-6 2-14,-4 1-8,3 1-2,1 3-4,3 2-1,-2 2-4,-5 1-5,-4 3-3,-6 2-5,-3 1-3,-2 1-1,-2 1-1,-1 1-1,-5 1-1,-6 4-3,-6 3-3,-5 3-1,-4 1-2,-2 0-1,-3 0-1,0 1-1,-1-3 1,3-4 2,3-3 2,4-5 3,1-2 2,3-3 6,1-1 4,3-2 4,6-3 9,12-3 14,12-2 12,11-4 13,9-2-2,5-2-17,4-2-19,6-1-16,1-1-14,0 2-6,-2 2-8,0 2-7,-3 2-4,-2 2-1,-3 2-1,-3 2-2,-5 0 3,-4-1 7,-5-1 5,-4 0 6,-4-1 4,-1 0 0,-1 0 0,0 0 1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4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77307 47781 477,'-8'-13'45,"0"3"-5,0 4-6,0 4-7,0 2-5,-1 2-6,-2 0-5,0 2-7,-2 0-3,-3 2-4,-3 0-2,-3 1-4,-1 1-1,1 0 0,1 0 0,1 0 1,2-2 1,2-1 2,4-2 0,3-2 2,3 0 7,2 2 13,4 2 12,2 2 14,2 3 3,0 3-6,0 5-4,0 3-6,-2 2-4,-2-1-3,-4-1-2,-2-1-4,-1-1-1,0-3-3,2-1-1,1-2-3,-2 6 0,-4 15-1,-4 14 0,-3 15 0,-1 5-2,4-7-2,4-5-4,5-6-2,1-6-2,2-4 2,0-6 0,2-4 1,2-5-5,4-5-11,4-4-10,3-6-11,4-5-6,1-2-3,3-6-1,1-2-3,0-4 0,-3 0 1,-3-1 3,-2-1 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5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78450 47797 465,'14'-29'3,"-3"5"7,-3 5 6,-2 5 7,-4 7 8,-4 11 13,-4 12 11,-4 10 11,-3 7 2,-3 4-11,-3 4-10,-3 4-11,-1 3-8,1 2-6,1 2-7,1 1-5,0 1-7,1-2-3,-1-2-6,1-2-4,2-5-7,5-8-9,4-8-9,6-7-9,4-11-6,6-14-3,4-14-3,5-13-2,1-4 1,-5 5 7,-3 7 6,-4 6 6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5"/>
    </inkml:context>
    <inkml:brush xml:id="br0">
      <inkml:brushProperty name="width" value="0.05114" units="cm"/>
      <inkml:brushProperty name="height" value="0.05114" units="cm"/>
    </inkml:brush>
  </inkml:definitions>
  <inkml:trace contextRef="#ctx0" brushRef="#br0">78878 47810 430,'22'-30'1,"-3"5"4,-3 3 3,-2 5 3,-3 5 10,-1 8 16,-1 8 17,0 8 16,-2 5 2,-1 5-10,0 3-12,-2 5-11,-1 2-8,-2 4-6,-2 3-6,-2 2-6,-2 4-4,-3 2-3,-4 4-3,-2 2-3,-1-1-2,1-6 3,1-6 0,0-6 2,1-8-11,-1-10-24,-1-12-23,-1-10-25,0-11-5,2-10 13,2-9 11,3-10 12,1-2 14,2 4 13,2 5 14,2 6 14,1 4 8,2 5 1,0 5 2,2 5 1,1 3 2,5 2 2,4 2 0,4 2 3,3 3-2,3 2-2,3 4-3,3 2-2,2 1-4,2 0-6,2-2-5,3 0-4,-2-1-8,-2 0-7,-4-1-7,-1 1-9,-5-2-3,-2-4 2,-3-4 2,-2-3 1,-4-3 3,-3 0 3,-3 0 3,-2 1 3,-5-1 6,-4 2 7,-5 1 7,-6 1 7,-1 0 9,-1 2 12,0 1 11,1 0 11,-1 2 4,0 2-3,1 2-4,-1 2-3,0 3-4,1 6-3,-1 4-3,0 5-4,2 2-5,3 1-4,3-1-6,2 1-5,3-2-2,2-1-1,2-3 1,2-1-1,3-3-5,2-2-10,3-4-11,3-3-11,2-2-8,2-2-3,0-2-4,1-2-4,-1-1 0,-3-2 6,-3 0 5,-2-1 6,-5 3 17,-2 10 28,-6 8 27,-2 9 28,-3 8 8,0 6-13,0 8-13,0 6-12,1 4-9,-1 0-5,0 0-5,0 0-5,0-3-4,0-2-3,1-6-3,-1-2-4,0-4-2,0-2-4,0-2-3,0-1-5,1-4-2,1-4-2,0-3-2,2-4-2,-2-4 0,-2-3 0,-3-3 1,-3-2 1,-2-4 3,1-4 4,-1-4 3,0-4 6,1-5 1,1-5 0,1-7 0,0-5 1,3-3 0,3 0 2,2-1 1,4 1 1,3 0 2,6 2 3,4 0 2,5 1 2,4 0-2,5-3-7,3-1-8,5-2-7,1-1-7,2 0-8,1 0-6,0-1-8,-2 5 1,-9 8 6,-8 7 8,-7 9 6,-4 2 2,0 0-4,0-2-4,0 0-5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6"/>
    </inkml:context>
    <inkml:brush xml:id="br0">
      <inkml:brushProperty name="width" value="0.03531" units="cm"/>
      <inkml:brushProperty name="height" value="0.03531" units="cm"/>
    </inkml:brush>
  </inkml:definitions>
  <inkml:trace contextRef="#ctx0" brushRef="#br0">80716 48009 623,'-7'-15'0,"2"2"0,2 3 0,2 1 0,4 1 9,6-2 20,5 0 19,7-1 20,2 1 1,1 3-17,-1 2-15,0 4-17,1 1-9,1 0 0,1 0 0,1 0-2,-2 0-7,-1 0-14,-4 0-15,-3 0-15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6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81106 47527 529,'-21'-6'8,"5"2"17,4 4 16,6 3 17,2 4 5,-2 7-6,0 7-5,-1 7-6,-1 3-6,0 2-8,0 1-8,1 1-7,-1 0-10,0 0-10,0 0-12,1 0-11,0-2-5,2-6-1,2-3-1,2-6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6"/>
    </inkml:context>
    <inkml:brush xml:id="br0">
      <inkml:brushProperty name="width" value="0.05345" units="cm"/>
      <inkml:brushProperty name="height" value="0.05345" units="cm"/>
    </inkml:brush>
  </inkml:definitions>
  <inkml:trace contextRef="#ctx0" brushRef="#br0">81489 47378 411,'1'-14'0,"2"1"0,2 2 0,2 2 0,2 2 0,2 1 0,1 0 0,3 2 0,2 0 3,3 2 8,3 0 6,3 2 6,0 1 2,-5 2-5,-3 2-5,-4 2-4,-4 0-5,-1 1-3,-2 0-5,-2 0-3,-2 1 2,-1 1 10,0 3 9,-1 2 11,-1 1 3,0 1-3,0 1-2,0 1-2,0 1-1,0 1-1,0 1 1,0 2 0,-1 0-1,-1 4-1,0 3-1,-1 3-1,-1 2-3,2 2-1,0 2-1,2 3-3,-1-1 0,0-2 1,-2-2 1,0-2 1,-1-3 0,-2-3-3,0-5 0,-1-3-3,-2-4-2,0-1-4,-1-2-3,-1-3-3,-3-1-5,-2-2-3,-3-2-5,-3-2-4,-5-1-6,-5 1-9,-6 2-8,-6 0-9,0 0-6,8 0-2,6-2-2,7 0-2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0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85607 42381 509,'-49'-13'32,"12"5"-7,11 4-5,12 6-8,7 3 3,1 3 9,0 4 11,2 2 9,0 2 2,2 1-6,0 1-8,2 2-7,0-1-4,0 1-3,0-1-2,0 1-3,1-2-1,2-1 1,2-2-1,2-2 1,1-3-2,1-1-3,2-2-5,0-2-3,2-2-2,3-1-2,3 0-2,4-1-2,2-4 0,5-6-1,3-6-1,4-5 0,1-3 1,-1 2 0,-3 3 2,-2 1 1,-3 1 2,-5-1 2,-5-1 2,-4-1 3,-7 0 0,-8 1 2,-8 0 1,-8 2 1,-5 3-1,-1 3-2,-3 4-2,-1 4-3,-2 2-1,-1 0-1,-1 0 1,-1 0-1,2 1-4,5 2-6,5 2-8,5 2-6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8"/>
    </inkml:context>
    <inkml:brush xml:id="br0">
      <inkml:brushProperty name="width" value="0.0402" units="cm"/>
      <inkml:brushProperty name="height" value="0.0402" units="cm"/>
    </inkml:brush>
  </inkml:definitions>
  <inkml:trace contextRef="#ctx0" brushRef="#br0">86270 48112 547,'-12'-8'10,"10"-2"22,8 0 20,10-1 22,4 1 5,1 3-12,0 2-11,3 4-12,1 2-15,4 2-19,4 2-21,5 2-18,-3 1-13,-6 1-3,-7 1-4,-7 1-4,-5 1 1,-2 0 6,-4-1 8,-2 1 5,-4-1 4,0-1 1,-3-1 1,-2 0 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8"/>
    </inkml:context>
    <inkml:brush xml:id="br0">
      <inkml:brushProperty name="width" value="0.03419" units="cm"/>
      <inkml:brushProperty name="height" value="0.03419" units="cm"/>
    </inkml:brush>
  </inkml:definitions>
  <inkml:trace contextRef="#ctx0" brushRef="#br0">85614 49335 643,'-14'-14'7,"2"3"15,4 3 15,3 3 14,6 1 5,10 0-6,9 0-5,11 0-7,7 0-8,6 1-13,5-1-13,8 0-13,0 1-5,1 2 5,-2 2 2,0 2 5,-7 1 2,-10 0 0,-12-1 2,-9 1 2,-7-1-13,1 0-25,0-2-26,0 0-24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9"/>
    </inkml:context>
    <inkml:brush xml:id="br0">
      <inkml:brushProperty name="width" value="0.02792" units="cm"/>
      <inkml:brushProperty name="height" value="0.02792" units="cm"/>
    </inkml:brush>
  </inkml:definitions>
  <inkml:trace contextRef="#ctx0" brushRef="#br0">90227 49078 787,'-6'-28'0,"2"7"0,4 7 0,3 7 0,1 3 4,3 2 8,2 0 7,2 2 9,0 0 3,1 0 0,0 0-1,0 0 1,2 0-9,5 2-18,5 0-16,5 2-17,-1-1-11,-4 2-4,-5-2-6,-4 1-5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9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92516 49027 631,'-7'-21'6,"2"3"12,2 5 10,2 3 13,2 4 5,2 1 2,2 2 0,2 2 1,3 1-7,7 0-14,5 0-14,7 0-13,0 0-11,-2 2-3,-3 0-6,-3 2-5,-2-1-9,-1 1-13,-1 0-14,0 0-14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19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94833 49102 632,'-6'-29'5,"4"5"10,4 5 11,4 5 10,4 3 7,7 1 5,5 0 3,7 2 6,2 2-8,0 2-21,0 4-18,1 2-21,-4 2-19,-6 0-18,-5 0-18,-6 0-19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0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98681 47712 504,'24'-27'61,"-1"8"-1,1 7-2,-1 8-2,1 5-3,1 2-5,1 2-5,1 2-5,-1 2-7,-3 3-8,-3 3-8,-3 3-7,-5 3-6,-8 1-4,-8 2-2,-8 3-4,-8 1-2,-9 1-3,-9 0-3,-8 2-2,-4-1-1,0-1 1,2-3 2,0-1 1,4-4 2,4-3 3,6-5 2,4-3 4,12-3 6,20-2 9,19-3 8,21 0 10,8-3-3,-1 0-15,0-2-13,-2 0-15,-2-1-9,-4 0-6,-4 0-5,-3 0-5,-5 1-1,-3 0 5,-5 2 5,-3 0 4,-4 1 1,-1-2-2,-2 0-4,-2-1-3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0"/>
    </inkml:context>
    <inkml:brush xml:id="br0">
      <inkml:brushProperty name="width" value="0.04949" units="cm"/>
      <inkml:brushProperty name="height" value="0.04949" units="cm"/>
    </inkml:brush>
  </inkml:definitions>
  <inkml:trace contextRef="#ctx0" brushRef="#br0">101783 46991 444,'0'-29'0,"0"5"0,0 5 0,0 5 0,-2 3 6,-2 0 13,-4 2 12,-2 1 12,-2 1 3,-1 2-7,-1 2-7,-1 2-7,-2 2-7,0 2-7,-1 2-6,-1 2-6,0 0-3,1 1 0,1 0 1,1 0-1,2 1 3,3 3 4,3 4 5,2 2 3,3 1 4,0 1 1,2-1 2,0 1 1,1 0 1,0 3-1,0 1-1,0 3-1,-1 1-1,-2 1 0,-2 0 0,-1 2-1,-3 2 0,-2 5-3,-2 3-1,-1 4-1,0 0-2,2 0-2,4-3-1,3-2-2,2-3-3,2-4-3,2-4-5,2-3-3,2-4-2,2-1-1,1-3 0,3-1 0,1-3-9,0-4-18,-1-5-18,1-2-17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0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102991 46890 461,'0'-28'0,"1"7"0,2 7 0,0 7 0,2 4 10,0 3 20,1 4 21,2 2 20,-2 5 5,-1 7-9,-2 7-9,-2 7-10,-2 5-9,-3 2-6,-4 4-9,-2 3-6,-3-1-8,-3-1-6,-3-2-7,-3-1-7,-1-3-5,3-2-7,1-2-5,3-1-6,4-10-10,8-13-14,8-16-15,8-14-15,3-7 2,-1 1 19,-1 1 19,-1 2 19,0 0 15,0 1 10,-1 1 11,1 1 10,1 1 7,1 4 4,3 3 3,2 3 4,0 1-1,1 2-2,-1 1-4,1 0-2,-2 2-6,1 0-8,-2 2-8,-1 1-8,-1 0-12,-1 0-14,-1 0-16,0 0-14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1"/>
    </inkml:context>
    <inkml:brush xml:id="br0">
      <inkml:brushProperty name="width" value="0.05472" units="cm"/>
      <inkml:brushProperty name="height" value="0.05472" units="cm"/>
    </inkml:brush>
  </inkml:definitions>
  <inkml:trace contextRef="#ctx0" brushRef="#br0">103802 46588 402,'0'-24'4,"0"1"11,0-1 9,0 1 10,0 5 9,0 10 8,0 11 9,0 12 7,-2 8-1,0 9-10,-3 7-11,-2 8-10,-1 4-8,-2 3-3,0 2-5,-1 2-4,-1 2-6,1 5-5,-1 3-7,0 5-6,1 2-7,0 1-9,2 0-7,1 2-9,0-3-4,-2-5 2,0-6 1,-1-7 0,0-7 3,2-12 3,2-10 2,3-10 3,0-7 1,0-1-4,0-1-1,0 0-4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1"/>
    </inkml:context>
    <inkml:brush xml:id="br0">
      <inkml:brushProperty name="width" value="0.03439" units="cm"/>
      <inkml:brushProperty name="height" value="0.03439" units="cm"/>
    </inkml:brush>
  </inkml:definitions>
  <inkml:trace contextRef="#ctx0" brushRef="#br0">104700 47052 639,'17'-42'6,"1"10"9,3 9 12,1 11 9,2 4 8,-1 2 4,1 1 4,-1 0 3,0 3-8,-1 2-21,-1 4-21,-1 2-22,-2 2-8,-3 0 2,-3 0 3,-2-1 2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0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93607 41978 450,'-21'-5'94,"5"6"-13,4 6-12,6 6-12,2 3-11,0 1-7,0 2-8,0 0-8,0 2-4,-2 3-1,0 3-2,-1 3-1,1-1-2,6-3-2,4-5-2,6-3-3,4-5-3,5-5-4,5-4-4,5-6-4,3-4-3,3-5-1,1-5-2,2-5-1,-1-3-1,-3 2 2,-5 1 1,-3 1 2,-5 0 1,-3 1 2,-4-1 1,-4 1 2,-4-1 1,-3 1 1,-2-1 2,-4 0 0,-3 1 1,-5 3-2,-5 1-1,-5 3-1,-5 1-1,-3 4 0,-5 2 0,-3 4 0,-4 2-5,-2 4-9,-4 2-10,-3 4-10,4-1-5,8-1-2,9-2-2,9-2-1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1"/>
    </inkml:context>
    <inkml:brush xml:id="br0">
      <inkml:brushProperty name="width" value="0.04601" units="cm"/>
      <inkml:brushProperty name="height" value="0.04601" units="cm"/>
    </inkml:brush>
  </inkml:definitions>
  <inkml:trace contextRef="#ctx0" brushRef="#br0">105157 46248 478,'-8'-7'7,"2"1"14,1 0 15,0 2 15,1 4 4,1 10-3,-1 8-4,0 9-5,0 5-4,0 2-4,0 2-5,0 2-4,0 2-4,-3 2-3,-2 2-1,-2 2-3,0-1-10,-1-6-19,0-4-18,1-5-19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2:21"/>
    </inkml:context>
    <inkml:brush xml:id="br0">
      <inkml:brushProperty name="width" value="0.05721" units="cm"/>
      <inkml:brushProperty name="height" value="0.05721" units="cm"/>
    </inkml:brush>
  </inkml:definitions>
  <inkml:trace contextRef="#ctx0" brushRef="#br0">105289 46071 384,'9'-21'4,"5"5"7,4 4 7,3 6 7,1 3 3,-3 2-2,-3 2-3,-2 2-2,-1 2-3,3 4-3,3 2-3,3 3-3,0 4-2,-4 3 0,-5 5-1,-3 3 0,-3 2 1,-2 1 1,-3-1 1,0 0 2,-4 2 3,-2 1 5,-4 2 4,-2 2 5,-2 0 2,1-2-2,-1-1-1,0-3-2,1 0-2,2 1-3,3 0-2,1 2-3,1 0-2,0 1-1,0-1 0,0 0-2,1-1-1,0-1-1,2-3-3,0-2-1,0-1-2,-4-1-4,-2-1-1,-3-1-3,-4-3-3,-2-3-2,-3-4-3,-3-4-3,-5-2-3,-6-1-3,-8 1-3,-6 0-4,-4 0 1,2 0 5,0 0 4,2-1 4,2 1-7,3 0-18,5 0-18,4 0-18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3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57277 51481 487,'-5'-13'18,"4"3"7,6 4 8,4 4 8,3 3 3,1 2-4,1 2-4,2 2-4,-1 1-3,1 1-4,0 1-2,-1 2-4,0 0-2,-1 1-4,-1 1-3,0 1-3,-3 1-3,-1 2 1,-2 0-1,-2 1-1,-2 0 0,-2 1-2,-2-1-1,-2 1-3,-3-1-1,-2-1-2,-3-1-2,-3-1-3,-2 0 0,1 2-1,-1 0 0,1 1 0,-1-1 0,0-1 2,1-2 1,-1-3 2,1-3-4,3-6-6,1-6-7,2-6-7,3-5-1,2-5 4,4-5 4,3-5 4,1-1 3,3 2 3,2 1 3,2 3 2,-1 1 5,-1 3 4,-2 1 6,-2 3 5,-2 4 10,-2 10 15,-2 8 14,-2 10 14,-1 4 2,2 1-13,0 0-12,2 3-13,-1 0-7,-2 2-5,-2 3-3,-1 1-4,-2 1-4,2 1-6,0-1-5,2 0-5,1-1-5,0-1-6,2-3-6,0-1-5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3"/>
    </inkml:context>
    <inkml:brush xml:id="br0">
      <inkml:brushProperty name="width" value="0.03709" units="cm"/>
      <inkml:brushProperty name="height" value="0.03709" units="cm"/>
      <inkml:brushProperty name="color" value="#F2395B"/>
    </inkml:brush>
  </inkml:definitions>
  <inkml:trace contextRef="#ctx0" brushRef="#br0">58605 51449 593,'6'-8'2,"-1"-2"5,-2 0 5,-2-1 4,-1 4 10,0 10 12,0 10 14,0 9 13,0 6-1,-2 3-13,0 1-15,-1 2-14,-2 2-11,0 0-6,-1 2-9,-2 1-6,1-2-5,1-2-2,0-3-1,2-3-2,1-8-8,2-13-17,2-13-16,2-12-16,1-6 0,0 1 17,0 1 18,0 1 16,0 1 17,3 1 15,2 1 16,2 1 15,0 1 8,1 3-2,0 1-2,-1 2-1,1 2-5,0 2-6,-1 3-7,1 1-7,0 2-5,-1 1-2,1 3-2,0 2-3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3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59246 51333 457,'1'-22'1,"0"5"4,2 3 3,0 4 3,0 2 4,0 1 6,-2-1 4,0 0 5,-1 3 6,0 6 6,0 6 5,0 6 7,-1 5 0,0 7-7,-2 5-7,0 6-6,-2 5-6,0 2-7,-1 4-7,-1 2-7,-1 1-5,2 0-3,1-2-3,1 0-4,0-1-8,2 2-12,0 0-12,2 1-12,0-4-5,0-10 5,0-9 4,0-10 5,0-6 1,2-1-1,0-1 0,2 0-1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4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60137 52214 560,'-6'-14'58,"6"4"-2,4 5-2,6 3-4,2 2-4,1 0-7,1 0-7,1 0-7,0-1-4,-1 0-1,-1-2 0,0 0-1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4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59694 52981 541,'-18'-14'56,"10"5"2,11 3 4,12 4 2,5 2-4,3 2-10,1 0-11,3 2-10,-1-1-9,0-1-6,-1 0-8,0-2-6,-2 1-7,2 0-8,1 2-7,1 0-9,0 0-5,-1 0-7,-1-2-5,-1 0-6,-3-1-2,-3 2 4,-4 0 3,-4 2 4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4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62150 52608 495,'39'-1'134,"2"0"-31,1-2-31,1 0-31,-2-1-17,-2 1-3,-4-1-5,-2 0-3,-3 0-3,-3 2 1,-3 0-1,-3 2 0,7 0 0,17-2-1,16 0-1,17-2 0,5 2-4,-4 2-6,-5 4-6,-5 2-7,-3 2-2,-3 0 1,-1-1 2,-2 1 2,-2-1-4,-3-1-7,-1-1-9,-2 0-7,-1-2-3,0 0 3,0-2 3,0 0 3,-2-1 1,-2 0 2,-4 0 1,-2 0 2,-4-1 0,-6 0 2,-4-2 2,-4 0 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5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64700 53231 583,'3'-14'41,"6"5"-9,5 3-7,7 4-9,2 2-1,1 0 7,-1 0 6,1 0 7,-3 1 2,-1 2-4,-5 2-4,-1 2-4,-4 1-3,-3 3-3,-2 2-5,-4 1-3,-3 3-3,-3 1-4,-5 3-3,-4 1-4,-2 1-2,1-3-2,-1-2-3,1-1-1,0-2-2,2-3-3,2-1-2,3-2-3,3-2 1,6 0 4,6-2 2,5 0 4,5-3 1,1-3-2,3-2-2,1-3-1,2-2-3,-1 0-3,1 0-5,-1 1-3,-2-1-2,-3 0-4,-4 0-2,-4 0-2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5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62900 50142 494,'1'-15'3,"4"-1"5,2 0 5,3 1 6,4 0 4,4 2 2,3 3 3,4 1 3,2 3 0,-3 4-5,-2 4-4,-1 4-4,-4 4-3,-3 5-2,-4 5 0,-4 5-3,-4 2 0,-4 1 1,-4-1 0,-4 1 0,-3-2-2,-1 0-6,-3-1-6,-1-1-6,-1-2-3,1-1-2,1-2-3,1-3-1,0-2-1,2-2-1,1-4 0,1-2-1,1-5 0,2-5 0,2-4 0,3-5 1,1-5 1,2-3 1,2-5 3,2-3 3,1-1 0,1 3 1,2 4 0,0 2 1,0 2 5,0 4 10,-2 3 10,0 3 10,-2 5 9,-1 8 10,0 7 9,-2 9 9,0 4 0,0 1-11,0 1-9,0 1-10,-1 1-8,-2 0-4,-2 2-3,-1 1-5,-2-1-8,2-1-12,1-3-12,0-1-11,2-3-8,0-2-5,2-1-5,1-2-4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2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70476 45315 473,'-61'21'21,"20"-5"9,19-5 11,20-4 11,13-4 1,7-1-7,7 0-7,7-2-7,2 0-6,-5-2-4,-3 0-4,-5-1-5,0-1-3,1 0-1,3 0-2,1 0-2,1 0-2,-1 2-4,-1 0-2,-1 2-4,-1-1-4,-3 0-9,-1-2-7,-2 0-7,-3-1-5,-1-2-4,-2 0-2,-2-1-3,-4-2 3,-4-2 5,-6-2 8,-4-1 6,-3-3 5,1-2 1,-1-1 2,0-3 2,0 1 2,1 1 4,-1 3 2,0 1 4,1 2 4,0 1 4,2 1 4,1 0 5,0 2 3,2 3 1,1 1 0,0 2 1,0 6 9,-2 10 16,-2 9 17,-1 11 17,-1 6 1,0 4-15,2 4-12,1 4-15,-1 4-9,0 5-2,-2 5-5,0 6-2,0 6-7,1 8-9,0 10-8,2 8-9,1-2-8,2-16-7,2-14-8,2-14-6,2-9-4,0-1 2,2 0 1,0-1 1,2-6 2,2-10 2,2-9 1,2-10 3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6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64043 49658 485,'-8'-16'0,"0"0"0,1 1 0,-1-1 0,1 3 10,4 4 20,3 6 21,2 5 19,2 3 4,0 5-14,0 4-14,0 3-13,-2 6-8,-1 7-1,-2 7-3,-1 6 0,-3 4-3,0-2-4,-2 0-4,0-2-3,0 1-7,-1 0-6,0 2-9,0 0-8,2 0-4,1-4-5,2-2-2,2-3-3,1-5-3,0-6-3,0-5-3,0-7-2,1-3-1,2-2 5,2-2 2,1-2 5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6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64532 50108 529,'11'-59'12,"-8"22"24,-9 23 25,-9 22 24,-7 13 3,-1 3-20,-4 3-19,-3 3-19,-1 1-13,1-2-4,2 0-5,0-1-5,2-3-3,3-3 0,3-5-1,3-3-1,5-3-1,10-1-3,8 0-2,10-2-2,5-1-1,6-2 1,5-3 0,5 0 1,0-3-4,-2 0-8,-3-2-10,-3 0-8,-4-1-5,-2 0 1,-3 0 0,-2 0 0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64977 50870 577,'-9'-12'66,"-2"10"-2,-2 8-3,-1 10-1,-1 2-7,1 0-10,1-1-11,1 0-10,1-2-9,0-1-5,2-1-7,1-1-7,2-3-5,6-4-6,4-6-5,6-4-5,1-3-3,1 0 0,-1 1 0,1-1 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7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65041 50816 503,'-9'-7'77,"0"2"-17,-1 2-15,-1 2-16,-1 2-11,2 2-3,1 2-3,1 2-4,0 1-2,0 1 3,0 1 0,0 2 3,1-1 0,1 1-1,0 0 1,2 0-1,0-1-1,2 1 1,0 0-1,2 0-1,2-3-5,4-3-12,4-4-12,3-4-11,2-3-6,-1-2 1,0-1 2,-2-3 1,-1-1 2,-1 0 3,0 1 3,-2-1 3,-1 3 16,0 6 29,-2 6 30,0 6 28,-2 3 6,-1 1-19,0 1-18,-2 2-19,0-1-14,0-1-10,0-1-9,0-1-11,1 0-10,0 0-9,2 0-10,0-1-10,2 0-1,0-2 6,1-2 8,2-2 7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7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65998 51050 668,'-7'22'123,"2"-2"-28,2-1-28,3-3-29,-1-1-29,-1-1-34,0-1-33,-1 0-32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7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66577 50877 537,'-10'-21'122,"10"5"-24,12 5-25,10 5-25,7 2-16,2 0-7,4 0-7,3 1-7,-1-1-3,-2 2 0,-3 0 1,-3 2 0,-4 0-8,-2 0-15,-3 0-15,-2 0-16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7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67327 49941 500,'-28'-29'6,"8"8"11,6 7 12,7 7 12,3 5 5,2 4 0,0 4-1,2 4 0,0 4-3,2 5-3,0 5-4,2 5-4,-1 2-5,1 2-5,0 1-5,0 1-5,-1 0-7,-2 0-10,-2 0-8,-2 0-9,0 1-10,0 1-7,2 0-10,0 2-8,1-4-4,-2-8 3,0-7 2,-1-8 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8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68481 49899 441,'3'-21'5,"6"3"10,5 5 10,7 3 11,1 4 2,-3 6-2,-3 4-4,-3 6-3,-1 1-4,0 1-2,-1 0-3,1 0-3,-1 1-2,-2 3-3,-2 3-2,-3 3-2,-1 1-2,-4 1 1,-2-1 1,-3 1 0,-4-2-2,-2-1-8,-3-3-5,-3-1-7,-1-3-5,3-1-4,1-2-4,3-2-5,0-5-3,0-8-3,0-8-4,1-7-4,0-4 4,4 1 10,2 1 9,4 1 10,2 1 10,0 2 9,2 3 10,0 1 9,1 4 10,0 4 9,0 6 9,0 4 10,-1 4 0,-1 4-7,0 2-8,-2 3-7,0 2-7,-2 3-5,0 1-5,-1 3-5,-2 2-6,0 4-6,-2 4-8,0 5-6,0 0-7,0 2-11,2-2-8,1 2-10,0-3-7,2-4-6,0-4-4,2-4-5,0-4 2,0-5 7,0-5 9,0-4 7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8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69477 49953 466,'-7'-46'59,"2"16"2,2 17 2,2 16 2,1 11-4,0 4-9,0 3-8,0 5-10,-1 2-6,-2 2-4,-2 2-5,-1 3-4,-2 1-7,1 2-8,-1 2-9,0 2-8,2 0-7,1 0-1,2-1-2,2-2-2,1-2-5,0-5-9,0-6-7,0-3-8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9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69932 50607 496,'23'-33'70,"-13"12"-1,-16 11-3,-14 12-2,-8 7-7,-1 1-11,0 3-12,-2 2-11,2 0-8,3-1-2,5-1-5,3-1-2,3-1-3,1-1 1,1 0-1,0-2 0,3 0 0,3 2 1,2 0-1,4 1 1,2 1-1,2-1-1,2 1-2,2 0-1,2-2-1,3-1-2,3-2 0,3-2-3,1-2-2,-1 0-7,-1-2-4,0 0-7,-2-1-4,1 0-5,0 0-4,-1 0-5,0 0-2,-2 0 2,-3 0 0,-1 0 1,-2-1 3,0 0 5,-2-2 5,0 0 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3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97600 50950 537,'23'0'83,"-1"0"-10,-1 0-10,-1 0-10,-2 2-9,-2 6-8,-4 4-7,-3 5-7,-3 3-9,-6 1-6,-4 1-9,-6 1-7,-2 0-4,-3-1-1,-2-1 0,-1 0-2,0-3 3,4 0 6,4 0 4,5-2 7,2-2 4,3-1 4,4-2 4,2-2 5,4-2 0,4-2-4,4-3-3,3 0-4,2-4-4,-3 0-5,-1-3-3,-2-2-5,-2 0-9,-1 0-13,-1 2-12,0 1-14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3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70760 46278 432,'-9'-8'0,"-3"-2"0,-4 0 0,-2-1 0,-1 1 3,1 2 4,1 4 6,1 3 4,0 3 5,0 5 3,1 6 5,-1 4 2,0 4 0,-1 3-5,-2 3-6,1 3-4,-2 1-5,0 0-2,1 1-2,-1-1-3,1-1 0,3-1-1,1-3 1,3-1 1,5-7-3,11-9-5,12-10-5,10-10-5,6-8-3,4-5-3,3-6-1,3-6-2,1-2-1,0 3 3,0 3 2,0 3 2,-2 3 4,-2 1 5,-3 3 5,-3 1 6,-2 3 2,-2 3 0,0 3-2,-1 3 0,-2 2 0,-3 2-1,-3 2 1,-2 2-1,-4 2 6,-1 4 12,-2 2 11,-2 3 11,-2 3 4,1 2-4,0 1-5,0 3-5,-1 2-4,-1 3-4,0 3-4,-2 3-4,0 2-4,-2 0-4,0 2-4,-2 1-5,-2-1-2,-4-1-5,-4-3-2,-3-2-4,-3-1-3,-2-3-2,0-1-1,-1-3-3,0-3 0,1-4-1,1-6-1,1-4 1,1-6-1,0-2 1,2-5 0,1-4 0,2-5 0,2-5 0,4-6 1,3-6 0,2-3 2,1 3 3,3 2 3,2 2 3,1 2 3,0 7 3,0 4 3,0 4 4,-2 6 5,-1 7 10,-2 4 9,-2 7 9,-3 6 2,-6 4-5,-4 4-5,-5 7-6,-4 1-3,-3 0-4,-3 1-3,-3-1-3,-1-1-6,1-2-8,2-1-8,0-2-9,2-4-4,5-3-2,3-5-2,4-3-1,6-6-4,8-8-4,8-8-4,8-7-5,4-4 2,1 1 8,1 1 9,1 1 9,0 2 7,-1 4 7,-1 4 5,-1 5 7,-1 1 1,-1 2-3,0 0-3,-2 2-4,0 2 7,1 4 13,1 3 15,1 5 13,2 2 5,1 0-7,3-1-6,1 1-6,2 0-5,-1 1-6,1 1-5,-1 1-6,0-1-7,-1-2-9,-1-4-8,-1-3-8,-3-2-9,-3 0-7,-4-2-7,-4 0-7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9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70458 50947 456,'-2'-15'89,"0"4"-16,-3 3-15,-2 3-17,-1 1-9,-2 2-3,0 0-2,-1 2-4,-1 0-2,-1 2-2,-1 0-2,-1 2-3,-1 1 0,0 3-2,1 3 0,-1 4-2,2 0 0,1 1 0,2-1-1,2 1-1,2 0-1,1-1-2,0 1-2,2-1-2,1 0-3,2-1 0,2-1-3,2 0-2,2-3-4,3-4-5,4-5-6,2-2-5,3-5-6,1-2-4,3-3-4,1-3-5,0-3 0,-3 0 6,-3-1 6,-3-1 5,-2 1 6,-3 3 9,-1 3 7,-2 3 9,-3 4 13,-2 8 20,-3 6 21,-3 7 18,-1 3 3,2-3-16,2-1-17,2-2-16,1-1-11,0 1-8,0 1-6,0 1-7,0 0-8,2-1-10,0-1-9,2 0-9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29"/>
    </inkml:context>
    <inkml:brush xml:id="br0">
      <inkml:brushProperty name="width" value="0.04208" units="cm"/>
      <inkml:brushProperty name="height" value="0.04208" units="cm"/>
      <inkml:brushProperty name="color" value="#F2395B"/>
    </inkml:brush>
  </inkml:definitions>
  <inkml:trace contextRef="#ctx0" brushRef="#br0">71450 51221 522,'22'-21'8,"-3"5"14,-3 4 14,-3 6 16,-1 3 5,0 2-4,-1 2-5,1 2-3,-2 2-5,-2 4-8,-4 2-8,-2 3-7,-4 3-4,-4 1-3,-4 3-1,-4 1-3,-1 1-2,-1-1-3,1-1-2,-1-1-4,2-1-1,4-1-2,5-1 0,3 0-1,3-3-2,1-1-3,3-2-3,2-2-4,3-2-1,4-1 3,3-1 2,5 0 1,1-1-2,1 0-7,-1 0-8,1 0-7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30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67990 52862 511,'-5'-20'46,"8"7"-2,6 7 0,7 7-2,5 2-4,1 1-5,3 0-6,1 0-6,9-1-2,16 0 0,16-2 0,15 0 1,9-2 1,2 0 0,2-2 1,2 0 0,2 0-3,2 0-9,2 2-8,2 0-10,-4 3-1,-7 2 2,-7 3 4,-9 4 3,-8 0-9,-7 1-20,-8-1-22,-8 1-21,-8-1-4,-6-1 12,-7-1 11,-6 0 13,-6-2 6,-3-1 3,-3-1 3,-2 0 2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30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76250 52524 704,'0'-15'13,"2"2"25,0 3 25,2 1 25,-2 3-14,-3 2-55,-2 4-52,-3 2-55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34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51439 36191 475,'-14'-8'-24,"3"2"12,3 1 12,2 0 12,3 0 5,0-4-1,2-2 0,1-3-1,0-2-1,0 1-2,0-1-2,0 1-1,1-1-2,1 0 1,3 1 1,2-1-1,-1 1 2,-1 3 0,-2 1 0,-2 2 2,-1 1 1,0 1 3,0-1 3,0 0 2,0 3 1,0 8-3,0 6-1,0 7-3,0 5-2,-2 3 0,0 3-2,-1 3-1,-1 1-1,0-2-2,0 0-1,0-1-2,0-1 1,1-1 0,-1-1 1,0-1 0,1-2 0,0-1-3,1-3-2,2-1-2,0-11-4,0-18-4,0-19-4,0-18-4,1-8-1,2 2 2,2 4 4,2 3 2,0 3 1,1 4 1,0 4 0,-1 4 1,1 10 6,-2 20 14,-1 18 12,0 19 13,-4 10 3,-2 0-8,-5 1-8,-4 2-7,-1-2-5,1-2-2,1-4-3,1-2-2,0-5-1,2-4 0,1-5 0,0-4 1,3-11-7,2-13-10,4-13-12,2-14-12,2-9-2,1-1 6,2-2 6,0-1 6,-1 1 4,-1 6 4,-2 5 4,-2 7 4,-2 7 5,1 11 6,0 8 8,0 11 5,-1 7 5,0 5 1,-2 5 1,0 5 1,-2 2-4,0 0-8,-2 0-8,0 1-9,-1-1-7,0 0-6,0 0-5,1 0-5,-1-2-3,4-5 3,0-5 2,4-5 1,-1-3-7,1-1-18,0-1-17,0 0-18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38"/>
    </inkml:context>
    <inkml:brush xml:id="br0">
      <inkml:brushProperty name="width" value="0.05306" units="cm"/>
      <inkml:brushProperty name="height" value="0.05306" units="cm"/>
      <inkml:brushProperty name="color" value="#FED406"/>
    </inkml:brush>
  </inkml:definitions>
  <inkml:trace contextRef="#ctx0" brushRef="#br0">56610 50900 414,'-56'-94'-9,"16"16"1,14 15 0,15 16 1,7 12 2,2 8 6,0 7 6,2 8 5,0 4 4,0 1 3,0-1 3,0 0 3,-2 0 3,-2 2 2,-4 1 3,-2 1 3,-2 1 0,-1 3-1,-1 4-1,-1 2-1,-1 3-2,0 4-2,1 2-3,-1 3-2,1 3-2,3 5-3,1 3-2,2 5-2,2 4-2,1 8-1,0 6-1,2 7-2,0 4-1,2 0-1,0-1-1,2 1-2,0-1-2,2-1-3,0-1-3,2-1-4,1-1-3,1 0-3,3-2-4,2-1-3,0 0-2,-3-2 0,-1-1-1,-2 0-1,-1-4-1,-2-5-2,0-4-2,-2-5-2,-1-6-2,-2-5-3,-2-7-1,-1-5-3,-2-6 0,0-8 3,0-6 2,0-7 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39"/>
    </inkml:context>
    <inkml:brush xml:id="br0">
      <inkml:brushProperty name="width" value="0.05373" units="cm"/>
      <inkml:brushProperty name="height" value="0.05373" units="cm"/>
      <inkml:brushProperty name="color" value="#FED406"/>
    </inkml:brush>
  </inkml:definitions>
  <inkml:trace contextRef="#ctx0" brushRef="#br0">57150 49890 409,'22'-42'46,"-3"11"-6,-3 11-7,-2 11-6,-1 5-3,3 0 0,3 0-2,3 1 1,4-1-1,5 0 0,5 0 0,4 0 0,5 0-2,2 0-1,4 0-3,2 0-2,4-1-2,6-3 0,4-4-2,5-2-2,3-1 1,1 1-2,1 1 0,1 0 0,-5 3-1,-9 3 0,-10 2 0,-10 4-1,-8 1 0,-6 0-3,-5 0-1,-6 0-3,3 1-2,16 2-3,14 2-4,16 2-3,4 0-1,-3 1 3,-4 0 1,-5 0 3,1-1 2,6-1 0,4 0 0,5-2 2,3-1 0,2 0-1,3-1 1,1-2-1,1-1 2,2-4 1,1-2 2,1-3 2,0-2 0,0 2 1,0 1 0,0 1 0,-2 0 0,-3 2 0,-5 0-1,-4 2 1,-4 1 0,-5 2-2,-4 2 1,-6 2-2,-3 2 1,-2 4 0,-2 2 0,-2 3 0,-2 1 0,0-3-1,-2-1 0,0-2-1,0-2 0,0-2 0,2-2 0,0-2 1,2-1-1,2 0 2,2 0 0,2 0 0,0 1 1,-2 2 0,-2 2 0,-2 1 0,-2 2 0,-4-2-1,-2-1 0,-3 0-1,-3-1-1,0 2 0,-1 0-1,-1 1-1,-2 0 0,-1-2 0,-3-2 0,-1-2 0,-2-1 0,-2 0 0,0 0 1,0 0 1,-3 0-1,-1 0 1,-2 0 0,-2 0 1,-3 1 2,-1 4 3,-2 2 4,-2 4 4,-2 2 2,-2 3 2,-2 3 2,-2 3 1,-2 2-1,0-1-3,-1 0-4,-2 1-2,1 0-3,1 1-1,0 1-2,2 1-1,-1 1-1,0 2 1,-1 3 0,-2 1 0,1 2 1,1 2-1,0 2 1,2 3-1,0-1 0,2-1-1,0 0-1,2-1-2,0-2 0,0 0 0,0-1 0,0-1 0,0-2-1,0 0-2,0-1 0,0-1-2,0-3 0,0-3-1,0-5 2,0-3-1,-1-2 1,-2 1-1,-2 1 1,-2 1-1,0 0 0,-1-3-1,0-1-1,0-2-1,1-2-8,4 1-14,3 0-14,2 0-15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40"/>
    </inkml:context>
    <inkml:brush xml:id="br0">
      <inkml:brushProperty name="width" value="0.04865" units="cm"/>
      <inkml:brushProperty name="height" value="0.04865" units="cm"/>
      <inkml:brushProperty name="color" value="#FED406"/>
    </inkml:brush>
  </inkml:definitions>
  <inkml:trace contextRef="#ctx0" brushRef="#br0">58330 54471 452,'-53'0'2,"2"2"5,4 0 4,2 2 5,13-3 5,23-6 9,22-6 8,23-5 7,13-4 2,6 1-3,4-1-3,6 1-3,1 1-4,1 3-5,-1 3-3,1 3-5,-2 2-4,-3 2-1,-3 2-3,-2 2-2,-3 2-2,-2 2-1,-3 2-2,0 2 0,-2 0-1,2-1-2,0-1-1,2 0-2,1-1-1,3 0 1,3-1 1,4 1 0,3 0-1,5-2 1,5 0-2,5-2-1,5 0 1,4 0 0,6 0 1,4 0 1,2 0-2,-4 2-5,-3 1-4,-2 0-5,-3 2-2,-2 1 0,-1 3 1,-3 2-1,-1 0 1,-1-3 2,-2-1 0,0-2 1,-1-1 2,-1 0 0,-1 0 1,-1 0 1,0-1 1,1-1 1,1 0 1,1-2 2,0-1 0,1-2 2,-1-2 0,0-1 1,-1-2 0,-1 2 0,-3 1 0,-1 1 0,-4 0-2,-5 0-3,-5 0-3,-4 0-3,-5 1 0,-2 0-1,-3 2 2,-4 0 1,-3 1-5,-3 0-9,-5 0-8,-3 0-9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41"/>
    </inkml:context>
    <inkml:brush xml:id="br0">
      <inkml:brushProperty name="width" value="0.04571" units="cm"/>
      <inkml:brushProperty name="height" value="0.04571" units="cm"/>
      <inkml:brushProperty name="color" value="#FED406"/>
    </inkml:brush>
  </inkml:definitions>
  <inkml:trace contextRef="#ctx0" brushRef="#br0">59012 47324 481,'12'-38'12,"-8"19"25,-8 19 25,-8 18 24,-5 10 5,-3 3-18,-3 1-17,-3 2-17,-2 2-12,-1 1-8,-1 0-7,0 2-7,-2 1-7,1 2-5,0 2-4,-1 2-5,3-1-6,6-3-7,3-6-6,6-2-8,3-5-2,3-5 3,1-5 2,2-5 2,2-5 2,2-6 2,2-6 1,2-6 2,1-3 1,0 1 3,0-1 2,0 0 2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41"/>
    </inkml:context>
    <inkml:brush xml:id="br0">
      <inkml:brushProperty name="width" value="0.05047" units="cm"/>
      <inkml:brushProperty name="height" value="0.05047" units="cm"/>
      <inkml:brushProperty name="color" value="#FED406"/>
    </inkml:brush>
  </inkml:definitions>
  <inkml:trace contextRef="#ctx0" brushRef="#br0">58881 47229 435,'-13'-44'5,"3"7"10,4 8 9,4 6 9,2 5 5,0 2-1,0 4-1,0 3 0,3 5-1,6 8 3,5 8 2,7 7 1,1 6-1,-1 1-7,-3 2-6,-1 3-6,-1 1-4,-1 4-2,1 3 0,0 2-3,-1 4-6,1 2-11,0 3-11,-1 4-12,1-2-9,-1-3-7,1-4-7,0-4-7,-2-4-4,-1-5 1,-2-6-1,-2-3 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3"/>
    </inkml:context>
    <inkml:brush xml:id="br0">
      <inkml:brushProperty name="width" value="0.03306" units="cm"/>
      <inkml:brushProperty name="height" value="0.03306" units="cm"/>
      <inkml:brushProperty name="color" value="#00BFF3"/>
    </inkml:brush>
  </inkml:definitions>
  <inkml:trace contextRef="#ctx0" brushRef="#br0">73740 46940 665,'-7'-5'68,"2"8"-8,2 6-10,2 7-8,1 4-9,0 1-4,0 1-7,0 1-5,-1 1-7,0-1-6,-2 1-8,0-1-7,0-4-12,2-9-18,2-8-18,2-10-17,1-3-1,0 1 15,0 1 16,0 0 16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7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71065 9794 999,'-1'-28'-6,"-2"8"-12,-2 6-12,-1 7-12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1"/>
    </inkml:context>
    <inkml:brush xml:id="br0">
      <inkml:brushProperty name="width" value="0.04416" units="cm"/>
      <inkml:brushProperty name="height" value="0.04416" units="cm"/>
      <inkml:brushProperty name="color" value="#00BFF3"/>
    </inkml:brush>
  </inkml:definitions>
  <inkml:trace contextRef="#ctx0" brushRef="#br0">8789 19443 498,'-5'-22'76,"6"5"-11,6 3-12,6 5-12,3 1-6,4 2-2,3 1-1,3 1-1,0 0-3,-3 2-4,-3 0-3,-3 2-4,-2 1-3,-1 2-2,-1 2-1,0 1-3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1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7679 19140 431,'-13'-5'22,"5"8"14,4 6 15,6 7 13,1 5 2,-1 3-13,0 3-12,-1 3-12,-1 1-11,0 0-8,0 1-8,0-1-9,-1-1-3,-1-3 0,0-3 1,-1-3 1,1-3-6,4-3-13,3-3-14,5-2-12,1-3-2,0-1 13,-2-1 11,0 0 11,-3 0 10,-1 4 9,-2 2 7,-2 3 9,-1 1 4,-2-1 1,0-1 1,-2 0 0,0-2 0,1-1-1,-1 0-4,0-2-1,2-3-5,6-4-7,4-6-8,5-4-8,2-1-1,-2 5 5,-3 2 6,-1 6 6,-3 1 3,-2 3 3,-4 2 2,-2 2 2,-3 0 1,-2 1 0,-2 0-1,-1 0 0,-2-1-3,0 1-6,0 0-4,1 0-6,-1-1-4,0-1-5,0-1-5,1 0-4,-1-2-2,0-1 2,0 0 1,1-2 1,-2 1 2,0 2 2,-1 2 2,-1 2 1,-3 2 3,-5 3 4,-5 3 3,-5 3 4,-1 0 3,2-1 4,1-3 4,3-1 4,2-3 4,5-2 4,3-4 4,5-3 5,4-2 5,6-4 6,6-2 5,6-3 5,4-2-1,3 2-8,3 1-10,3 0-8,4 2-7,3 0-4,4 2-5,5 0-4,3 1-1,6-2 0,4 0 1,5-1 1,3-1-2,0 2-5,-1 0-4,1 2-4,-3 0-10,-7 0-14,-4 0-16,-7 0-15,-6 0-7,-6 0 0,-5 0 0,-6 0 1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2"/>
    </inkml:context>
    <inkml:brush xml:id="br0">
      <inkml:brushProperty name="width" value="0.05354" units="cm"/>
      <inkml:brushProperty name="height" value="0.05354" units="cm"/>
      <inkml:brushProperty name="color" value="#00BFF3"/>
    </inkml:brush>
  </inkml:definitions>
  <inkml:trace contextRef="#ctx0" brushRef="#br0">10500 19144 410,'2'-15'5,"4"1"9,3 0 10,5 2 8,2 1 4,1 2-2,1 3-4,2 1-2,0 1-1,4 2 1,3 0 0,3 2 1,0 2-1,-3 6-5,-4 4-4,-1 5-3,-5 5-4,-3 5-3,-4 5-2,-4 5-4,-4 2 0,-3 2 2,-2 0 1,-3 2 2,-4-2-2,-2-2-5,-3-3-6,-3-3-5,-2-4-6,1-4-5,-1-3-5,1-4-5,0-5-2,1-3 2,1-4 2,1-4 2,0-5 1,2-4 3,1-5 1,1-5 2,2-4 1,2-1 2,4-3 2,2-1 1,3-1 2,0 1 5,2 1 3,0 1 4,2 2 3,0 5 7,1 3 4,2 4 5,0 6 6,-1 8 8,1 8 9,0 8 7,-1 4 2,-2 3-3,-3 1-3,0 2-3,-2 3-4,0 1-5,0 2-5,0 2-5,-1 6-6,-1 8-6,0 9-5,-1 9-8,-1 7-9,0 7-14,0 5-15,0 6-13,1-7-4,0-18 10,2-18 10,0-20 8,1-9 0,0-3-11,0-1-12,0-2-11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5"/>
    </inkml:context>
    <inkml:brush xml:id="br0">
      <inkml:brushProperty name="width" value="0.02546" units="cm"/>
      <inkml:brushProperty name="height" value="0.02546" units="cm"/>
      <inkml:brushProperty name="color" value="#00BFF3"/>
    </inkml:brush>
  </inkml:definitions>
  <inkml:trace contextRef="#ctx0" brushRef="#br0">13900 20927 863,'8'-6'95,"-1"2"-54,1 4-52,0 2-52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5"/>
    </inkml:context>
    <inkml:brush xml:id="br0">
      <inkml:brushProperty name="width" value="0.02807" units="cm"/>
      <inkml:brushProperty name="height" value="0.02807" units="cm"/>
      <inkml:brushProperty name="color" value="#00BFF3"/>
    </inkml:brush>
  </inkml:definitions>
  <inkml:trace contextRef="#ctx0" brushRef="#br0">13800 21300 783,'8'6'88,"-1"-1"-23,1-2-22,0-2-23,0 0-22,-1 1-24,1 3-24,0 2-23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6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7580 24411 489,'-13'-16'43,"4"14"10,3 15 12,4 15 9,2 10-1,0 4-15,0 6-16,0 4-14,0 4-9,0 3-2,0 4-2,0 2-2,0 1-4,0-1-7,0-1-8,0-1-7,0-1-9,2-1-12,0-1-12,2 0-13,-1-8-3,1-10 4,0-13 5,0-11 4,0-7 5,1-1 5,1-1 5,2 0 4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6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8062 25424 524,'7'-16'0,"-2"-2"0,-2 0 0,-2 0 0,-2 1 12,-2 6 24,-2 6 23,-2 6 24,-2 5 2,-1 6-18,-3 4-19,-1 5-19,-3 3-11,-2 3-3,-1 1-4,-3 2-3,0 0-4,1-1-4,2-3-5,0-1-5,0-3-2,2 0-3,1-1-1,1 0-1,2-3 0,5-1 5,3-3 3,4-1 5,3-2 1,4-1 0,2 0 1,3-2 0,4-1 1,1 0 1,5-2 3,2 0 2,1-2-3,1 1-4,-1 0-7,0 0-5,0 0-5,-1 0-4,-1 0-4,-1 0-4,-1-1-1,-1 0-1,-1-2 2,0 0 0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7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9396 26031 491,'-1'-13'0,"-2"3"0,-2 4 0,-2 4 0,-1 3 7,-2 2 14,0 2 14,-1 2 13,-1 1 5,1 3-5,-1 2-5,0 2-6,1 0-6,1 1-8,0 0-6,2-1-8,2 0-7,2-1-4,4-1-6,2 0-5,3-2-3,2-3 0,2-1-1,2-2 0,1-2 2,1 0 2,1-1 2,1-2 4,-1 2 2,-4 4 1,-5 4 2,-2 3 3,-6 3-1,-2 2 1,-5 0-1,-4 1 1,-1 0-1,1 1 0,1-1 0,1 1 0,0-2 0,2-3 1,1-2 2,1-4-1,3-4 2,7-6 2,8-6 0,6-6 1,4-5-2,3-3-5,1-5-7,3-3-6,-2-1-2,-2 1-2,-3 3-1,-2 2 0,-3 2 0,-1 2 0,-1 4 1,-1 3 0,-1 2 3,-2 1 3,-2 0 3,-2 2 4,-3 3 12,-3 4 22,-2 6 21,-3 4 22,-1 3 4,2 1-17,2 1-15,2 2-15,1 4-10,0 9-3,0 8-4,0 10-4,0 6-4,0 7-4,0 6-6,0 5-5,0 1-7,2-7-9,0-5-9,2-6-8,-1-6-7,0-6-1,-2-6-2,0-6-2,-1-5 1,2-5 7,0-5 4,2-4 6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7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10100 26078 538,'22'-34'68,"-3"9"-7,-3 11-6,-3 9-6,-1 6-7,0 4-5,-1 2-5,1 3-4,-2 2-5,-2 0-3,-4 0-2,-2-1-4,-2 3-3,1 2-7,2 3-7,0 3-6,-1 2-5,-6 1-6,-4 1-5,-5 1-5,-3 0-6,-1 0-4,-2 1-6,1-1-6,0-2 0,2-7 3,4-5 2,3-6 4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3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74300 45554 481,'14'-16'3,"-2"2"6,-4 1 7,-3 1 5,-2 3 6,0 6 4,-1 6 5,-2 6 5,0 5 1,0 7-1,0 5-2,0 7 0,0 4-3,0 6-4,0 4-3,0 6-5,0 4-4,0 4-5,0 3-5,0 5-5,1 1-3,0 1-2,2-1 0,0 1-1,0-2-6,0-1-14,-2-3-13,0-1-12,0-5-8,2-7 0,2-6-1,2-7-1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8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11150 25847 534,'15'-8'106,"-1"2"-18,-1 1-20,0 0-19,-2 2-13,1 0-4,0 2-5,0 1-5,2-1-6,5-1-4,5 0-5,5-1-5,0-1-3,-2 2-1,-3 0-3,-3 2-1,-3 1-5,-3 4-11,-2 2-10,-4 3-9,-2 2-5,-2 0 3,-3-1 0,0 1 3,-3-1-1,0-1 0,-2-1-2,0 0-1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8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11043 26850 536,'-3'6'11,"10"-1"23,9-2 24,11-2 22,4-1 4,0 0-16,1 0-15,-1 0-16,-1 1-13,0 2-11,-1 2-12,-1 2-9,-3 0-13,-4-1-13,-3-1-12,-4 0-13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9"/>
    </inkml:context>
    <inkml:brush xml:id="br0">
      <inkml:brushProperty name="width" value="0.05511" units="cm"/>
      <inkml:brushProperty name="height" value="0.05511" units="cm"/>
      <inkml:brushProperty name="color" value="#00BFF3"/>
    </inkml:brush>
  </inkml:definitions>
  <inkml:trace contextRef="#ctx0" brushRef="#br0">13784 24300 399,'-15'0'38,"2"0"-5,3 0-7,1 0-6,0 1-3,-2 4 1,-2 2-1,-1 3 0,-2 3-3,1 0-5,-1 1-6,1 1-5,-2 1-4,0 0-1,-1-1-1,-1 1-2,0-2-1,3-3 1,1-3 0,3-2 1,2-1 7,6 2 11,4 1 12,6 3 12,1 2 4,-1 3-3,0 3-3,-2 4-3,-1 3-1,0 6 1,-1 6 1,-2 7 2,0 1-2,0-1-5,0 0-4,0-1-6,0-1-2,-2 2-2,-1 0-2,0 2-1,0-2-1,0-1 1,2-2 1,1-1 1,0-4-8,1-2-16,2-3-18,0-3-16,3-6-7,2-7 2,3-8 2,3-8 2,0-5 4,-2 0 5,-4-2 6,-3 0 4,-1-1 2,0 1-2,0-1-1,0 0-3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09"/>
    </inkml:context>
    <inkml:brush xml:id="br0">
      <inkml:brushProperty name="width" value="0.05056" units="cm"/>
      <inkml:brushProperty name="height" value="0.05056" units="cm"/>
      <inkml:brushProperty name="color" value="#00BFF3"/>
    </inkml:brush>
  </inkml:definitions>
  <inkml:trace contextRef="#ctx0" brushRef="#br0">14834 24655 435,'-2'-13'10,"0"6"20,-3 6 20,-2 6 20,-1 5 5,1 5-11,-1 5-10,0 5-12,0 3-7,2-1-5,1 0-6,1 1-5,-2 1-5,-2 4-2,-3 4-4,-3 5-2,-2 1-2,0 0 1,1 0 0,-1 0 2,2-4-6,1-6-13,2-7-12,3-7-12,1-7-14,2-8-15,2-8-15,2-8-15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0"/>
    </inkml:context>
    <inkml:brush xml:id="br0">
      <inkml:brushProperty name="width" value="0.05885" units="cm"/>
      <inkml:brushProperty name="height" value="0.05885" units="cm"/>
      <inkml:brushProperty name="color" value="#00BFF3"/>
    </inkml:brush>
  </inkml:definitions>
  <inkml:trace contextRef="#ctx0" brushRef="#br0">14940 24795 373,'8'-21'3,"0"3"5,-1 5 5,1 3 5,0 4 7,0 4 9,0 4 9,0 4 9,-1 4 1,1 7-6,0 6-6,0 5-7,-1 4-4,-1 3-5,0 1-4,-2 2-3,-1 1-4,-2-2-4,-2 0-2,-2-1-4,-1-2-1,-2 0 0,0-1-1,-1-1 1,-1-3-1,0-5-1,0-5-1,1-5-2,-2-4-10,-2-2-21,-2-4-19,-1-2-20,-2-4-4,2-4 13,1-4 12,1-4 14,1-2 8,2-1 6,2-1 6,3-1 4,1 0 4,3 3 0,4 1 1,2 2 0,3 2 5,4 3 10,2 1 10,3 2 10,2 1 4,-1 2-3,1 0-2,-1 2-3,3-1-3,5 0-2,5-2-3,5 0-2,0-2-4,-4-2-5,-4-1-4,-3-3-4,-4-2-4,-1 0-3,-2-1-4,-3-1-2,-1-1-2,-4 1 1,-3-1 1,-2 0 1,-6 4 7,-6 5 11,-8 6 13,-6 6 13,-3 5 5,1 5-2,1 5-2,1 5-2,2 2 1,1-3 4,2-1 4,3-3 3,1-1-1,4-1-3,2-1-5,4 0-5,4-4-6,6-5-11,5-4-9,7-6-11,2-3-3,-1-2 2,-1-1 2,-1-3 2,0-1-7,1 0-17,1 1-17,1-1-17,-4 4-1,-10 8 17,-10 8 16,-10 8 17,-4 3 15,2 1 18,3-1 16,1 1 16,2 0 7,2 1-3,2 1-2,2 1-3,1 2-5,0 5-6,0 3-8,0 4-7,1 4-5,0 0-3,2 4-4,0 1-4,0-1-1,0-4 1,-2-4 1,0-4-1,-1-3-4,0-1-11,0-3-11,0-1-11,-1-4-3,-4-3 3,-2-4 2,-3-4 5,-3-4 2,0-3 3,-1-2 3,-1-4 3,-1-2 2,0-5 1,1-4 1,-1-3 1,2-7 1,5-5-1,3-8 1,4-7-1,4-4 2,6-2 4,4-2 3,5-1 4,4 0-2,3 4-7,3 4-7,3 4-6,-1 3-5,-3 5 1,-5 4-1,-3 3 1,-4 5-2,-1 3-3,-2 4-3,-2 5-2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0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16800 25374 606,'9'-29'79,"3"5"-8,4 6-7,2 4-9,2 3-10,2 2-9,3 2-12,1 3-9,1 0-10,-3 2-10,-2 0-8,-1 2-9,-3 0-13,-3 2-15,-3 0-16,-2 2-15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0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17193 24627 481,'-22'-6'6,"5"2"12,3 4 12,5 2 11,1 4 9,2 4 3,1 4 3,1 3 4,0 4-4,2 3-8,0 3-10,2 3-9,0 1-9,0 2-9,0 1-8,0 1-10,0-2-2,0-2 3,0-3 2,0-3 3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0"/>
    </inkml:context>
    <inkml:brush xml:id="br0">
      <inkml:brushProperty name="width" value="0.06078" units="cm"/>
      <inkml:brushProperty name="height" value="0.06078" units="cm"/>
      <inkml:brushProperty name="color" value="#00BFF3"/>
    </inkml:brush>
  </inkml:definitions>
  <inkml:trace contextRef="#ctx0" brushRef="#br0">17342 24259 361,'16'-15'57,"-1"4"-9,1 3-8,-1 3-10,1 2-6,0 3-5,-1 4-5,1 2-5,-1 3-3,-1 4-1,-1 2-3,-1 3 0,-1 2-1,-2 1 3,-2 1 2,-2 1 3,-2 1 4,-1 1 3,0 1 4,-2 1 4,0 0 3,0 1-1,0-1 0,0 0 0,0 1-1,0 1-3,0 1-1,0 1-3,1-1-2,0-2-2,2-2-1,0-1-3,1-3-1,0-1-2,0-3-1,0-1-3,-1-1 1,0 1 0,-2 2 1,0 0 1,-3 0-5,-4 1-9,-4-1-10,-4 1-9,-3-3-6,-5-3 0,-3-4-1,-4-4-1,-4-3-1,-1 0-3,-2-2-2,-2 0-4,3-3-2,6 0-3,7-3-3,7-2-3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1"/>
    </inkml:context>
    <inkml:brush xml:id="br0">
      <inkml:brushProperty name="width" value="0.04365" units="cm"/>
      <inkml:brushProperty name="height" value="0.04365" units="cm"/>
      <inkml:brushProperty name="color" value="#00BFF3"/>
    </inkml:brush>
  </inkml:definitions>
  <inkml:trace contextRef="#ctx0" brushRef="#br0">18550 23205 504,'30'-13'137,"-1"6"-27,-3 6-30,-1 6-28,-5 4-17,-4 3-5,-4 4-6,-6 2-6,-4 2-8,-4 3-11,-4 1-10,-3 3-11,-4-1-5,-2-2 2,-1-1 0,-3-3 1,0-2 0,3-3-1,1-2 0,2-4-2,4-2 7,7-2 15,4-3 14,7 0 14,6-4 5,4 0-3,4-3-5,7-2-4,1 0-9,0 2-15,0 2-15,1 2-15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1"/>
    </inkml:context>
    <inkml:brush xml:id="br0">
      <inkml:brushProperty name="width" value="0.05767" units="cm"/>
      <inkml:brushProperty name="height" value="0.05767" units="cm"/>
      <inkml:brushProperty name="color" value="#00BFF3"/>
    </inkml:brush>
  </inkml:definitions>
  <inkml:trace contextRef="#ctx0" brushRef="#br0">20719 23945 381,'-2'-13'83,"-2"4"-20,-4 6-19,-2 5-21,-3 2-11,-1 3-6,-3 2-4,-1 2-6,-1 0-2,1-1-3,0-1-1,2 0-2,2-2 0,1-1 2,2 0 3,3-2 2,1 1 5,2 0 8,2 1 7,2 2 7,1 1 4,0 3 0,0 3 2,0 4 0,0 2-1,0 2 0,0 4-2,0 3-2,0 2-1,0-1-1,0 0-2,0 0-2,0 1 0,0-1-1,0 0 0,0 0 1,0-1-2,0-3-3,0-3-2,0-3-3,0-2-2,2-1 0,0-1-2,2 0 0,0-2-11,3-1-22,2-1-22,2-1-23,0-3-9,-1-4 3,0-6 2,-2-4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4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73946 46525 425,'-8'-43'34,"2"9"-3,1 9-3,0 9-2,4 6-2,6 4 1,6 4 1,6 4 0,2 3-1,1 2-7,-1 2-5,1 2-6,0-1-4,1-1-4,1-2-3,1-2-4,1-3-4,-1-4-4,1-4-5,-1-4-4,2-3-3,1-3 1,3-3 1,1-3 0,-1 0 2,-3 3 5,-5 3 3,-3 2 4,-4 3 4,-2 3 4,-4 1 4,-3 2 4,-3 2 8,-4 2 12,-3 2 13,-5 2 13,-2 2 3,0 2-6,0 1-5,1 3-6,0 1-5,2 0-4,2 0-5,2-1-4,3 1-4,2 0-1,4 0-3,2-1-2,3-1-9,2-2-13,2-4-16,1-2-13,1-2-5,-1 2 7,0 0 6,-2 2 7,-1 0 5,-1 1 6,0 2 6,-2 0 5,-1 2 5,-2 4 3,-2 2 3,-2 3 2,-3 2 4,-4 1 3,-4 1 3,-3 1 3,-4 1 1,-2 1 0,-1 1 0,-3 1-1,1-1 0,3-3-1,3-3-1,3-3 0,2-2 0,2-1 2,2 0 2,2-2 2,4-2-6,6-2-12,6-4-13,6-2-11,3-5-8,1-2-4,1-5-5,1-4-4,2-4-1,3-3 0,3-5 0,3-3 1,0-4 2,-2-2 4,-2-4 5,-1-3 4,-3 2 5,-3 4 6,-3 5 5,-3 5 5,-3 4 4,-2 3 1,-4 3 2,-3 3 0,-2 4 14,-4 6 24,-2 6 25,-3 6 24,-2 4 3,2 3-19,1 3-19,0 3-19,0 2-12,0-1-7,-1 1-6,-1-1-5,1-8-21,6-16-31,4-17-33,5-17-33,2-5-5,-2 7 24,-2 7 22,-2 8 23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2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21767 23911 428,'-9'-13'109,"-2"8"-23,-2 7-22,-1 6-23,-2 5-12,-2 3-3,0 3-4,0 3-4,0 2-2,2-1 0,4 1-1,3-1 0,2 0 0,0-1-1,2-1-1,1-1 0,1-1-2,4-3-1,2-1-2,4-2-2,1-1-2,3-1-1,2 1-1,1 0-2,2 0 0,1-1 0,1 1 0,1 0 1,0-1-2,-3 1-1,-1 0-3,-2 0-2,-3 0 1,-1 3 2,-2 2 4,-2 1 3,-2 1 3,-2-1-1,-2 0 2,-2-2 0,-3 0 0,-2-1-4,-3 1-1,-3-1-4,-3 1-4,-3 2-7,-3 0-6,-3 1-7,0-1-7,3-3-8,3-3-9,4-2-8,0-4-4,2-3 0,1-2 1,1-4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2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22800 23231 471,'9'-14'8,"1"5"17,3 3 15,2 4 18,0 3 5,-1 2-3,-1 2-4,-1 2-4,-2 2-5,-2 5-7,-4 4-8,-2 3-6,-4 3-9,-2 1-13,-4 1-10,-2 1-12,-2-1-3,-1 0 5,-1-1 6,-1-1 5,0-2-2,4-3-10,3-3-9,3-3-11,3-2-1,6-2 4,4-3 5,5-1 4,4-3 3,1-6 1,3-4-1,1-5 1,-1-1 1,-3 5 4,-4 3 3,-4 4 3,-3 1-2,1-2-7,0-2-8,0-2-8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2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23400 23764 587,'23'-8'135,"-1"2"-29,-1 1-27,-1 0-29,-1 2-21,1 1-15,-1 0-17,1 2-14,-1-1-18,-3 0-17,-1-2-18,-2 0-18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3"/>
    </inkml:context>
    <inkml:brush xml:id="br0">
      <inkml:brushProperty name="width" value="0.06125" units="cm"/>
      <inkml:brushProperty name="height" value="0.06125" units="cm"/>
      <inkml:brushProperty name="color" value="#00BFF3"/>
    </inkml:brush>
  </inkml:definitions>
  <inkml:trace contextRef="#ctx0" brushRef="#br0">24250 22966 359,'16'-7'121,"-1"2"-30,1 2-29,0 2-30,-1 1-18,3 2-7,0 0-6,1 2-6,0 0-2,-1 2-1,-1 0 2,-1 1 0,-1 2 0,-3 2 1,-1 2 0,-2 1 0,-2 2 1,0 0-2,-2-1-1,0 1-1,-2 0 6,-1 1 13,0 1 12,-2 1 14,0 1 4,0-1-5,0 1-5,0 0-5,1 0-3,0 0 0,2 2-1,0 2-1,1-2-2,0 0-1,0-1-1,0 0-3,-1-2-2,0 1-3,-2-1-3,0 1-3,-1 0-2,0 1-3,0 1-2,0 1-2,-2 1-3,-4 1-5,-4 1-4,-4 1-5,-4 1-4,-5 4-5,-5 3-5,-4 3-4,-1-3 1,5-8 7,5-7 7,5-8 7,3-4-4,-1 1-14,0 1-14,1 2-16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7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11200 31565 510,'50'-6'152,"-10"1"-35,-10 2-34,-9 2-34,-5 1-21,4 2-4,4 0-6,1 2-6,3 0-6,-1 1-8,0 1-8,1 2-8,-3-1-3,-1-1 4,-4-1 3,-3 0 4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7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11355 32550 562,'-13'7'10,"6"-1"21,6 0 19,6-2 21,6 0 4,5 0-12,7 0-13,5 0-12,5-1-11,2 1-10,4 0-12,3 0-9,-1-1-11,-2 0-11,-3-2-12,-4 0-10,-3-1-8,-7 0-3,-5 0-3,-6 0-3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7"/>
    </inkml:context>
    <inkml:brush xml:id="br0">
      <inkml:brushProperty name="width" value="0.05754" units="cm"/>
      <inkml:brushProperty name="height" value="0.05754" units="cm"/>
      <inkml:brushProperty name="color" value="#00BFF3"/>
    </inkml:brush>
  </inkml:definitions>
  <inkml:trace contextRef="#ctx0" brushRef="#br0">14417 30870 382,'-8'-11'102,"2"8"-14,1 9-13,0 10-13,1 5-10,1 2-7,-1 4-5,0 3-7,0 3-4,0 5-3,0 3-4,0 4-3,0 4-4,-1 7-7,-2 6-6,0 5-7,0 3-6,1-1-8,0-1-6,2-1-8,1-2-7,2-3-7,2-3-5,2-2-7,1-9-1,0-10 6,-1-13 5,2-11 5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8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15336 31691 422,'-21'-4'77,"5"8"-4,5 8-3,5 7-3,2 6-7,2 1-8,0 2-10,2 3-9,-1 0-8,0 2-4,-2 1-5,0 0-4,0 0-4,2-2-1,2-1-1,2-3-1,1-3-2,2-3-3,0-4-2,1-5-3,2-3-1,2-2-1,2-4 1,1-2-1,2-6-3,1-6-9,2-7-7,0-7-9,-1-4-1,0-1 4,0 0 6,-2-2 4,-2 0 4,-3 1 5,-3 2 5,-2 0 4,-3 1 2,-2 1 1,-2 1 0,-2 1 1,-3 2-1,-4 3-3,-3 3-2,-5 3-3,-2 3-2,-1 2-3,-1 4-3,-1 3-2,2 1 0,3 0 2,4 0 3,5 0 2,1 1-3,0 1-9,0 3-9,0 2-8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8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16050 31023 543,'1'-20'98,"2"6"-19,2 5-19,2 6-18,3 3-11,5-2-1,5 0-1,5-2-2,1 2-3,0 2-6,-1 4-6,-1 2-6,-2 2-8,-3 0-13,-3-1-11,-3 1-12,-2 0-10,-2-1-11,-2 1-10,-2 0-10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8"/>
    </inkml:context>
    <inkml:brush xml:id="br0">
      <inkml:brushProperty name="width" value="0.05169" units="cm"/>
      <inkml:brushProperty name="height" value="0.05169" units="cm"/>
      <inkml:brushProperty name="color" value="#00BFF3"/>
    </inkml:brush>
  </inkml:definitions>
  <inkml:trace contextRef="#ctx0" brushRef="#br0">17291 29694 425,'-8'-8'6,"2"2"14,1 1 12,0 0 13,1 3 6,-2 4-1,0 4-1,-1 4 0,-2 4-4,0 7-6,-1 5-7,-1 7-5,0 3-5,0 2-2,2 2-2,1 2-2,1-1-1,2-3-2,2-5-2,2-4-2,2-3-4,4-3-5,2-3-5,3-3-7,5-3-5,4-2-5,4-4-7,7-3-5,0-2-4,0-4 1,-1-2-2,-1-3 1,-2-3-1,-1 0 2,-3-2 1,-1 1 1,-3-2 0,-3 2-1,-3 1-1,-2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4"/>
    </inkml:context>
    <inkml:brush xml:id="br0">
      <inkml:brushProperty name="width" value="0.05216" units="cm"/>
      <inkml:brushProperty name="height" value="0.05216" units="cm"/>
      <inkml:brushProperty name="color" value="#00BFF3"/>
    </inkml:brush>
  </inkml:definitions>
  <inkml:trace contextRef="#ctx0" brushRef="#br0">76800 45428 421,'21'-64'2,"-3"14"3,-4 14 3,-4 13 4,-1 9 6,1 3 8,3 2 8,2 4 9,1 2 2,-1 2-1,1 2-3,0 2-2,0 3-2,3 4-1,1 3-2,3 5-2,1 2-2,3 3-4,1 2-4,3 1-4,1 2-5,0 1-4,2 1-5,1 1-4,0-1-3,-1 0 3,-1-1 1,-1-1 1,-3-1-9,-2-1-22,-3-1-21,-3-1-21,-4-2-10,-4-3 3,-6-3 2,-4-2 3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8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17699 30266 499,'-23'-7'4,"4"2"9,3 2 9,3 2 9,2 3 6,1 4 4,0 4 4,2 3 4,-1 6 0,-1 7-4,-3 7-4,-2 7-4,0 2-5,1 0-8,1-2-6,1 0-7,0-1-10,2-2-11,1 0-12,0-1-12,2-4-13,1-6-14,0-5-13,2-6-14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9"/>
    </inkml:context>
    <inkml:brush xml:id="br0">
      <inkml:brushProperty name="width" value="0.05149" units="cm"/>
      <inkml:brushProperty name="height" value="0.05149" units="cm"/>
      <inkml:brushProperty name="color" value="#00BFF3"/>
    </inkml:brush>
  </inkml:definitions>
  <inkml:trace contextRef="#ctx0" brushRef="#br0">18822 29749 427,'0'-16'4,"2"-1"9,0-1 9,2-1 8,-1 0 4,-1 2 0,0 3 0,-1 1-2,-2 0-1,-1-1-3,0-3-3,-1-1-3,-4 1-1,-4 6 0,-5 6 1,-5 6 0,-1 5-1,1 4-5,3 3-3,1 5-4,3 2-2,2 1 0,4 1-1,3 1 0,1-1-1,2-1 0,0-2-1,2-2 0,2-3-5,6-3-10,4-3-9,5-2-11,2-5-3,-1-5 1,-1-4 0,-1-5 2,-1-1 3,-2 2 6,-3 4 7,-1 3 5,-3 9 13,-4 17 21,-4 17 20,-4 16 21,-1 3 3,1-10-14,0-11-14,2-11-14,-1-2-11,-2 8-10,-2 9-11,-1 7-9,-2 1-11,2-3-9,1-4-11,1-3-9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9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19650 31050 527,'14'29'179,"-1"-4"-43,-3-3-41,-1-5-43,-1-2-42,-2-1-39,-1-1-41,0 0-40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19"/>
    </inkml:context>
    <inkml:brush xml:id="br0">
      <inkml:brushProperty name="width" value="0.04625" units="cm"/>
      <inkml:brushProperty name="height" value="0.04625" units="cm"/>
      <inkml:brushProperty name="color" value="#00BFF3"/>
    </inkml:brush>
  </inkml:definitions>
  <inkml:trace contextRef="#ctx0" brushRef="#br0">20350 29871 475,'15'-21'81,"-1"5"-17,-1 4-17,0 6-18,-2 3-5,1 2 4,0 2 5,0 2 4,-1 3 1,-1 4-5,-1 3-5,0 5-4,-4 3-4,-2 5-5,-6 3-3,-2 4-4,-4 1-5,-2-1-3,-2-3-3,-1-2-4,-1-2-2,0-3-1,2-3 0,1-3 0,5-3-1,8-4 1,10-5 1,8-2 0,4-6 2,1-2 2,-1-5 2,1-4 2,-1-2-6,0-1-15,1-1-15,-1-1-14,-2 1-4,-5 3 6,-4 2 6,-6 4 6,-1 2 4,0-1-1,1 0 1,2 0-1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0"/>
    </inkml:context>
    <inkml:brush xml:id="br0">
      <inkml:brushProperty name="width" value="0.06254" units="cm"/>
      <inkml:brushProperty name="height" value="0.06254" units="cm"/>
      <inkml:brushProperty name="color" value="#00BFF3"/>
    </inkml:brush>
  </inkml:definitions>
  <inkml:trace contextRef="#ctx0" brushRef="#br0">21698 29428 351,'6'-21'5,"-1"3"9,-2 4 9,-2 5 10,-2 2 10,-2 2 14,-2 2 13,-1 2 13,-1 4-1,2 7-14,2 8-14,3 6-15,0 5-10,0 6-7,0 5-6,0 4-7,0 9-8,0 10-7,0 10-9,0 12-8,0-3-1,0-15 5,0-16 5,0-16 6,-1-8-12,-1-1-30,0-1-29,-1-1-28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2"/>
    </inkml:context>
    <inkml:brush xml:id="br0">
      <inkml:brushProperty name="width" value="0.06178" units="cm"/>
      <inkml:brushProperty name="height" value="0.06178" units="cm"/>
      <inkml:brushProperty name="color" value="#00BFF3"/>
    </inkml:brush>
  </inkml:definitions>
  <inkml:trace contextRef="#ctx0" brushRef="#br0">34240 54814 356,'-16'-8'2,"0"0"4,1 0 4,-1 1 5,1-1 3,4 0 2,3 0 2,3 1 3,1-1-2,0 0-4,0 0-4,0 0-5,-2 2 4,-2 1 11,-3 2 11,-3 2 12,6 1 0,16 0-9,15 0-10,17 0-10,7-1-6,0 0-4,0-2-5,0 0-3,0-2-3,0-4 0,0-2-1,0-3-1,-2 0 1,0 3 1,-3 3 1,-2 2 1,-2 4 1,-4 2 1,-2 4 0,-3 2 1,-3 3 1,-3 3 0,-3 4 1,-3 2 0,-2 0 2,0-2 0,-2-1 2,-1-2 2,3-4-1,5-3 1,7-4-1,5-4 0,2-3-1,-1-3 0,-3-4-2,-1-2 0,-2-1-1,1 1-2,-1 1-2,0 1-2,0 2 0,-3 2-1,-1 4 2,-3 3 0,-1 1-1,-1 2 1,0 0-1,-2 2 0,0 0 0,-1 1 0,1 1 0,0 2 1,0-2 0,1-1 0,1-2-1,1-2 1,1-1 0,1-2 0,1 0 0,1-1 1,1-1 0,-1 0 1,1 0 2,-1 0 0,0 1 1,-3 0-1,-1 2 0,-2 0-2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3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34101 54998 403,'-31'-6'26,"17"4"11,17 4 11,16 4 10,9 1 3,2-1-8,2 0-7,3-2-6,1 0-8,2 0-5,2 0-6,3 0-6,-1-1-4,-2-1-4,-2 0-3,-2-1-3,2-2-2,6-1-1,6 0-2,6-1-1,-1-1-2,-6 0 0,-7 0-1,-8 0 0,-4 1-1,-3 1 1,-3 0 0,-3 2 0,-2 0 3,-3 0 6,-1 0 5,-2 0 6,-1-1 3,1-1 1,1 0 1,2-1 0,-1-1 1,1 0-1,0 0-1,-1 0-2,2 0-1,1 1-2,3-1-1,2 0-4,-2 4-11,-3 8-25,-5 7-23,-3 8-25,-3 2-8,0-3 4,-2-5 5,0-3 4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3"/>
    </inkml:context>
    <inkml:brush xml:id="br0">
      <inkml:brushProperty name="width" value="0.0545" units="cm"/>
      <inkml:brushProperty name="height" value="0.0545" units="cm"/>
      <inkml:brushProperty name="color" value="#00BFF3"/>
    </inkml:brush>
  </inkml:definitions>
  <inkml:trace contextRef="#ctx0" brushRef="#br0">40200 53720 403,'1'-13'9,"2"3"17,2 4 18,2 4 18,0 3 2,1 4-12,0 2-12,0 4-13,0 2-6,2 3-2,0 3 1,1 3-2,0 3-1,-1 3-2,0 2-1,-2 4-2,-1 0-1,-2-1 0,-2-3-2,-2-2 0,0-2 0,4-5 0,2-3 0,3-4 1,3-7 0,2-9-2,1-8-2,3-9 0,1-6-2,1-3 1,1-3-1,1-2 0,1-3 0,1-1 0,1 0-2,1-2 1,3 0-5,5 2-7,4 0-6,6 2-7,-2 2-6,-8 7-4,-8 5-3,-7 7-5,-4 2-7,-1 0-11,1 1-11,0-1-11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5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50800 47178 523,'0'-22'3,"2"5"5,0 3 5,2 5 6,0 2 6,2 2 5,0 2 6,1 2 6,2 3 3,2 4-3,2 3-2,1 5-1,0 2-5,-2 1-7,-4 1-7,-3 1-7,-1 1-4,0 1-1,0 1 0,0 1-1,0 1-1,0-1-4,0 0-2,0 1-3,-1-2-3,1-1 0,0-3-1,0-1-1,1-3 1,2-3 0,2-3 2,2-2 1,1-5 1,1-6 2,1-6 2,1-5 2,1-5 0,1-1 0,2-3 1,0-1-1,-1-1 0,-1 3 1,-3 2-1,-1 1 0,-2 3 1,-2 1 0,-3 2 1,-1 3 0,-2 3-7,-4 4-13,-2 6-14,-3 4-13,-2 3-4,2 2 4,1 0 5,0 1 4,1 0 0,0-1-8,0 0-6,1-2-7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27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51044 45703 529,'-8'-9'0,"2"0"0,1-2 0,0 0 0,3 3 8,4 6 15,4 8 17,4 6 15,1 5 4,1 1-8,0 3-9,0 1-9,-1 3-5,-1 1-5,0 3-4,-2 1-5,-1 0-1,-2-1 0,-3-3 0,0-1 1,-2-2-3,2 0-3,0 1-4,2-1-5,3-6-2,9-12-4,8-13-3,7-13-2,6-10 0,2-5 4,4-6 4,2-6 5,-1 1 1,-6 6 0,-5 7 1,-7 7-1,6-4-1,15-18-5,15-16-3,17-16-5,8-8-6,2 6-9,2 2-8,2 5-9,-8 9-1,-19 17 8,-19 14 8,-18 17 7,-10 7 0,-1 0-7,-1 1-8,0-1-6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5"/>
    </inkml:context>
    <inkml:brush xml:id="br0">
      <inkml:brushProperty name="width" value="0.04878" units="cm"/>
      <inkml:brushProperty name="height" value="0.04878" units="cm"/>
      <inkml:brushProperty name="color" value="#00BFF3"/>
    </inkml:brush>
  </inkml:definitions>
  <inkml:trace contextRef="#ctx0" brushRef="#br0">77048 46981 451,'-16'0'0,"1"-2"0,-1 0 0,0-1 0,2-1 0,1 2 0,2 0 0,2 2 0,3-1 7,2-1 16,4 0 15,2-1 15,4-1 3,4 2-11,4 0-9,3 2-11,3 0-6,0 2-4,-1 0-4,1 2-4,-2 1-2,-1 1 1,-2 3 1,-2 2 0,-3 2 1,-1 3 2,-2 4 2,-2 2 1,-2 1 1,-2-1-1,-2-1-1,-2-1 0,-3 0-2,-2 3-2,-3 1-1,-3 3-3,-2 0-2,0-1-3,1-1-4,-1-1-4,1-3-1,2-3 1,3-4 1,1-4 0,2-8-8,2-12-16,2-12-17,2-11-17,3-5-4,2 1 11,3 3 10,4 2 11,0 2 7,-1 1 8,0 3 7,-2 1 6,-1 3 9,-2 3 8,-3 3 10,0 3 10,-5 3 10,-2 6 13,-5 4 13,-4 6 13,-3 4-1,-1 5-15,-3 5-14,-1 5-15,-2 3-8,-1-1-3,-1 0-2,-1 1-3,0-1-7,1-1-11,1-1-13,1-1-12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876,'-1'-13'6,"-1"5"12,0 5 11,0 5 11,-3 2-9,0 1-32,-1 0-32,-1 3-31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9T04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72330 7580 999,'-7'-13'-6,"-1"4"-12,1 3-12,-1 4-12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7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12294 3419 495,'0'-16'2,"0"2"4,0 1 5,0 1 4,0 7 9,0 14 13,0 13 15,0 15 14,-2 6 1,0 0-13,-3 0-11,-2 0-13,-1 1-7,0 2-5,1 2-5,-1 2-3,0 1-3,0 1 0,0 2 0,1 0 0,0 2-2,2 2-5,2 1-2,2 3-5,1-1-3,0-3-3,0-3-3,0-2-2,0-4-3,2-4-5,0-4-4,2-4-4,0-2-3,0-1 0,-1-2-2,1 0-1,0-3 1,0-7 3,0-5 4,0-6 3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8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12746 4650 525,'5'22'137,"-5"-1"-28,-4-3-30,-5-1-29,-4-1-17,-3 1-8,-3 1-6,-3 2-6,-2 0-6,1 1-4,-1 0-5,1 3-4,-1-1-1,-1 2-1,-1 1 0,-1 1 1,2-1-1,1-1 0,4-3-1,4-1 1,1-3 0,2-1 2,2-2 2,3-2 2,3-2 2,8 1 4,6 0 3,7-1 3,5 0 2,3-2-3,3-2-1,3-2-3,1-1-2,0 3-3,0 2-5,1 2-3,-2 1-5,0 1-6,-1 1-5,-1 2-6,-3-2-6,-1-1-7,-4-2-7,-3-2-6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9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14467 5400 484,'-21'1'88,"3"2"-21,5 2-20,3 2-19,1 1-12,0 1-2,-1 2-4,-1 0-3,-2 1-2,0 1 0,-1 1-1,-1 2-1,1-1 0,2 1-1,4 0 0,3-1-2,4-2-1,8-4-1,6-6-1,7-4-3,2-3 1,-1 2 0,-3 0 1,-1 2 0,-3 3 1,-2 5 0,-4 7-1,-3 6 1,-3 2-1,-6-1 0,-4-1-1,-5-1-1,-3 0 0,-2 3 1,0 1 1,0 3 0,-1-2 2,2-3-1,2-5 1,3-3-1,1-3 1,0-2 0,2-3-1,1-1 0,2-1 4,4-2 6,4 0 7,4-2 8,4-2 0,3-6-3,5-4-5,3-5-5,2-3-3,-1 1-4,-1-1-4,-1 1-3,-1 0-2,-1 1 2,0 0 2,-2 2 0,-1 0-4,1-1-13,0-1-13,-1-1-12,-1 0-3,-4 3 7,-5 1 5,-2 2 7,-3 2 4,0 1 5,0 0 4,0 2 5,-1 1 8,-1 0 16,0 2 15,-1 1 15,-2 2 9,0 7 3,-1 6 1,-2 6 4,2 3-4,1 3-10,2 1-9,2 3-10,1 1-5,0 3-3,0 1-3,0 2-2,0 3-4,0 2-6,0 4-4,0 3-7,0 3-5,0 5-6,0 5-6,0 6-5,0-1-6,0-1-6,0-4-5,0-3-6,0-4 1,0-8 6,0-6 6,0-7 7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9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15000 6122 597,'1'-36'20,"4"5"3,2 7 3,3 6 3,3 3 1,2 2 2,1 2 0,3 3 1,0 1 0,1 2-5,0 2-3,-1 2-3,-1 3-3,-3 6-4,-2 4-2,-4 5-4,-2 3-2,-2 3-3,-3 1-1,0 3-4,-4 0-3,-2-1-4,-4-1-4,-2-1-5,-3 0-6,-3 2-8,-3 3-8,-3 1-8,0-1-2,3-5 4,3-5 4,2-5 3,3-3 5,3-2 1,1-2 4,2-2 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9"/>
    </inkml:context>
    <inkml:brush xml:id="br0">
      <inkml:brushProperty name="width" value="0.04426" units="cm"/>
      <inkml:brushProperty name="height" value="0.04426" units="cm"/>
    </inkml:brush>
  </inkml:definitions>
  <inkml:trace contextRef="#ctx0" brushRef="#br0">16491 4950 497,'-15'11'122,"2"5"-26,3 7-27,1 5-26,0 4-15,0 3-1,-1 1-2,-1 2-3,-1 2-1,2 4-4,1 2-4,1 4-2,1 0-5,2-3-3,2-1-6,2-2-3,2-3-5,2-7-6,2-6-4,2-5-4,2-7-6,5-3-5,4-6-5,3-4-5,3-5 2,1 0 6,1-3 7,1-2 7,-2-1 0,-2-2-4,-3 0-6,-2-1-5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39"/>
    </inkml:context>
    <inkml:brush xml:id="br0">
      <inkml:brushProperty name="width" value="0.04116" units="cm"/>
      <inkml:brushProperty name="height" value="0.04116" units="cm"/>
    </inkml:brush>
  </inkml:definitions>
  <inkml:trace contextRef="#ctx0" brushRef="#br0">17703 4820 534,'-2'-11'116,"0"8"-23,-3 9-23,-2 10-25,-2 6-12,-2 4-6,-1 6-4,-3 5-4,-1 3-4,-1 4-3,-1 3-4,-1 2-4,-1 1-3,1-2-5,-1-2-3,1-2-3,1-4-7,2-6-6,4-5-7,3-7-6,3-7-8,6-10-5,4-10-7,6-10-6,1-4 2,-1 1 10,-1 1 10,0 1 9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0"/>
    </inkml:context>
    <inkml:brush xml:id="br0">
      <inkml:brushProperty name="width" value="0.04746" units="cm"/>
      <inkml:brushProperty name="height" value="0.04746" units="cm"/>
    </inkml:brush>
  </inkml:definitions>
  <inkml:trace contextRef="#ctx0" brushRef="#br0">17999 4890 463,'14'-27'32,"-3"11"11,-2 9 11,-4 10 10,-2 7 0,0 5-10,-2 5-9,0 6-11,-1 3-6,0 4-4,0 4-3,0 4-4,0 2-4,0 0-4,0 0-5,0 0-5,-1-1-4,0-4-7,-2-2-5,0-3-6,-2-4-6,0-6-4,-1-3-5,-1-6-5,-1-3-3,0-3 2,0-1 0,0-2 1,-1-4 3,-1-6 4,-3-5 4,-2-7 6,1-3 4,1 1 7,2-1 6,3 1 6,0 0 4,2 1 1,0 0 2,2 2 2,1 2 4,2 1 6,2 2 8,2 2 6,2 2 3,4-1-2,2 0-2,3 0-2,3 1-2,3 2-3,3 2-5,3 3-2,1-1-6,-1-1-5,-1 0-7,-1-1-6,-1-2-6,1-2-7,-1-2-6,1-2-8,-2-1-1,-1-1 2,-3-1 4,-1-1 3,-3-1 5,-3 2 4,-3 1 4,-2 1 6,-4 1 3,-2 0 3,-3 2 2,-4 1 3,-2 1 5,-1 2 8,-3 2 8,-2 2 9,0 2 5,-1 4 2,0 2 2,1 4 4,0 1-2,2 3-4,3 1-4,1 3-4,2 0-4,2-1-4,2-1-2,2 0-4,4-3-7,6-1-9,5-3-10,7 0-9,2-6-8,-1-5-6,-1-6-5,-1-5-6,-1-3-1,-3 2 4,-1 3 4,-2 1 4,-4 3 12,-7 4 17,-4 4 20,-7 4 18,-2 3 8,2 3-1,2 4-2,2 2 0,2 2-4,1 3-2,0 1-4,2 3-3,0 1-4,0 2-1,0 2-4,0 3-2,0 1-3,0 2-3,0 2-3,0 2-3,0 0-3,0-2 0,0-2-3,0-2 0,0-1-3,2-1-3,0-1-2,1-2-3,0-2-3,-2-5-2,-2-5-3,-2-5-1,-2-3-1,-1-2 1,-3-2 1,-2-2 1,-1-4 2,-1-6 2,-2-6 1,0-6 3,1-4 2,1-3 1,2-2 3,2-4 2,3-1 2,2-1 2,4 1 1,3 0 2,2-1 0,5 1-2,4 0-1,4 0-3,1 0-3,1 1-4,-1 1-6,1 1-5,-2 2-2,-1 3 0,-2 3 1,-3 3 0,-1 3-2,-2 1-2,-2 2-4,-2 2-3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1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19950 5631 621,'9'-13'9,"1"3"19,3 4 19,2 4 18,-1 5 4,-3 6-15,-3 5-13,-2 7-14,-4 4-10,-2 5-4,-4 3-6,-2 4-5,-2 0-3,-2-2 0,0-3 0,-1-3 1,0-4-2,2-3-1,2-5-3,3-3-3,3-6-6,7-8-11,8-8-13,6-8-11,4-6-2,2-7 6,3-5 7,1-6 8,-1 0 3,-6 4 0,-4 5 1,-4 5 0,-4 4 3,-1 1 4,-1 3 5,0 1 3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55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78858 46016 395,'7'-7'37,"1"2"0,0 2 0,0 2-2,0 3 0,2 6 0,0 4 0,1 5 1,0 4-3,0 3-2,-2 3-3,-1 3-3,0 2-2,-2 2-1,-1 3-1,0 1-1,-2 0-2,0-4 0,-2-2-1,0-3-2,-2 0-1,0 3-3,-2 2-1,0 4-3,-3-1-3,-2-3-4,-3-5-3,-3-3-4,-3-4-1,-2 0-1,-1-1 1,-3 0 0,0-4-3,-1-3-5,1-4-4,-1-4-7,2-7 1,3-8 2,3-10 5,3-7 2,5-7 5,10-1 3,8-2 4,9-2 3,6-2 2,3-1-1,3 0-1,3-2 0,2 0-4,4-2-4,3 0-5,2-2-5,2 2-4,-2 4-5,0 4-4,-1 4-4,-5 4-3,-8 7 0,-7 5-1,-8 6-1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1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20842 5182 456,'8'-15'1,"2"-1"5,0 0 4,1 1 3,-2 4 10,-6 8 15,-6 9 15,-6 10 15,-2 4 3,1 2-13,0 3-11,2 1-11,1 2-8,2-1-5,3 0-5,1 1-3,2-2-4,3-2-2,4-1-2,2-2-2,3-3-3,1-1-1,3-3-1,2-1-3,-1-2-1,-1-1-2,-3 0-2,-1-2-1,-2 0-1,-1 2 0,0 0-1,-2 1-1,-3 2 0,-4 0-2,-6 1-2,-4 1 0,-4 1-2,-5 1 1,-4 1 1,-3 1 0,-3 0 0,-1-1 1,0 0 0,-2-2 1,2-2-8,5-1-14,5-2-16,5-2-14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2"/>
    </inkml:context>
    <inkml:brush xml:id="br0">
      <inkml:brushProperty name="width" value="0.04307" units="cm"/>
      <inkml:brushProperty name="height" value="0.04307" units="cm"/>
    </inkml:brush>
  </inkml:definitions>
  <inkml:trace contextRef="#ctx0" brushRef="#br0">22450 5250 510,'14'0'75,"-1"0"-16,-2 0-16,-2 0-16,1 1-5,5 2 3,5 2 3,5 2 4,2 1-1,1 3-2,-1 2-3,1 2-4,-3 2-2,-2 5-3,-3 3-4,-3 4-2,-3 5-4,-4 3-5,-4 4-3,-4 4-6,-5 0-3,-6-1-5,-6-2-5,-5-1-3,-5-3-4,-1 0-3,-3-2-2,-1 0-3,0-2 0,0-1 3,1-3 2,1-2 3,3-3-1,5-5-5,5-5-7,5-4-4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2"/>
    </inkml:context>
    <inkml:brush xml:id="br0">
      <inkml:brushProperty name="width" value="0.03992" units="cm"/>
      <inkml:brushProperty name="height" value="0.03992" units="cm"/>
    </inkml:brush>
  </inkml:definitions>
  <inkml:trace contextRef="#ctx0" brushRef="#br0">23989 5062 551,'-5'-8'11,"6"2"15,6 1 14,6 1 13,3 0 5,3 0-8,1 0-6,3 0-7,1 0-7,4 0-6,3 0-6,3 1-7,0-1-2,-2 2 1,-2 0 1,-1 2 1,-5 1-7,-4 2-16,-4 2-14,-6 1-15,-4 3-11,-4 2-10,-4 1-8,-4 3-9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2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23771 6246 548,'-8'7'3,"0"-2"6,1-2 5,-1-2 6,3-2 7,8 0 6,6-2 6,7 0 7,6-2 2,7-2-4,5-1-5,6-3-3,2 1-5,0 3-5,-1 2-6,-2 4-6,-1 2-12,-4 2-17,-2 2-18,-3 1-18,-4 2-5,-3 2 10,-5 0 7,-3 1 10,-4 0 0,-2-1-6,-4-1-8,-2 0-6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4"/>
    </inkml:context>
    <inkml:brush xml:id="br0">
      <inkml:brushProperty name="width" value="0.04473" units="cm"/>
      <inkml:brushProperty name="height" value="0.04473" units="cm"/>
    </inkml:brush>
  </inkml:definitions>
  <inkml:trace contextRef="#ctx0" brushRef="#br0">27930 3950 491,'8'-8'18,"0"0"2,0 0 3,0 0 2,-2 0 2,-1 1 2,-2-1 1,-2 0 2,-2-1-4,-2-4-7,-2-2-9,-1-3-7,-2 0-5,0 5-1,0 3-1,0 4 0,0 2 0,-2 0 2,0 0 2,-1 1 2,-2 0 1,-1 3 2,-3 4 0,-1 2 1,-1 3 1,0 2-1,2 2-1,1 1 0,1 2 0,-1 1 0,0 2 0,1 0 1,-1 2 0,1 3-1,-1 2-1,0 4 0,1 2 0,1 1 0,1 1 1,1 1 0,0 0 1,2 2 1,1 0 0,1 2 1,0-1 0,2-2 0,0-1-1,2-3-1,1-1-1,2 1 0,2-1-2,2 0 0,3-2-2,4-7-4,3-5-2,5-6-2,3-5-4,5-3-4,3-2-3,4-4-4,2-3-1,1-5 1,-1-5 2,0-5 0,-1-2-2,-2 1-8,-1 1-8,-3 1-7,-3 2-2,-5 4 4,-5 4 4,-5 5 4,-2 0 2,0 0 2,0-2 0,0 0 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5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29395 2081 597,'16'-13'99,"1"3"-19,1 4-17,1 4-19,0 3-11,-3 2-7,-1 2-5,-2 2-5,-3 1-6,-1 1-3,-2 1-3,-2 2-5,-3 1-2,-2 3-2,-4 3-2,-2 3-3,-4 3-1,-6 3-4,-4 3-2,-4 2-3,-3 1 0,3-3 1,2-3 1,1-3 2,3-4 3,3-3 6,3-5 4,3-3 6,3-3 5,4-2 2,4-3 5,4 0 2,4-4 2,7 0-3,5-3-1,7-2-3,1 0-9,0 2-18,-1 2-18,-1 2-16,-4 2-9,-4 0 1,-5 2 2,-4 0 1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5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30274 4600 456,'-3'18'155,"-4"7"-35,-6 5-34,-3 7-36,-4 4-20,0 4-5,1 3-6,-1 5-4,2 0-4,1-6-2,2-4 0,3-6-2,1-4-2,2-5-2,2-5-4,2-5-3,1 1-5,-2 5-6,0 6-6,-1 7-7,2-8-8,6-17-12,6-20-12,6-17-11,1-9-2,-1 5 9,-2 3 9,-2 5 9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6"/>
    </inkml:context>
    <inkml:brush xml:id="br0">
      <inkml:brushProperty name="width" value="0.05249" units="cm"/>
      <inkml:brushProperty name="height" value="0.05249" units="cm"/>
    </inkml:brush>
  </inkml:definitions>
  <inkml:trace contextRef="#ctx0" brushRef="#br0">30489 4850 419,'14'18'125,"-4"3"-26,-4 5-28,-4 3-28,-2 3-14,0 2-4,0 3-3,0 1-3,-1 1-6,-2 0-5,-2 0-7,-2 0-7,-1-2-3,0-3-3,1-5-1,-1-3-3,-1-7-6,-2-7-12,-2-8-11,-1-8-13,-2-6 0,2-6 9,1-4 10,1-4 8,1-3 8,0 1 2,2 1 3,1 1 3,2 2 9,4 5 13,4 3 14,4 4 13,4 4 5,3 2-4,5 4-5,3 2-3,4 1-8,1-2-10,3-2-9,1-2-11,1-2-4,1-3 2,-1-4 1,0-2 2,-1-1-2,-5 1-5,-3 1-5,-5 0-6,-3 2 1,-2 3 4,-4 1 6,-2 2 5,-4 1 3,-3 0 1,-2 0 0,-3 0 1,-3 1 7,-2 2 10,-2 2 11,-1 2 12,-2 3 4,2 2-2,1 3-2,1 4-2,1 1 0,0 1 3,2 1 1,1 1 2,1-1-1,2-1-6,2-2-5,2-2-7,4-4-6,6-3-7,5-4-8,7-4-7,1-3-7,-1-2-7,-3-1-7,-1-3-6,-2-1-3,0 0 3,-2 1 2,-1-1 2,-4 4 6,-6 6 13,-7 7 12,-8 8 11,-1 3 12,1 1 12,2 1 12,2 1 11,2 2 2,2 3-7,3 3-7,1 3-7,1 1-7,0 1-4,0-1-6,0 0-4,0 1-5,2-1-2,0 0-3,2 1-2,-1-1-3,-1 2-2,0 1-3,-2 1-3,0-1-2,-2 0-2,0-1-2,-1-1-2,-2-2 0,-2-4-2,-2-2 1,-2-2-1,-1-6 1,-1-3 1,-2-6 1,0-4 2,0-5 0,1-2 1,1-4 0,1-2 0,1-5 2,2-5 3,2-6 4,2-7 4,3-3 1,4-2-2,4-2-2,4-2-1,3-1-2,5 1-3,4 2-2,3 0-2,2 2-6,-1 2-8,-1 2-9,-1 1-8,-3 5-4,-3 5 2,-4 7 2,-4 5 1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7"/>
    </inkml:context>
    <inkml:brush xml:id="br0">
      <inkml:brushProperty name="width" value="0.03912" units="cm"/>
      <inkml:brushProperty name="height" value="0.03912" units="cm"/>
    </inkml:brush>
  </inkml:definitions>
  <inkml:trace contextRef="#ctx0" brushRef="#br0">32200 5315 562,'37'-1'173,"-2"0"-45,-4-2-44,-2 0-46,-3 0-26,-3 1-9,-3 0-10,-3 2-8,-2 0-8,-1 0-5,-1 0-7,0 0-6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7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32513 4770 523,'-1'-11'69,"0"8"-5,-2 9-2,0 10-4,0 4-5,0 1-9,2 0-8,1 3-8,0 1-6,0 4-4,0 4-5,0 5-4,-1 2-9,0 2-10,-2 2-12,0 2-11,-1-4-12,1-6-14,-1-9-13,0-7-13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07"/>
    </inkml:context>
    <inkml:brush xml:id="br0">
      <inkml:brushProperty name="width" value="0.05588" units="cm"/>
      <inkml:brushProperty name="height" value="0.05588" units="cm"/>
      <inkml:brushProperty name="color" value="#00BFF3"/>
    </inkml:brush>
  </inkml:definitions>
  <inkml:trace contextRef="#ctx0" brushRef="#br0">59059 40348 393,'-8'-15'3,"0"0"5,0 2 5,0 1 6,2 3 7,2 4 10,4 6 10,3 4 10,1 4 0,3 2-8,2 2-9,2 1-9,0 2-6,1 1-2,0 2-2,0 0-3,-1 0-3,1-1 0,0-1-2,0-1-1,0 0-2,-1 2 0,1 0-1,0 1-1,0-1-1,-1-1-1,1-2-2,0-2 0,0-2-2,1 1 0,1 0 0,2 0 0,0-2-1,-1-1 2,1-2 0,0-2 0,1-2 2,5-2-1,3-2 2,5-2 0,4-5-1,6-6 1,6-7-2,6-7 0,7-8-2,9-8-6,9-9-4,9-10-6,11-10-5,16-12-9,13-14-7,16-12-9,-1 1 1,-15 14 7,-17 15 9,-14 15 7,-13 12-3,-8 7-16,-7 7-13,-8 9-16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8"/>
    </inkml:context>
    <inkml:brush xml:id="br0">
      <inkml:brushProperty name="width" value="0.05098" units="cm"/>
      <inkml:brushProperty name="height" value="0.05098" units="cm"/>
    </inkml:brush>
  </inkml:definitions>
  <inkml:trace contextRef="#ctx0" brushRef="#br0">35284 3310 431,'14'-70'64,"-4"19"-14,-4 16-14,-4 19-15,-2 6-6,0-4-2,0-4 0,0-3-1,0-1-1,0 3-1,0 3 0,0 3-1,-2 2 0,-2 0 0,-4 2 0,-2 1 0,-3 1 1,-1 2-1,-3 2 0,-1 2-1,-1 1 0,1 0 1,0 0-1,2 0 0,1 0-1,-1 2 0,1 0 0,-1 2-1,1 1 0,1 1 1,0 3 0,2 2 1,-1 4 1,-1 7 0,-3 7 1,-1 7 2,-1 4-2,1 2 0,0 2-1,2 2-1,1 0 0,1-2-2,1-2-1,1-2 0,0-1-2,2-2 1,1 0-1,1-1 0,1 0 1,2 0-1,2 2 1,2 1 1,2-3-1,4-6 0,2-6-1,3-5 0,4-3-2,4-1-3,3 1-3,5 0-2,2-2-5,2-3-5,2-3-7,3-2-5,0-4-4,0-4-3,0-4-3,0-4-2,-2-2 1,-5 1 2,-5-1 3,-5 0 3,-4 1-1,-1 1-3,-2 0-3,-2 2-4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8"/>
    </inkml:context>
    <inkml:brush xml:id="br0">
      <inkml:brushProperty name="width" value="0.04886" units="cm"/>
      <inkml:brushProperty name="height" value="0.04886" units="cm"/>
    </inkml:brush>
  </inkml:definitions>
  <inkml:trace contextRef="#ctx0" brushRef="#br0">37165 4527 450,'-9'-6'8,"0"2"17,-1 4 17,-1 3 17,-1 2 3,1 3-8,-1 3-10,0 4-8,1 0-6,3 1-4,1 0-4,2-1-3,2 1-3,0 1-1,2 1-2,0 2-1,2-2-1,0 0-1,2 0-1,0-2 0,2 0-2,2-1-2,1 1-1,3 0-3,0-1 0,-1 1 1,0-1 0,-2 1 1,0-1-1,0-1-2,0-1-4,-1 0-2,0-1-3,0 1-2,-2 1-2,0 2-3,-6 0 0,-8 1 1,-9 1 1,-9 1 0,-3 0 0,2-1-5,1-1-3,3-1-4,2-2 0,3-4 2,3-5 3,3-2 3,2-5-5,0 0-13,2-3-12,1-2-13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9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38250 3816 533,'8'-7'47,"1"2"-3,2 2-4,0 2-3,1 3 0,1 4 0,1 3 2,2 5 1,-2 2-2,-3 1-5,-3 1-6,-2 2-6,-5 0-6,-2 0-6,-5 2-6,-4 1-8,-3 0-2,0-1 1,-1-1 1,-1-1 1,1-2-4,1-2-7,2-4-7,3-3-8,2-2-1,6-2 6,4-3 6,5 0 5,6-4 5,5-2 1,7-4 3,5-2 2,2-1-2,-2 3-4,-2 1-6,-1 2-4,-4 1-5,-3 0-1,-5 0-4,-3 0-1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3:49"/>
    </inkml:context>
    <inkml:brush xml:id="br0">
      <inkml:brushProperty name="width" value="0.03627" units="cm"/>
      <inkml:brushProperty name="height" value="0.03627" units="cm"/>
    </inkml:brush>
  </inkml:definitions>
  <inkml:trace contextRef="#ctx0" brushRef="#br0">39350 4046 606,'17'-14'63,"1"5"-1,3 3-1,1 4-1,3 2-7,3-2-13,2 0-14,4-1-13,-1-1-7,-6 2-2,-3 0-1,-6 2 0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4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9932 13978 537,'-19'-2'36,"9"0"5,8-3 6,10-2 4,4 0 0,1 0-7,1 2-6,1 1-7,2-1-4,1 0-4,3-1-3,1-1-3,2 0-3,-1 2-3,1 2-4,-1 2-3,0 1-4,-1 2-5,-1 0-6,-1 2-5,-1 0-4,-3 1-6,-1 2-5,-2 0-4,-2 1-2,-1 1 4,0 2 2,-2 0 4,-1 0 0,-2-1-2,-3-1-2,0 0-1,-2-2-1,0 1 3,0 0 0,0 0 2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4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9668 15450 588,'-15'6'0,"2"-1"0,3-2 0,1-2 0,1-1 4,0 0 8,1 0 7,-1 0 8,3 0 8,8 0 6,6 0 6,7 0 6,5 0-1,5 0-10,3 0-9,5 0-10,1-1-8,2 0-7,1-2-7,0 0-8,0 0-8,-1 1-7,-3 0-8,-2 2-7,0 0-5,-1 0-1,0 0-1,0 0-2,-2 0 1,-7 2 3,-5 0 3,-6 1 2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4"/>
    </inkml:context>
    <inkml:brush xml:id="br0">
      <inkml:brushProperty name="width" value="0.04467" units="cm"/>
      <inkml:brushProperty name="height" value="0.04467" units="cm"/>
    </inkml:brush>
  </inkml:definitions>
  <inkml:trace contextRef="#ctx0" brushRef="#br0">13022 13846 492,'0'-16'3,"0"1"6,0-1 6,0 1 6,-1-1 5,0 2 5,-2 1 3,0 1 5,-3 1-1,-2 0-3,-3 2-4,-3 1-4,-2 3-3,-1 8-3,-2 6-2,1 7-2,-3 5-3,0 5 0,0 3-2,-2 5-1,-1 2-1,1 4 0,-1 2-1,1 4 0,0-1-2,3-2 0,1-4-1,3-2-2,1-3-1,4-3-2,3-4-2,3-2-2,1-1 0,2-1 1,0 1 1,2-1 2,1-1 0,4-1 1,2-2-1,3-3 0,4-2-2,6-4-3,3-5-3,6-2-4,3-6-4,1-2-6,0-5-5,2-4-6,0-2-4,0-3-4,0-2-4,1-1-4,-5 1-1,-6 3 0,-7 4 1,-6 5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5"/>
    </inkml:context>
    <inkml:brush xml:id="br0">
      <inkml:brushProperty name="width" value="0.03858" units="cm"/>
      <inkml:brushProperty name="height" value="0.03858" units="cm"/>
    </inkml:brush>
  </inkml:definitions>
  <inkml:trace contextRef="#ctx0" brushRef="#br0">14300 12323 570,'3'-15'5,"6"-1"12,5 0 10,7 1 12,2 2 4,-1 8-1,-1 7-1,-1 6-2,-2 5-3,-5 5-5,-3 4-4,-4 3-6,-4 4-3,-4 3-2,-4 2-3,-4 4-2,-2 0-7,-3-4-14,-2-2-12,-1-3-13,-1-3-5,2-3 6,3-3 4,1-3 5,7-5 5,12-6 8,12-8 7,11-6 7,6-3-2,-2 2-12,0 2-12,-1 3-12,-4 0-2,-5 2 6,-7 0 6,-5 2 8,-3 0 1,0 0-2,0 0-1,0 0-3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5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15934 13550 486,'-8'14'35,"2"-1"0,1-2-1,0-2 0,0 1 0,-2 5 0,-1 5 0,-3 5 0,-1 4-1,-2 5-3,0 3-3,-1 4-4,0 2-2,-1 2-2,1 0-2,-1 2-1,0-2-3,-2-2-1,0-4-1,0-2-3,-1-4-2,4-2-2,3-3-5,3-3-2,3-6-10,6-9-19,4-8-19,6-10-17,0-3-2,-1-1 14,-2 0 14,-2 1 15,-1-1 4,2 0-7,0 0-6,1 1-6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6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16157 13922 456,'13'-19'4,"-3"7"10,-4 8 10,-4 8 9,-2 6 6,0 5 3,0 5 2,0 6 2,0 2-1,2 2-8,0 2-6,2 3-7,0 0-4,0 0-2,-1 0-1,1 1-1,0-1-2,-2 0-3,0 0-2,-2 1-4,0-2-3,0-2-6,0-2-5,0-1-5,-1-4-5,-2-5-3,-2-5-2,-1-5-4,-5-6-4,-4-8-5,-5-8-5,-5-7-6,-1-4 1,3-1 7,3 1 7,3-1 8,3 2 7,2 3 6,4 3 7,3 3 6,1 1 6,2 2 5,0 1 4,2 1 5,1 1 2,4 2 2,2 2 0,3 2 1,4 1-1,2 0-5,3 0-4,3 0-5,1-1-6,-1 0-6,-1-2-6,-1 0-8,1-2-4,5-2-2,3-2-4,5-1-2,-1-3-2,-2 0 1,-3-1 0,-3-1 0,-2-1 3,-3-2 3,-1 0 5,-2-1 3,-3 1 5,-3 3 4,-3 3 4,-2 3 4,-4 1 1,-4 2-1,-4 1-3,-4 0-1,-2 3 5,-2 2 14,0 3 14,-1 4 13,-1 3 7,-1 3-2,-1 5 0,-1 4-2,0 1-3,2 1-6,3-1-5,1 1-5,2-2-5,1-2-4,0-1-3,2-2-3,3-3-7,6-3-7,6-3-8,6-2-8,4-5-8,3-4-6,3-5-6,3-5-7,0-2-1,-3 2 5,-3 2 6,-3 3 5,-4 2 6,-3 4 5,-4 4 6,-4 4 5,-3 3 8,-4 3 10,-2 3 10,-3 3 10,-1 2 5,2-1-1,2 1-2,2 0 0,2 1-2,1 5-2,0 3-3,2 4-2,-1 4-4,-1 5-3,0 2-4,-1 5-4,-2 3-2,0 0-2,-1 1-2,-2 2 0,0-3-2,-2-2 0,0-6 0,-1-2-1,0-6-1,1-6-3,0-5-5,2-7-2,0-4-4,-2-4 0,0-5-3,-1-2 0,-2-5-1,0-2 1,-1-4 2,-1-2 1,1-5 2,2-7 0,4-7 2,3-7 0,3-6 1,4-8 0,3-6-2,5-7 0,4-3-2,4 3-3,3 1-3,5 2-4,1 5-3,1 7-4,-1 6-5,0 7-4,-1 7 0,-5 5 3,-3 7 3,-4 5 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19"/>
    </inkml:context>
    <inkml:brush xml:id="br0">
      <inkml:brushProperty name="width" value="0.02398" units="cm"/>
      <inkml:brushProperty name="height" value="0.02398" units="cm"/>
      <inkml:brushProperty name="color" value="#F2395B"/>
    </inkml:brush>
  </inkml:definitions>
  <inkml:trace contextRef="#ctx0" brushRef="#br0">75883 14729 917,'-1'-23'5,"0"2"10,-2 3 11,0 1 11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6"/>
    </inkml:context>
    <inkml:brush xml:id="br0">
      <inkml:brushProperty name="width" value="0.03976" units="cm"/>
      <inkml:brushProperty name="height" value="0.03976" units="cm"/>
    </inkml:brush>
  </inkml:definitions>
  <inkml:trace contextRef="#ctx0" brushRef="#br0">17940 14330 553,'-5'-7'21,"7"1"12,8 1 13,6 1 12,4 0 2,3 2-7,1 0-7,3 2-7,-1 0-7,0 2-7,-1 0-7,-1 2-7,-2-1-7,-1 1-6,-3 0-7,-1 0-7,-3 0-14,-1 1-21,-2 1-20,-2 2-22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6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18480 13514 540,'-7'-14'3,"1"2"8,1 4 6,0 3 8,2 5 8,1 8 11,0 7 10,2 9 11,0 6 0,0 4-13,0 6-13,0 4-12,0 3-10,0 0-9,0 0-9,0 0-9,0-2-9,0-4-10,0-4-11,0-4-11,0-4-5,0-7-4,0-5-2,0-6-3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7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21123 13550 477,'-50'51'131,"10"-6"-26,9-8-26,11-6-28,4-2-15,-2 3-5,0 3-5,-1 2-5,-1 3-4,-1-1-4,-1 0-5,-1 0-3,1-1-6,1-2-5,3-2-6,1-1-5,2-3-8,2-3-8,3-4-9,1-1-9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7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20424 13924 473,'-11'-11'48,"10"10"13,10 10 12,10 10 13,3 6-2,0 4-19,-1 5-17,0 3-17,-1 2-13,2 0-8,3 0-8,1 0-7,1 0-10,-1 1-13,-1-1-11,-1 0-14,-3-4-7,-3-8-6,-4-7-3,-4-8-6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8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24270 14295 523,'-11'0'46,"8"0"3,9 0 5,10 0 3,4-1-3,3 0-10,1-2-8,3 0-10,1-1-6,0 2-2,2 0-2,1 2-1,1 0-3,-1 0-1,0 0-3,1 0-3,-2 0-1,0 2-2,-1 0-3,-1 2-1,2-1-2,7-2-1,5-2-2,6-2 0,1-1-1,-2 0-1,-4 0 0,-2 0-1,-2 1 0,-2 0 2,0 2 0,-1 1 2,0 0 1,1 0-1,0 0 1,2 0 0,0-1 1,0-1 2,1 0 2,-1-1 2,1-2 0,4-2 0,3-2-1,2-1-1,2-2-1,0 0 1,0 0 0,0 1 1,-1 0-1,-2 0 1,-2 2-1,-2 1 1,0 1 0,0 2-1,1 2 1,2 2-1,0 1 0,-2 0-1,0 0 0,-2 0-1,0 0-1,1 0 0,-1 0 0,0 0-1,0 0 0,2 0 0,0 0 1,2 0 0,0 0 0,2 0-2,1 0-2,0 0-2,1 0-1,0 0 2,0 0 1,0 0 2,-1 0 1,-2 0 1,-2 0 0,-2 0 2,-1 0 0,0 0-1,0 0 0,0 0 0,2-1-1,2-4-1,4-2 0,2-3 0,2-2-2,2 0-1,0 1-3,2-1-2,-2 1-1,-3 0-2,-2 2 0,-4 1-2,-2 1-1,-4 0 0,-2 2-1,-3 1 1,-5 0-2,-4 0 1,-4 0-2,-6 0 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9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28175 12100 486,'-8'59'152,"0"-7"-34,0-6-34,1-7-35,-2-2-20,0 4-7,-2 4-7,1 4-7,-2 4-2,2 4 1,1 3 2,1 5 1,1-3-6,2-7-12,2-8-14,2-8-14,1-6-8,0-7-4,0-6-4,0-5-4,1-5-2,2-2 3,2-4 2,2-2 3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09"/>
    </inkml:context>
    <inkml:brush xml:id="br0">
      <inkml:brushProperty name="width" value="0.04607" units="cm"/>
      <inkml:brushProperty name="height" value="0.04607" units="cm"/>
    </inkml:brush>
  </inkml:definitions>
  <inkml:trace contextRef="#ctx0" brushRef="#br0">29112 12850 477,'-6'23'132,"1"1"-30,2-1-29,2 1-30,0-1-16,0 1-3,-2-1-3,0 1-4,0 2-2,0 6 0,2 6 0,0 6-1,2-1-1,0-8-5,2-7-5,0-9-3,2-5-4,2-2-2,1-4-3,3-3-1,2-4-2,3-8-3,3-6-3,4-7-3,-1-5-1,0-4-3,-1-5 0,-1-3-2,-2-2 1,-2 2 3,-4 0 4,-3 2 4,-2 1 3,-2 5 4,-3 4 4,0 3 3,-5 4 4,-4 3 2,-5 3 3,-5 3 2,-4 2 1,-1 2 0,-3 2-1,-1 2-1,-1 2-3,1 2-8,1 2-8,1 2-8,3 0-2,3-1 3,5-1 2,3 0 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0"/>
    </inkml:context>
    <inkml:brush xml:id="br0">
      <inkml:brushProperty name="width" value="0.04103" units="cm"/>
      <inkml:brushProperty name="height" value="0.04103" units="cm"/>
    </inkml:brush>
  </inkml:definitions>
  <inkml:trace contextRef="#ctx0" brushRef="#br0">30650 11531 536,'9'-14'101,"1"5"-21,3 3-22,2 4-21,2 2-11,3 0 3,3 0 2,3 0 2,0 0-3,-1 0-9,-3 0-8,-1 0-9,-2 1-7,-3 2-9,-1 2-8,-2 1-8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0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31668 10694 506,'14'-8'31,"-1"2"6,-3 1 7,-1 0 5,0 3 3,0 4-3,1 4-2,1 4-3,0 2-5,0 3-6,-2 2-6,-1 1-6,-1 4-7,-4 5-8,-3 5-7,-2 4-8,-5 3-5,-5-2-2,-7 0-4,-5-1-1,-3-3-3,3-4 1,2-3-1,1-5 0,3-3 0,3-3-1,3-2 1,3-4 0,4-3 6,7-4 13,8-4 12,6-4 13,4-3 4,3-2-4,1-2-5,3-1-3,-1-2-5,0 1-4,-1-1-5,-1 1-3,-2 0-2,-1 2 2,-3 2 1,-1 3 3,-2 0-9,-1 0-21,-1 0-19,0 0-21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0"/>
    </inkml:context>
    <inkml:brush xml:id="br0">
      <inkml:brushProperty name="width" value="0.04665" units="cm"/>
      <inkml:brushProperty name="height" value="0.04665" units="cm"/>
    </inkml:brush>
  </inkml:definitions>
  <inkml:trace contextRef="#ctx0" brushRef="#br0">32864 11016 471,'-8'37'146,"2"-2"-33,1-4-33,1-2-31,0-2-19,2 1-4,0-1-4,2 0-4,0-1-3,0-3-3,0-3-2,0-3-3,3-6-6,7-8-10,7-10-8,7-8-10,2-6-4,-5-2 4,-3-4 1,-5-3 3,-2-1 1,-2 2-1,-2 0-2,-2 1 0,-3 2 1,-3 3 4,-2 3 4,-3 3 4,-4 3 3,-2 5 2,-3 3 3,-3 4 2,-1 3 0,1 2 0,1 2-2,1 2-1,2 0-1,2 1 2,4 0 0,3 0 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1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18224 26310 471,'-16'-1'-1,"1"-1"-3,-1 0-2,0-1-2,2-1 7,3 0 17,3 0 17,2 0 17,5 1 8,6 0-2,6 2-1,6 0-2,1 2-5,1 0-7,-2 2-8,-1 0-8,1 1-6,1 0-2,3 0-4,2 0-2,0-1-3,2-1-2,1 0-3,1-1-3,2-1-1,1 0 1,2 0 0,3 0 2,0 0 0,0 0-2,1 0 1,-1 0-2,0 0 0,1 0 1,-1 0-1,0 0 2,1 0-1,0 0 0,2 0 0,1 0 0,0-1 0,2-1-1,1 0 0,1-1 0,0-1-1,2 0 1,0 0 0,2 0-1,-1 0 1,0 0 0,-2 0 0,0 1-1,0-1 1,2 2-1,2 0 1,2 2 0,0 0 0,-4 0 0,-2 0 0,-3 0 1,-3 0 0,0 2 0,-2 0 0,1 2-1,-1-1 1,2-1-1,2 0 0,2-2 0,1 0-1,1 0 0,-2 0 0,2 0 0,0 0-1,2 0 0,2 0 1,2 0-1,1 0 0,0 0 0,0 0 0,0 0 1,-1 0-1,2 0-1,-2 0 0,1 0-1,1 0-1,2 0 1,2 0 0,2 0 1,0 0 0,-1-2 0,0 0 0,-2-1 0,0-1 0,-2 2 0,-1 0 1,0 2 0,-2-1 0,-2-1 0,-2 0 1,-2-1 0,-1-1-1,0 2 0,0 0-1,1 2-1,-2-1 0,0 0 1,-2-2 0,0 0 1,-1-1 0,1 0 0,-1 0 1,0 1-1,-1-2 1,-2 2-1,-2-1 1,-1 0-1,-3 0 0,-1 2 1,-3 0-1,-1 2 1,-3 0-2,-1 0-2,-3 0-3,-1 0-2,-1 0-1,-1 0 0,1 0 0,0 0 0,-1 0-4,-1 0-7,-1 0-9,0 0-7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0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33850 11500 589,'8'36'149,"1"-6"-33,2-6-34,0-5-32,0-4-36,-1-1-39,-1-1-39,0 0-38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1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34516 10559 565,'-8'-35'94,"2"8"-21,1 7-20,0 9-20,0 4-12,-2 2-5,-1 2-4,-3 2-4,-2 1-3,0 2 1,-1 0-1,-1 2-1,1 1 1,1 3-2,2 3-2,2 4 0,2 0 0,1-1 1,0-1 0,2-1 2,1 0 0,0 0 1,1-1 0,2 1 1,1-1 0,4 0-2,2-2-3,4-1-1,0 1 0,-1 0 1,-1 1 1,0 1 2,-2 2 0,1 2 1,0 1 0,0 3 0,-2 0 1,-1-1 0,-2-1 0,-1-1 0,-4 0-2,-1 1-4,-2 1-3,-1 1-4,-3-1-2,0-2 2,-1-4 1,-1-3 1,-2-2-3,0-2-6,-1-3-6,-1 0-5,0-4-1,1 0 7,1-3 5,0-2 7,3-2 5,3-2 1,2-1 2,4-3 3,1 0 0,2 1 0,0 1-1,2 1 0,1-2-4,5-2-4,4-3-6,4-3-6,0-1-4,1 1-4,-2 1-4,-1 1-5,-2 2-2,-1 3-2,-2 3-1,-2 3-1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2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35500 10100 488,'16'0'127,"-1"0"-33,1 0-34,-1 0-34,1 0-18,0 2-5,-1 0-5,1 2-4,0 0-2,-1 0 1,1-1 2,-1 1 0,-1 2 5,-4 4 7,-4 4 9,-4 3 7,-2 4 5,0 1 3,0 3 1,0 1 2,0 4-4,0 4-12,0 6-10,0 5-13,-2 3-5,-2 5 0,-4 4-1,-2 3 0,-1-4-5,3-12-7,1-13-8,2-13-8,1-7-8,0 1-9,0 0-9,0 0-8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2"/>
    </inkml:context>
    <inkml:brush xml:id="br0">
      <inkml:brushProperty name="width" value="0.05341" units="cm"/>
      <inkml:brushProperty name="height" value="0.05341" units="cm"/>
    </inkml:brush>
  </inkml:definitions>
  <inkml:trace contextRef="#ctx0" brushRef="#br0">29895 16663 411,'-3'-21'57,"-2"8"3,-5 7 1,-4 7 3,-2 6-5,-1 9-10,-1 8-12,-1 7-12,-2 4-6,0 0-2,0 0-4,-2 1-1,-1-1-2,3 0 0,0 0 0,1 1 0,1-3 0,4-4-1,3-4-2,3-3-1,2-2 1,2 3 0,2 1 1,2 3 2,2-2-2,2-3-4,2-5-6,2-3-3,3-4-5,5-2-3,5-4-4,5-2-4,2-4-2,1-2-2,-1-4-1,1-2-2,1-4-7,5-3-10,2-5-10,6-3-11,-4 0-1,-8 5 9,-9 5 9,-8 5 10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3"/>
    </inkml:context>
    <inkml:brush xml:id="br0">
      <inkml:brushProperty name="width" value="0.04611" units="cm"/>
      <inkml:brushProperty name="height" value="0.04611" units="cm"/>
    </inkml:brush>
  </inkml:definitions>
  <inkml:trace contextRef="#ctx0" brushRef="#br0">31750 15337 477,'8'-9'4,"0"-1"11,-1-3 9,1-1 9,1-2 7,4 2 1,2 1 3,3 1 1,1 2-1,-1 4-5,-1 4-6,0 4-4,-4 5-3,-3 6-3,-4 5 0,-4 7-2,-4 4-4,-2 2-5,-4 4-4,-2 3-7,-2-1-4,-3-2-4,-2-3-6,-1-3-4,-1-4-3,2-2 0,3-3 0,1-2 0,7-8-2,10-11-1,11-10-3,11-11-1,6-4-1,1 1 2,1 3 0,0 1 2,0 4 0,-5 3-2,-4 4-1,-3 4-2,-4 2 0,-3 1-1,-3-1 0,-2 0 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3"/>
    </inkml:context>
    <inkml:brush xml:id="br0">
      <inkml:brushProperty name="width" value="0.05045" units="cm"/>
      <inkml:brushProperty name="height" value="0.05045" units="cm"/>
    </inkml:brush>
  </inkml:definitions>
  <inkml:trace contextRef="#ctx0" brushRef="#br0">33496 16792 436,'7'-8'7,"-2"-2"15,-3 0 15,0-1 14,-2 3 7,0 6-3,0 7-3,0 8-2,0 4-4,0 5-5,0 3-6,0 5-6,0 1-4,0 2-5,0 1-4,0 0-5,0 2-5,0 1-4,0 0-4,0 2-4,-2-1-2,0-2 4,-3-2 3,-2-2 4,0-3-12,-1-5-23,0-5-24,0-5-24,2-5-7,1-4 9,2-6 11,2-4 10,1-3 10,0 0 8,0 1 9,0-1 10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3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33400 17769 605,'15'-57'29,"-1"14"2,-1 12 2,0 13 1,-1 7 1,1 3 0,1 1-1,2 2-1,-1 0-2,1 0-3,-1-1-4,1-1-3,0 0-5,-1 2-7,1 2-8,0 2-5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4"/>
    </inkml:context>
    <inkml:brush xml:id="br0">
      <inkml:brushProperty name="width" value="0.05681" units="cm"/>
      <inkml:brushProperty name="height" value="0.05681" units="cm"/>
    </inkml:brush>
  </inkml:definitions>
  <inkml:trace contextRef="#ctx0" brushRef="#br0">34312 16469 387,'0'-28'12,"2"5"12,1 7 11,0 5 11,0 7 7,-2 8 0,-2 8 0,-2 7 0,-2 7-2,0 5-5,-1 5-5,-1 4-6,-1 4-3,2 2-6,1 2-4,0 2-6,2 1-5,0 0-7,2 0-8,1 0-8,-1-5-2,-1-8 0,0-9 0,-1-9 2,-1 4-7,2 15-13,0 15-14,2 17-13,0 0-7,2-15-2,0-14 0,2-15-1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4"/>
    </inkml:context>
    <inkml:brush xml:id="br0">
      <inkml:brushProperty name="width" value="0.04213" units="cm"/>
      <inkml:brushProperty name="height" value="0.04213" units="cm"/>
    </inkml:brush>
  </inkml:definitions>
  <inkml:trace contextRef="#ctx0" brushRef="#br0">34937 17146 522,'-6'-7'62,"6"2"-1,4 2-2,6 2-2,3 1-4,3-2-9,3 0-7,3-1-9,1-1-5,1 0-4,-1 0-4,1 1-4,-2-1-4,-2 2-6,-1 0-4,-2 2-5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15"/>
    </inkml:context>
    <inkml:brush xml:id="br0">
      <inkml:brushProperty name="width" value="0.04594" units="cm"/>
      <inkml:brushProperty name="height" value="0.04594" units="cm"/>
    </inkml:brush>
  </inkml:definitions>
  <inkml:trace contextRef="#ctx0" brushRef="#br0">35347 16200 478,'-7'9'127,"2"1"-24,2 3-21,2 2-23,1 3-15,0 7-8,0 5-7,0 7-8,0 3-7,0 2-7,0 2-8,0 2-7,0 1-5,-2 0-3,-1 0-2,0 0-4,-1-4-11,-2-6-19,0-7-21,-1-7-20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3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94733 51166 558,'-6'-7'4,"4"2"7,4 2 8,4 2 7,3 1 7,3 0 5,4 0 5,2 0 5,0 0-1,-3 2-8,-3 0-8,-2 2-8,-4 1-6,-1 3-3,-2 4-4,-2 2-4,-1 2-1,-2 0 1,0-1 2,-1 1 0,-2 0-3,-2-1-5,-2 1-6,-2 0-6,2-2-5,4-1-2,6-2-2,4-2-2,7-4 0,8-6 4,7-6 3,9-6 5,-1-2-7,-6 3-17,-7 1-17,-6 2-18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2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35192 23224 508,'-5'-21'58,"6"5"-5,6 5-4,6 5-4,1 3-6,-1 3-6,-2 4-7,-2 2-6,-1 4-4,0 6 0,-1 4-2,1 5 1,-1 2-2,0 1 0,-2-1-2,0 1 0,-2-1-2,-1 0-1,0 1-1,-1-1-1,-2 1-1,-1-1 1,0 0 1,-1 1 0,-2-1-2,0 1-6,-2-1-4,0 1-6,-1-3-2,-2-1-2,0-4 0,-1-3-1,-1-3-1,1-3 0,-1-2-2,0-4 0,-1-2-1,0-2 1,-1-2 1,-1-2-1,0-3 2,1-3 0,1-5 1,0-4 1,3-2 1,2 1 4,4-1 3,3 1 3,2 0 3,3 0 2,4 2 3,2 1 1,3 2 3,2 1 1,1 2 2,3 2 1,0 3 1,1 2-1,0 4-1,-1 2-1,-1 4 1,-2 4 1,-4 4 1,-3 3 2,-2 4 0,-2 1-2,-2 3-2,-2 1-2,-3 3-2,-4 1-1,-4 2-3,-3 3-2,-4-1-2,-2 0-1,-2-1-1,-1-1-2,-1-2 0,-1-3 0,1-3 2,-1-3 0,2-3 1,1-3 2,2-3 2,3-2 1,5-5 5,8-2 4,9-6 5,10-2 6,5-3 0,2 0-5,4 0-5,4 1-5,0-1-5,0 0-4,1 0-5,-1 0-4,1 1-5,0 2-3,2 2-5,1 2-3,-1 1-5,-1-2-4,-3 0-4,-2-1-4,-2-2-2,-3 0 1,-3-2 0,-2 0 0,-4-1 5,-1 0 5,-2 1 6,-2-1 6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0"/>
    </inkml:context>
    <inkml:brush xml:id="br0">
      <inkml:brushProperty name="width" value="0.02518" units="cm"/>
      <inkml:brushProperty name="height" value="0.02518" units="cm"/>
      <inkml:brushProperty name="color" value="#F2395B"/>
    </inkml:brush>
  </inkml:definitions>
  <inkml:trace contextRef="#ctx0" brushRef="#br0">63483 10880 873,'-104'-8'88,"26"1"-50,27-1-50,26 1-50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2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6740 26046 493,'-19'-8'10,"10"2"19,10 1 20,10 1 19,6 1 4,3 0-11,3 2-12,3 0-12,1 1-8,-2 0-5,1 0-4,-2 0-5,0 0-4,4 0 0,3 0-2,3 0-2,1 0-2,0 0-5,0 0-4,1 0-4,-2 0-6,0 0-7,-1 0-6,-1 0-7,-2 0-6,-2-2-4,-2 0-3,-1-1-5,-4-1 3,-3 2 8,-4 0 8,-4 2 9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3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9256 23748 462,'0'-17'83,"0"11"-9,0 12-8,0 11-7,0 8-9,0 3-8,0 3-10,0 3-10,-1 2-5,-2 0-2,-2 2-3,-1 1-3,-3 4-2,-2 8-1,-2 7-1,-1 9-2,-2 1 0,2-5-1,1-5 0,1-4 0,1-5-2,2-4-4,2-4-4,3-4-4,0-4-3,2-2-3,0-3-2,2-3-2,1-3-2,4-4-3,2-5-3,3-3-2,3-3 1,2-2 3,1-3 3,3 0 5,2-5 2,3-6 2,2-6 2,4-5 1,1-5 2,-1-3 1,-1-3 0,-1-3 2,-3 1 0,-3 4 2,-5 3 1,-3 5 2,-4 1 2,-1 0 0,-2 1 1,-2-1 1,-3 2 2,-2 5 3,-4 3 3,-2 4 4,-2 2 3,-2 1 3,0-2 5,-1 2 3,-1 0 2,-1 4-1,-2 2-1,0 4 0,0 1-2,1 3-2,1 2-3,1 2-3,1 1-1,2 3-2,2 1-2,3 3-1,0-1-1,2-1-3,0-3 0,2-1-3,0-2-2,2-1-3,0-1-3,2 0-3,1-3-4,5-3-3,4-2-4,3-4-4,3-2-3,-1-4-3,1-2-4,0-3-3,-2-3 0,0 0 1,0-1 4,-2-1 2,-3 0 3,-3 3 5,-4 1 4,-4 2 4,-3 2 8,-4 0 11,-2 2 10,-3 1 11,-1 2 8,2 6 8,2 4 8,2 5 7,2 2-2,0-1-11,2-1-10,1 0-11,0 3-7,0 7-4,0 8-3,0 9-5,0 3-1,1 3-2,2 2 0,0 2 0,1 1-3,-2 0-1,0 0-3,-2 0-3,1-1-1,0 0 0,2-2-2,0 0 0,0-3-1,0-2-1,-2-4-3,0-2 0,-2-3-1,-2-1 0,-2-3 1,-2-1 1,-2-4 0,-1-2-1,-3-3 0,-2-2-2,-1-4 3,-1-3 3,-1-3 5,-1-2 4,-1-4 2,1-4 2,-1-4 1,1-4 1,1-5 2,2-5 4,4-7 3,3-5 3,5-6 1,6-4-4,7-6-3,8-4-4,4-4-2,2-3-3,4-4-3,3-2-3,1-1-5,-1 1-12,-2 1-9,0 1-10,-3 6-7,-5 12-3,-5 12-3,-4 11-4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4"/>
    </inkml:context>
    <inkml:brush xml:id="br0">
      <inkml:brushProperty name="width" value="0.05035" units="cm"/>
      <inkml:brushProperty name="height" value="0.05035" units="cm"/>
      <inkml:brushProperty name="color" value="#F2395B"/>
    </inkml:brush>
  </inkml:definitions>
  <inkml:trace contextRef="#ctx0" brushRef="#br0">11979 23835 436,'0'-14'0,"2"2"0,0 4 0,2 3 0,-1-2 8,-1-6 13,0-5 14,-1-7 15,-2 0 2,-1 5-9,0 5-9,-1 5-10,-2 1-6,-2 0-1,-2-2-4,-1 0-1,-2 1-3,0 3 1,0 2-2,1 4 0,-2 1 0,0 0 0,-1 0-1,-1 0 0,-2 2 0,-2 6-1,-1 4-1,-3 5-1,0 4-1,0 3 0,-1 3-1,1 3 0,-1 3 0,2 4 1,1 4 1,1 5 0,2 1 1,1 3 1,2 2 0,3 2 1,1 0 1,0-2 0,2-2 2,1-2 2,0-3-1,2-4 0,1-4-1,0-4-1,3-2-1,4-1-1,4-1-2,4-1-2,2-3-2,3-3-5,2-5-4,1-3-3,4-4-2,3-4 1,5-4 2,3-4 0,2-4-5,-2-2-12,0-3-13,-1-3-12,-1-2-2,-1 0 5,-2 1 7,1-1 7,-5 2 2,-4 2-4,-4 4-3,-6 3-3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4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13477 25598 479,'7'-9'0,"-1"0"0,-1-2 0,0 1 0,-2 2 12,-2 10 22,-2 8 24,-2 9 23,-2 6 4,-2 3-14,-2 3-14,-1 2-15,-2 3-11,0 1-7,0 0-8,1 2-7,0-1-9,0-2-8,2-2-8,1-1-10,2-9-13,4-11-20,4-14-18,4-12-18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5"/>
    </inkml:context>
    <inkml:brush xml:id="br0">
      <inkml:brushProperty name="width" value="0.05416" units="cm"/>
      <inkml:brushProperty name="height" value="0.05416" units="cm"/>
      <inkml:brushProperty name="color" value="#F2395B"/>
    </inkml:brush>
  </inkml:definitions>
  <inkml:trace contextRef="#ctx0" brushRef="#br0">13722 25142 406,'14'-28'4,"-3"7"8,-3 7 8,-2 7 8,-3 5 4,0 5-1,-2 6-1,0 4-1,-1 5 1,0 5 0,0 5 0,0 5 1,0 2-1,0 0-5,0 0-4,0 1-4,0-1-4,0 0-1,0 0-3,0 1-2,0-2-1,0-2 1,0-2 0,0-1 1,-2-4-10,-2-5-20,-4-5-19,-2-5-20,-2-5-6,-3-8 8,-2-6 7,-1-7 8,-1-4 6,1 1 6,0-1 4,3 0 6,0 1 6,2 1 7,2 1 8,3 1 8,1 1 6,2 2 6,2 3 7,2 1 6,2 2 2,4 0-2,2 2-2,3 1-3,3 0-2,2 2-2,1 0-3,3 2-3,1 0-1,1 2-1,1 0-2,1 2-1,0-1-5,-1-1-12,-1 0-9,-1-2-12,-1 0-6,1-2-2,-1 0-3,1-1-2,-1-3 1,-1-4 4,-1-4 4,-1-3 5,-1-2 4,-2 0 4,-3 2 4,-1 1 4,-2 1 6,-2 3 8,-2 1 7,-2 2 8,-3 4 11,-4 6 15,-4 6 14,-3 6 14,-3 3 0,2 3-14,1 2-15,1 1-15,1 1-9,2-1-2,2-1-2,3-1-3,2-2-4,6-4-5,4-5-5,5-3-6,3-5-8,1-4-13,1-5-12,1-5-13,-1-2-2,-2 2 6,-4 3 6,-3 1 7,-3 3 10,-4 4 17,-4 4 14,-4 4 16,-1 3 10,0 3 2,2 3 3,1 4 3,0 1-1,0 1-2,0 0-3,0 3-4,1 1-3,2 6-5,2 5-5,2 5-5,0 3-3,0 2-1,-2 1 0,0 4 0,-1-2-2,0-1-2,0-2-2,0-2-2,-1-3-2,-2-6-2,-2-4-4,-2-5-2,-2-4-3,-1-4-1,-3-5-3,-2-3-2,-1-3 0,-3-2 0,-2-3 2,-1 0 1,0-6 1,1-6 1,3-7 2,1-7 2,3-5 1,2-3 2,4-3 2,3-2 1,4-4 0,8-4-2,6-4-2,7-4-2,5 0-2,3 4-1,3 4 0,2 4-2,1 4-3,-1 6-4,-3 4-6,-2 5-3,-3 4-4,-5 2-3,-5 4 0,-4 3-3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5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15700 24563 684,'22'-14'86,"-1"5"-16,-3 3-15,-1 5-16,0 1-11,3 0-8,3 0-8,3 0-6,0 0-12,-1 0-12,-3 0-13,-1 0-13,-3-1-7,-3-1-2,-3 0-1,-2-1-2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6"/>
    </inkml:context>
    <inkml:brush xml:id="br0">
      <inkml:brushProperty name="width" value="0.04845" units="cm"/>
      <inkml:brushProperty name="height" value="0.04845" units="cm"/>
      <inkml:brushProperty name="color" value="#F2395B"/>
    </inkml:brush>
  </inkml:definitions>
  <inkml:trace contextRef="#ctx0" brushRef="#br0">16280 23709 454,'-1'-14'4,"0"3"9,-2 3 8,0 2 9,-1 4 9,1 4 10,-1 4 10,0 4 11,1 4-1,1 5-12,0 5-10,2 5-12,0 3-9,0 4-9,0 3-8,0 2-8,0 3-12,0 2-13,0 2-13,0 2-15,0-4-9,0-8-6,0-10-7,0-7-7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7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18000 25936 540,'43'-28'114,"-8"7"-21,-7 7-23,-9 7-22,-2 3-13,3 0-5,3 0-5,3 0-5,3 0-6,1-1-6,2-2-6,3 0-6,-1 1-4,-2 2-4,-2 4-3,-1 2-4,-4 3-6,-3 2-9,-5 2-10,-3 1-9,-4 1-5,-4 0 2,-4-2 2,-4-1 2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7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18134 26827 627,'-8'-2'33,"17"-4"14,17-4 15,17-3 15,8-1-5,1 3-22,2 3-23,0 3-23,-2 1-14,-4 2-8,-6 0-6,-4 2-8,-5 0-8,-6 0-9,-3 0-11,-6 0-9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3"/>
    </inkml:context>
    <inkml:brush xml:id="br0">
      <inkml:brushProperty name="width" value="0.05701" units="cm"/>
      <inkml:brushProperty name="height" value="0.05701" units="cm"/>
      <inkml:brushProperty name="color" value="#F2395B"/>
    </inkml:brush>
  </inkml:definitions>
  <inkml:trace contextRef="#ctx0" brushRef="#br0">36635 23272 385,'0'-15'0,"0"1"0,0 1 0,0 1 0,0-1 1,1 0 2,2-1 1,0-1 1,1-1 2,0 2 1,0 1 2,0 1 1,-1 4 8,0 8 15,-2 8 13,0 8 16,-1 4 1,0 2-10,0 3-11,0 2-10,0 1-6,0 4-4,0 3-2,0 3-4,0 0-2,0-2-2,0-2-2,0-1-1,-1 0-1,0 6-1,-2 5-1,0 4 0,0 2-1,0-2-1,2-2-2,0-2-2,1-2-2,0-3-4,0-4-1,0-2-4,0-3-1,0-3 0,0-3 1,0-3 1,-3-7-6,-8-10-10,-6-12-10,-7-10-11,-2-9-1,3-7 5,3-6 7,3-8 7,2-2 4,2 2 5,3 2 5,1 2 3,1 2 5,2 2 2,1 2 4,0 2 4,2 2 2,1 5 3,0 3 1,2 5 3,1 2 1,1 3 0,3 1 0,2 2-1,1 5 0,0 8 0,0 8-1,0 8 0,-4 5-1,-5 3-3,-5 3-1,-7 3-3,-3 1-2,-2 2 0,0 1-3,-1 1 0,-1-1-1,-1 0 0,-1-1 0,-1-1 0,2-3 1,3-5 0,4-5 2,4-5 0,7-5-1,8-8-3,9-6-3,10-7-3,5-7-2,2-4 0,4-5 0,3-4 0,5-5-1,8-3 0,8-2-1,8-4-1,0 2 3,-5 6 4,-6 5 4,-6 7 5,-7 5 3,-6 5 4,-7 5 2,-7 4 2,-9 7 7,-9 8 7,-10 8 9,-9 7 9,-5 3-1,3-5-7,1-3-8,2-4-8,2-2-4,3 3-3,1 2-2,2 1-3,2 3 0,2 1 0,2 3-1,2 1 0,2 1 0,3-1-3,4-1-2,2-1-2,3-1-3,3-1-7,3-1-5,3-1-6,3-1-8,3-1-9,3 0-10,3-2-9,-3-3 0,-6-3 12,-7-4 9,-6-4 12,-5-1 0,1 2-11,0 2-10,0 2-11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7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21678 24533 454,'9'-6'6,"1"4"11,3 4 12,2 4 11,-1 2 4,-1 1-4,-2 2-2,-2 0-3,-1 2-2,1 5 0,1 3 0,2 5 1,-2 2-4,-1 1-5,-2 0-6,-2 2-6,-2 1-5,-2 1-4,-2 1-5,-2 0-4,-3 0-2,-4-3 2,-3-3 1,-5-3 3,-2-3-7,1-3-11,-1-3-14,1-3-12,0-3-5,3-4 2,1-4 3,3-4 1,1-5 3,4-6 2,2-5 3,4-7 2,1-2 4,0-1 5,0 1 5,0 0 5,0 1 6,0 3 6,0 3 5,0 3 6,0 2 7,0 2 9,0 2 9,0 3 8,0 4 8,0 8 4,0 7 5,0 9 6,0 4-3,0 3-8,0 1-9,0 2-8,0 3-8,-2 1-5,0 2-4,-2 2-5,0 2-8,1 2-7,-1 2-9,0 2-8,0 1-6,2-2-3,0-1-5,2 0-4,0-5-7,0-7-13,0-9-12,0-7-13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7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23333 24577 472,'0'-10'12,"2"10"25,0 12 25,1 10 25,1 8 4,0 4-16,0 6-18,0 5-16,-1 1-12,-2 1-9,-2 0-7,-2 0-10,-1-1-8,0-4-10,0-2-11,0-3-9,0-5-9,1-6-5,-1-5-6,0-6-6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8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23250 25624 697,'7'-15'0,"-1"1"0,0 1 0,-2 1 0,1 0 7,2 0 11,2 1 13,2-1 12,1 2 3,3 3-4,1 2-4,3 4-5,1 1-8,-1 0-10,1 0-10,-1 0-12,0 1-9,-1 4-9,0 2-10,-2 3-9,-2 1-5,-1-3 0,-2-1 0,-2-2-1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8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24500 23911 426,'0'-13'13,"0"8"27,0 7 27,0 6 26,0 8 4,0 9-18,0 9-17,0 8-19,0 7-12,0 2-8,0 3-7,0 4-7,0 9-8,0 18-9,0 18-9,0 17-8,0 10-11,0 1-11,0 0-13,0 2-13,0-14-2,0-25 7,0-27 6,0-26 8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9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26090 25993 492,'-5'-9'69,"8"0"-2,6-1-4,7-1-2,4 0-6,3 3-10,1 1-9,3 2-9,3 1-5,4 0-2,6 0-2,5 1-3,0-1-6,-2 2-10,-4 0-11,-2 2-12,-2 0-9,0 0-11,0 0-10,1 0-10,-5 0-3,-6 2 5,-7 0 4,-6 2 4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49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29591 25009 513,'-4'-8'62,"8"0"-2,8 0-2,7 1 0,7-2-4,5 0-8,5-1-8,4-1-8,4 0-5,0 2-4,2 2-5,0 3-3,0 0-7,-2 2-10,-2 0-10,-2 2-9,-3 1-7,-5 2-7,-5 2-6,-5 2-5,-5 1-5,-3 1-3,-4 1-1,-4 1-4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0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30150 26066 529,'58'-7'140,"-10"2"-32,-10 2-33,-10 2-31,-6 2-18,-3 4-2,-3 2-4,-2 3-2,-5 4-6,-3 2-9,-4 3-8,-4 3-9,-5 3-5,-7 3-1,-7 3-1,-7 2 0,-2 1 0,3-3 2,3-3 1,3-3 2,3-4 4,3-5 4,2-5 6,4-5 6,7-3 4,10-4 7,11-2 6,11-3 6,6-3-1,0-2-7,2-2-7,1-1-6,0-2-8,0 2-7,0 1-6,1 1-8,-3 1-2,-2 0 1,-3 2 1,-3 1 2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0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31223 22823 514,'-15'-22'8,"3"3"17,2 3 18,1 3 16,3 5 6,2 6-4,4 7-4,2 8-5,2 6-7,0 7-11,0 6-11,0 8-11,-1 5-11,1 6-10,0 4-10,0 5-11,-1 0-8,-1-7-5,0-5-4,-2-5-5,0-7-2,0-2 1,0-5-1,0-3 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6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33359 23516 431,'-1'-12'9,"-2"8"18,-2 8 17,-1 8 19,-2 6 4,0 5-10,0 5-10,1 4-9,-1 4-7,2-1-6,0 0-4,2 0-5,0 4-4,0 6-3,0 8-4,0 6-4,0 2-2,1-4-3,-1-5-1,0-3-2,0-5-3,2-6-1,0-5-3,2-7-2,2-4-4,6-5-4,4-3-4,5-4-5,2-5-1,1-6 6,0-6 3,-1-6 5,2-6 3,5-5 2,3-6 1,5-6 1,-2-2 3,-6 5 2,-5 4 3,-7 3 3,-3 4 2,-2 1-2,-2 3 0,-2 1-2,-3 2 4,-1 1 4,-2 0 6,-1 2 5,-3 2 4,0 2 0,-2 4 1,0 3 1,-1 1 0,-2 2 1,0 0 0,-1 2 0,0 1-1,2 5-1,3 4-1,1 4-2,1 2-2,0 1-4,0 0-3,0 3-4,1-2-3,2-1-3,2-3-2,2-1-3,2-3-3,0-1-5,1-2-3,2-2-4,0-2-2,1-2 0,1-3 0,2 0-1,-2-4 0,-3-2-3,-2-4-1,-4-2-2,-1 1 11,-2 4 25,-1 6 25,0 4 25,0 7 7,0 9-8,2 9-9,1 9-9,0 5-6,0 2-4,0 2-2,0 2-4,0 4-2,0 7-2,0 7-1,0 7-1,0 2-4,1-3-5,2-3-5,0-3-4,0-5-3,0-9 1,-1-7-1,-2-7 1,0-8-1,0-4 1,0-5-1,0-5 0,-1-2 0,-2 0 0,-2-1 0,-1 1 0,-5-3 0,-4-5 0,-5-4-1,-5-6 0,-1-6-1,1-9 0,3-9-1,1-9 0,5-6 0,5-6 1,6-4 2,6-5 0,5-4 1,6 0-1,4-1-1,5-1-1,3 1 0,3 2 0,1 4 1,2 3-1,2 4-3,-1 6-7,0 5-6,0 7-6,-3 6-1,-5 5 6,-7 6 6,-5 7 6,-3 1-1,0 0-8,0-2-9,0 0-8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6"/>
    </inkml:context>
    <inkml:brush xml:id="br0">
      <inkml:brushProperty name="width" value="0.04952" units="cm"/>
      <inkml:brushProperty name="height" value="0.04952" units="cm"/>
      <inkml:brushProperty name="color" value="#F2395B"/>
    </inkml:brush>
  </inkml:definitions>
  <inkml:trace contextRef="#ctx0" brushRef="#br0">36000 25273 444,'10'-15'65,"4"4"-5,3 3-4,5 3-4,3 1-5,5 0-6,3 0-5,4 0-5,4 0-4,6 1-2,5-2-1,4 2-3,4-1-1,5 2-4,4 0-2,3 2-4,3 0-3,1 0-4,1 0-3,1 0-4,1 0-5,3 0-5,1 0-5,2 0-5,0-1-4,-1 0-2,-3-2-3,-2 0-1,-2-1-1,-3-2 3,-3 0 3,-3-1 2,-6-1 3,-10 2-1,-10 1 2,-10 1 0,-6 0-2,-5 0-4,-3 0-5,-4 0-5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4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40150 23350 628,'29'9'124,"-3"3"-26,-4 4-27,-4 2-27,-4 1-19,-3 1-16,-3-1-13,-2 1-14,-3 0-10,-2-1-3,-2 1-3,-2 0-4,-2-2-2,0-1 1,-1-3 1,-2-1 0,1-2 2,0-2 2,2-2 3,1-2 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7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37954 21150 520,'0'32'155,"0"2"-36,0 3-35,0 1-35,0 9-21,0 15-7,0 17-7,0 15-6,-1 4-6,-2-5-6,-2-6-6,-1-5-5,-2-7-2,2-4 1,1-5 0,1-4 2,1-9-6,2-11-13,2-10-13,2-11-14,1-8-4,1-6 6,1-6 6,2-6 4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7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38784 21797 493,'-2'-21'48,"0"7"0,-3 5 1,-2 6 1,-3 5-2,-3 4-3,-5 4-3,-3 3-5,-4 6-3,-1 7-5,-3 7-4,-1 7-5,0 2-5,0 2-4,1-2-6,1 2-5,3-3-2,4-4-2,3-4 0,4-4-2,3-3-1,3-3-1,1-3 0,2-3 0,3-2 0,4-2 3,4-3 2,4-1 2,3-1 0,5-2-5,3-1-2,5 0-5,2-2-4,0-1-5,2 0-5,1-1-6,-1-1-1,-2 0-1,-2 0 1,-1 0 0,-4 0 1,-3 0 2,-5 0 1,-3 0 2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7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39945 22524 470,'8'-7'3,"-2"-1"8,-1 0 6,0 0 8,-5 5 8,-6 10 10,-7 9 10,-7 11 11,-3 4-3,3 1-12,1-1-13,3 0-14,1-2-8,4-3-6,3-5-4,2-3-4,5-4-6,4-2-7,5-4-5,6-3-7,2-1-2,3-2 1,2 0 1,1-2 0,0 1 4,-1 0 3,-3 2 4,-1 0 4,-3 1 2,-2 2 2,-4 0 1,-3 2 1,-3 1 1,-6 3 0,-4 3 0,-5 3 1,-4 2 1,-3 1 1,-3 1 1,-3 1 1,0 0 1,3-3 0,3-1 0,3-2-1,2-3 1,2-3-2,3-3 0,1-2-1,4-5 2,6-4 7,6-6 6,6-4 6,4-4-2,3-3-9,3-3-10,3-3-9,0-1-7,0 1-3,-1 1-3,-1 1-4,-2 2 1,-3 1 2,-3 3 2,-2 1 4,-4 2 3,-1 3 4,-2 1 4,-2 2 4,-2 3 11,0 4 19,-2 4 19,0 4 19,-1 3 4,0 4-12,0 2-10,0 3-12,-1 5-8,0 7-4,-2 6-4,0 8-5,-1 3-4,2 0-6,0 0-6,2 0-6,0-1-4,0-2-4,0-2-3,0-2-5,0-4-4,0-5-8,0-7-6,0-5-7,-1-5-5,0-1-3,-2-2-2,0-2-4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4:5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40600 22928 495,'1'-15'4,"2"1"8,2 1 9,2 0 8,3 3 5,5 3 3,5 2 3,5 4 1,1 2 1,-2 4-3,-1 2-3,-3 3-2,-2 3-4,-2 2-4,-4 1-4,-3 3-4,-2 1-4,-2 1-3,-3 1-5,0 1-4,-5 1-1,-4 1 0,-5 1 1,-5 1 0,-4-1-7,0 0-16,0-1-16,-2-1-16,1-3-11,3-3-3,3-4-4,3-4-4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5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42561 22450 618,'-17'4'8,"-3"8"17,-3 7 17,-3 8 16,1 3 2,7-5-11,5-4-12,7-3-12,1 0-7,0 5-3,-1 5-2,-2 5-3,1 1-1,1-2-3,0-2-2,2-1-2,1-3-4,2-2-8,2-1-8,2-3-8,1-2-4,2-2 0,0-4-1,1-3 0,2-2-2,0-2-2,1-3-2,1 0-3,0-3 3,-2 0 6,-3-2 6,-1 0 8,-1-1 3,0 0-1,0 0 1,0 0 1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6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43130 22594 574,'-2'-19'6,"-2"12"19,-4 10 18,-2 12 17,-1 5 5,1 3-10,0 1-11,2 2-11,0 3-8,-1 3-5,-2 2-7,0 4-6,0 0-2,1-2 1,1-2 1,0-1 2,2-4-7,1-4-12,0-3-13,2-5-12,1-4-10,2-6-3,2-6-3,2-6-4,0-3 2,0 0 8,-2 1 8,0-1 8,-1-1 5,2 0 3,0-1 1,2-1 2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6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43431 22224 541,'7'-9'2,"0"-1"4,-2-3 5,0-2 4,-1 5 7,1 10 8,2 12 9,0 10 9,0 7 1,-2 2-6,-2 4-6,-2 3-5,-1 0-6,0 0-3,0-2-5,0 0-4,-1-2-6,0-3-5,-2-3-6,0-3-7,-2-3-3,0-3-4,-1-3-2,-1-3-2,-1-4-7,0-6-11,0-6-10,0-6-10,1-5-1,1-3 10,0-5 10,2-3 10,0-2 7,2 3 4,0 1 4,2 3 5,1 1 4,2 3 5,2 1 4,2 2 6,1 2 3,1 3 3,1 1 3,2 2 3,-1 2 2,-1 0-1,-1 2 0,0 0 1,-1 1-3,1 0-5,2 0-4,0 0-5,0 0-4,-1 0-3,0 0-3,-2 0-3,0 0-2,1-2-3,2 0-2,0-2-3,0 0 0,-1-2 2,0 0 1,-2-1 1,-3-1 4,-4 0 7,-6 1 6,-4-1 6,-3 1 6,1 4 2,-1 2 3,0 4 3,1 1 1,1 2 3,0 0 0,2 1 2,1 2-1,2 2-3,3 2-3,1 1-3,1 2-4,0 0-5,0-1-4,0 1-3,2-2-8,5-3-7,6-3-9,4-2-7,1-5-7,-3-4-2,-3-5-3,-2-5-3,-4 1 9,-3 10 24,-2 8 21,-4 9 23,0 5 11,0 1-2,2 1-1,1 1-2,0 1-3,0 1-6,0 1-6,0 1-6,-1 1-5,-1 1-5,0 0-3,-1 2-5,-1 1-2,0-1-1,0 0-2,0 0 0,-1-2-4,0-5-4,-1-5-4,-1-5-4,-2-6-3,-2-10-1,-2-8-1,-1-9-2,0-7 3,6-3 4,5-4 5,4-4 5,5-1 3,2 3 2,3 4 2,3 2 1,2 3 2,0 5 1,-1 3-1,1 5 1,-1 1-3,-1 2-5,-1 1-6,0 1-5,-2 0-8,-1 2-9,-1 1-9,0 0-10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7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44800 22294 471,'7'-7'1,"-1"1"4,0 0 3,-1 2 3,-1 0 4,1 0 5,1 0 4,2 0 5,-1 2 2,-1 2-3,0 4-2,-1 2-1,-2 3-4,-1 3-3,0 4-4,-2 2-3,-1 1-2,-2 1 0,-2-1 0,-1 1 0,-2 0-1,0-1 0,0 1 0,0-1-1,3-2-3,4-6-5,6-6-5,4-6-6,6-7-5,5-6-4,7-7-4,5-7-5,3-5-1,1-6 1,-1-5 3,0-4 1,-1-2 0,-1 2-1,-3 2-2,-1 2-1,-5 4 2,-5 7 5,-7 7 6,-5 8 5,-5 6 14,-6 8 19,-4 8 19,-5 8 21,-2 4 5,0 3-11,2 1-10,1 3-10,2 1-5,2 1 2,4 1 1,2 1 1,3-1-3,2-2-5,2-1-6,2-2-6,2-4-4,3-1-2,4-4-2,2-3-2,1 0-1,1 0 1,0 1-1,-1 2 1,0 0-3,-3 1-1,-1 1-4,-2 1-3,-4 2-4,-6 1-3,-6 3-4,-6 2-4,-6 1-5,-7 2-6,-7 3-7,-7 1-5,0-2-2,7-5 4,7-6 5,7-6 5,3-3 1,-1 1-3,-1 1-1,-2 2-3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7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42550 25275 601,'4'-17'7,"10"0"14,8-1 14,9 0 14,1 0 3,-4 6-9,-5 5-8,-5 5-9,2 1-5,9-1-2,9 0-1,9-1-3,5-1-1,5 2-1,4 0-2,4 2 0,0 1-4,-1 2-5,-2 2-6,-2 2-5,-3 0-5,-3 1-4,-2 0-5,-4 0-5,-2-2-1,-4-1 1,-2-2 2,-3-2 1,-3-1-1,-2 0-2,-1 0-3,-3 0-2,-3 0-1,-5-2 1,-5 0 1,-4-1 0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28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47150 22245 518,'10'-13'5,"5"4"10,5 6 11,5 5 10,3 3 5,-1 5-2,0 4-2,1 4-1,-1 3-3,-1 2-2,-1 4-2,-1 3-2,-2 2-3,-3-1-5,-3 0-4,-3 1-4,-3-1-1,-2 2 0,-4 1 1,-2 1 1,-6 0-2,-8 2-6,-8 1-4,-7 0-7,-5 1-8,-1 1-14,-1-1-14,0 0-13,1-3-7,5-8-1,5-6-1,5-6-1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4"/>
    </inkml:context>
    <inkml:brush xml:id="br0">
      <inkml:brushProperty name="width" value="0.04762" units="cm"/>
      <inkml:brushProperty name="height" value="0.04762" units="cm"/>
      <inkml:brushProperty name="color" value="#F2395B"/>
    </inkml:brush>
  </inkml:definitions>
  <inkml:trace contextRef="#ctx0" brushRef="#br0">40150 23713 462,'22'10'86,"-3"4"-19,-3 3-18,-2 5-20,-4 4-9,-3 5-3,-3 4-1,-2 6-3,-3 1-1,-2 0-2,-2-1-2,-2-1-2,0-3-2,-1-2 0,0-3-2,0-3 0,0-4 1,0-3 3,1-5 3,-1-3 2,1-5 5,4-6 5,2-6 4,4-6 5,2-7-1,6-7-8,2-8-7,5-9-6,2-5-10,1-6-11,1-4-10,1-5-10,0-2-4,-1 1 4,-1 0 3,-1 2 3,-1 3-2,-1 4-10,0 6-9,-2 4-9,-2 7 0,-3 8 11,-3 7 10,-2 8 10,-2 4 6,0 1 2,0-1 1,0 0 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0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41071 26400 544,'-22'24'108,"5"3"-21,3 1-20,5 3-19,1 1-13,2 4-4,1 3-4,0 2-5,1 5-5,-2 4-7,0 5-6,-1 5-8,-1 1-5,1-2-7,-1-4-5,0-3-6,1-4-5,0-4-5,2-5-4,1-6-5,0-4 0,2-7 6,0-5 4,2-6 6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0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41659 27231 511,'-1'-13'11,"-2"3"19,-2 4 20,-1 4 20,-2 4 2,2 4-13,1 4-16,0 3-13,1 3-9,0 0-4,0-1-3,1 1-4,-1 0-2,0 1-1,0 1-1,0 1-1,1 1-1,0-1 1,2 1 0,0 0 0,1 0 0,-2 1-1,0 0-2,-2 3 0,0-2-2,1 0 1,-1-1 0,0 0 0,0-3-1,2-1 1,0-3-2,2-1-1,2-2-2,6-2-4,4-3-4,5-1-4,2-2-3,1-4 0,-1-2 0,1-3-1,-1-4 0,-1-2-1,-1-3 0,-1-3 0,-1-3 0,-3-1 2,-1-3 0,-2-1 3,-2-2 0,-2-1 0,-3-1 2,0 0 0,-4-1 2,0 3 3,-3 2 4,-2 1 3,-2 3 3,-2 3-1,-1 3 2,-3 3-1,-1 2 0,-1 4-3,-1 3-3,-1 2-2,1 2-3,3 0-4,2 0-4,4 0-3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1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42655 26915 599,'-13'0'110,"6"0"-25,6 0-26,6 0-26,6-1-12,5 0-2,7-2 0,5 0-1,2 0-3,-2 1-4,-1 0-4,-3 2-4,-1 0-8,-1 0-13,-1 0-13,-1 0-14,-2 0-8,-3 0-5,-3 0-4,-2 0-4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1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43567 26350 582,'22'1'105,"-3"2"-21,-3 2-21,-3 2-22,-1 1-11,-1 1-5,1 1-4,0 2-3,-2 0-4,-3 1-4,-2 1-5,-4 1-4,-3 2-3,-4 3-3,-4 3-2,-3 3-4,-4 0-1,-1-1 1,-3-3 0,-1-1 0,-1-2-1,3-1-2,1-1-3,3-1-2,4-3 3,10-5 7,8-4 9,10-6 7,5-3 1,2-3-7,4-4-8,3-2-8,1-2-5,-2-1-4,0-1-3,-1-1-5,-3 1-4,-5 3-2,-5 3-2,-4 3-4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1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44774 26394 530,'-8'-6'82,"2"6"-12,1 4-12,1 5-13,0 4-7,0 2-4,0 1-5,0 3-3,0 0-4,0-1-3,0-1-3,0-1-2,2-1-4,2-3-4,4-1-5,2-2-6,2-4-2,2-6-2,0-6-3,1-6-1,1-3-2,-1-1-2,1-1-1,0-1-3,-2-1 0,-1 1 0,-2-1 0,-2 1 1,-2 0 1,0 3 2,-2 1 4,0 3 1,-3 0 3,-2 2 1,-4 1 2,-2 1 0,-1 1 1,-1 2 0,0 2-1,1 2 1,0 2-5,0 4-8,2 2-9,1 3-8,0 1-3,2-2 5,1-2 3,0-2 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1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45250 26700 648,'14'15'86,"-1"-1"-12,-2-1-13,-2-1-10,-1 1-13,1 0-12,1 1-12,2 1-13,-1-1-5,-1-1-1,-1-3 0,0-1-1,-2-1-12,1-2-21,0-1-23,0 0-22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2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46272 26131 517,'-23'-14'70,"2"5"-12,3 3-13,2 4-11,1 3-8,2 2-4,3 2-3,1 2-4,1 0 0,0 1 0,0 0 1,1 0 1,0 0 1,2 1-3,2 2 0,2 0-3,3 1 0,6 3 0,4 2 0,5 1 0,1 1-2,-1-1-3,-2-1-3,-3 0-2,-1-2-4,-2 1-4,-2-1-2,-2 1-4,-4-2-2,-5-1-2,-4-2-1,-5-2-1,-2-3 0,1-4 2,1-4 3,1-4 2,1-3 2,2-4 1,2-2 0,2-3 0,3-1 0,2 1-3,4 1-3,2 1-3,4 0-3,4 1-3,3-1-1,5 1-4,0-1-1,0 2-1,-1 1-1,-1 1-2,-1 1 2,-3 2 3,-1 2 4,-2 3 4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2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47155 25947 486,'-13'-8'7,"6"0"11,6 0 13,6 1 12,5 0 5,3 2-4,5 2-5,4 2-2,0 1-7,0 0-5,-1 0-8,0 0-6,-3 1-5,-1 2-1,-3 2-3,-1 2-3,-3 2 0,-2 5-1,-4 4 0,-2 3 0,-4 2 4,-2-3 8,-4-1 7,-2-2 7,-2 0 4,1 7-4,-1 3-4,0 6-2,0 5-6,-1 6-8,-1 6-9,-1 6-8,0 3-2,4 0 1,3-1 4,2 1 1,2-6-11,1-10-26,-1-12-25,0-9-27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2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46678 25050 555,'-10'0'93,"12"0"-13,12 0-14,11 0-12,9 1-11,5 4-6,4 2-8,6 3-7,4 1-8,5-1-8,5-1-7,5-1-8,1-1-10,-5-2-9,-3-3-10,-4 0-11,-7-2-5,-10 0-4,-10 0-3,-9 0-4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4"/>
    </inkml:context>
    <inkml:brush xml:id="br0">
      <inkml:brushProperty name="width" value="0.02501" units="cm"/>
      <inkml:brushProperty name="height" value="0.02501" units="cm"/>
      <inkml:brushProperty name="color" value="#00BFF3"/>
    </inkml:brush>
  </inkml:definitions>
  <inkml:trace contextRef="#ctx0" brushRef="#br0">66610 9829 879,'-11'-15'8,"-7"1"14,-7 1 16,-6 1 14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4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41450 22594 563,'7'-35'-21,"-1"9"17,0 9 15,-1 9 16,-1 4 7,3 2 0,2 0-2,2 2-1,0 0 0,-1 2 2,0 0 2,-2 2 1,0 1 0,2 3-2,0 4-3,1 2-3,-1 2-8,-2 1-12,-4 1-12,-2 1-13,-3 1-5,-1 1 3,0 1 4,-1 2 2,-3-2-6,-2-2-19,-3-1-16,-3-2-19,-1-3-1,4-3 15,3-3 14,3-2 14,0-2 9,2 0 4,-1 0 4,0 0 4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6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54664 2326 442,'-2'-21'8,"0"5"15,-3 5 16,-2 5 15,0 4 6,2 5-3,3 6-3,1 4-3,1 5-6,0 7-6,0 5-8,0 7-7,-2 5-5,0 9-3,-3 8-2,-2 8-3,-1 2-3,-2 0-4,0-1-3,-1-1-5,0 0-3,1-1-5,0 1-3,2-1-5,1 0-2,1-3 1,0-1 0,2-2 2,1-5-2,2-8-4,2-8-2,2-8-5,2-7-2,3-7-3,4-7-2,2-6-4,0-6 3,-3 0 8,-3-3 8,-2-2 7,-3-1 3,2 0-3,-2 1-4,1-1-3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6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55369 3809 481,'27'-53'43,"-11"16"9,-9 19 10,-10 17 9,-7 12-1,-5 5-14,-5 7-12,-5 5-14,-3 4-7,-1 1-3,-1 0-2,0 2-2,-1-2-6,3-3-6,2-5-8,1-4-8,3-2-3,3-1-1,3 0-2,3-2-1,4-1 2,6 1 3,6 0 4,6-1 3,5-1 3,7-2 3,5-4 3,7-3 1,1 0 1,0 0-5,-1 1-3,-1 2-4,-2 0-5,0-1-6,-1 1-7,-1 0-7,-2-1-1,-1-2 2,-3-3 4,-1 0 3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6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56666 4463 444,'6'-28'43,"-4"9"2,-4 7 4,-4 8 2,-3 4-2,-2 2-4,-1 0-7,-3 2-5,-1 1-5,-1 5-4,-1 4-6,-1 4-4,-1 2-3,1 3-2,-1 1-1,0 3-3,2 0 1,3 0 1,3 1 2,3-1 1,2 0 1,2-3-2,2-1-2,2-3-2,3-2-1,4-3 1,4-2 1,3-4 0,5-4-6,3-6-11,5-6-13,3-6-12,2-5-7,-1-5 0,-1-5 0,-1-4-1,-3-2 3,-1 3 6,-4 3 5,-3 3 6,-3 3 4,-1 1 4,-2 3 2,-2 1 4,-4 4 10,-5 6 16,-4 6 17,-5 6 16,-2 4 6,2 4-6,2 2-4,3 3-7,0 2-4,2 1-5,0 1-4,2 1-5,0 0-5,2-1-4,0-1-6,2-1-4,-1-1-10,2-3-13,-2-1-14,1-2-13,1-2-8,2-3-2,2-1-2,2-2-2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6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58415 4900 490,'-7'31'185,"3"-2"-44,1 0-44,2-1-45,1 0-29,0 0-12,0 2-12,0 1-13,0-2-6,0-6-2,0-4-2,0-4 0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7"/>
    </inkml:context>
    <inkml:brush xml:id="br0">
      <inkml:brushProperty name="width" value="0.05495" units="cm"/>
      <inkml:brushProperty name="height" value="0.05495" units="cm"/>
      <inkml:brushProperty name="color" value="#00BFF3"/>
    </inkml:brush>
  </inkml:definitions>
  <inkml:trace contextRef="#ctx0" brushRef="#br0">59380 2450 400,'0'-16'4,"0"2"9,0 1 9,0 1 8,1 2 8,0 6 4,2 4 5,0 6 5,0 6 1,0 7-7,-2 8-4,0 9-6,-1 5-5,0 4-3,0 4-3,0 4-5,-1 2-1,0 1-3,-2 1-1,0 2-2,-1-1-5,0 1-9,1 0-9,-1 0-7,0 0-8,0 1-6,0 1-5,1 1-6,-1-2-4,2-6-4,0-7-5,2-4-3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7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59911 3886 495,'-1'-15'7,"0"-1"15,-2 0 14,0 1 14,-4 4 8,-5 10 0,-7 10-1,-5 9 0,-3 6-5,1 1-12,1 1-11,1 1-12,2-1-7,1 0-3,3-1-3,1-1-4,3-2-1,3-1-1,3-3-2,2-1-1,5-3-1,6-2-1,6-4 1,5-3 0,4-1-3,1 0-4,1 0-5,1 0-4,1 0-7,-1 2-9,1 0-9,-1 1-10,-2 0 0,-3-2 7,-5-2 8,-3-2 7,-2-1 5,0 2 3,0 0 2,0 2 2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7"/>
    </inkml:context>
    <inkml:brush xml:id="br0">
      <inkml:brushProperty name="width" value="0.05692" units="cm"/>
      <inkml:brushProperty name="height" value="0.05692" units="cm"/>
      <inkml:brushProperty name="color" value="#00BFF3"/>
    </inkml:brush>
  </inkml:definitions>
  <inkml:trace contextRef="#ctx0" brushRef="#br0">60756 4506 386,'0'-16'3,"0"2"6,0 1 5,0 1 6,-2 1 9,0 2 12,-3 2 10,-2 3 13,-2 1-1,-2 3-10,-1 4-11,-3 2-11,0 3-6,-1 4-4,0 2-3,1 3-4,-1 1-2,2-1-2,1-1-2,1-1-1,1 0-1,0 2-3,2 0 0,1 1-2,2-1-3,6-3-7,4-3-5,6-2-6,2-4-1,3-3 2,1-2 4,3-4 3,1-3-3,-1-3-10,1-5-9,-1-4-10,0 0-1,-3 1 7,-1 2 7,-2 3 7,-3 3 15,-3 6 25,-2 6 26,-4 6 24,-1 3 7,0 3-10,0 2-11,0 1-10,0 2-9,0 1-8,0 1-8,0 1-7,1 1-6,0-1-7,2 1-4,0-1-6,0 0-1,0-1 0,-2-1 2,0-1 2,-1-1-14,2-1-28,0-1-28,2 0-29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8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61856 4661 480,'8'-15'8,"3"4"19,2 3 17,1 3 17,1 3 8,-1 5-2,0 6-4,-2 4-3,-3 4-8,-5 5-15,-4 3-14,-5 5-15,-5 1-8,-2 2-5,-3 1-4,-3 0-4,-1 0-2,1-3 2,1-4 0,1-2 0,1-2 3,2-3 4,3-1 2,1-3 5,6-2 0,10-4 1,9-4-1,11-4 1,4-4-4,-2-4-6,0-4-6,-1-4-6,-2 0-3,-3 3 3,-3 3 2,-3 2 1,-3 2-6,-1-2-16,-2 0-15,-2-1-16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8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63239 3678 495,'-5'-22'9,"6"5"17,6 3 19,6 5 16,4 2 8,5 2-6,3 2-6,4 2-4,2 1-8,-2 2-10,0 0-11,-1 2-11,-2 1-8,-1 3-10,-3 3-7,-1 4-8,-4 0-15,-3 1-21,-4-1-21,-4 1-20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38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63222 4800 431,'-19'6'13,"7"-1"26,8-2 25,8-2 27,7-1 4,5 0-17,7 0-16,5 0-16,5 0-14,1 0-8,2 0-10,2 0-8,1 0-5,-2 0 0,0 0 0,-1 0 1,-3 0-18,-3 2-34,-5 0-34,-3 2-34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5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41194 23650 482,'-14'0'9,"2"2"17,4 0 19,3 2 17,0 1 4,0 3-11,-1 4-11,-2 2-11,1 2-7,1-1-3,0 1-3,2 0-3,3-3-9,6-3-16,5-4-16,7-4-16,4-4-6,1-4 4,3-4 3,1-3 5,0-2 4,-5 4 8,-3 3 7,-4 2 7,-6 5 11,-5 4 13,-6 5 13,-5 6 14,-5 2 5,-2-1-7,-2 1-5,-1 0-6,-1-1-4,2 1-3,3 0-3,1-1-4,2 0 0,2-1-2,3 0-1,1-2 0,2 0-8,2 0-17,2-1-16,2 1-17,1 0-4,2 0 7,0-1 7,1 1 7,1 0 4,-2 1 2,-1 1 1,0 2 1,-2-1 3,-2 1 3,-2 0 3,-2-1 3,0 1 6,4 0 8,2-1 8,4 1 8,0 0 3,-1-1-3,-1 1-1,0 0-3,-2 0-2,0 1-3,-2 1-2,0 1-3,-2 0-2,-2-3 1,-2-1-2,-2-2 1,-1-2 0,-2-1 1,0 0 0,-1-2 2,-1-1 1,-2-2 2,0-3 3,-1 0 1,2-5 0,3-4-1,4-6-4,4-3-1,3-7-2,4-6 0,2-5 0,4-6-1,2-4-4,3 0-9,3-1-10,3-2-9,2 2-8,3 4-6,1 4-7,3 4-6,-2 4-1,-3 6 5,-5 7 3,-3 5 5,-4 4 4,-1 0 1,-2 2 2,-2 1 3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5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66379 4375 460,'-9'-9'8,"12"-2"16,13-2 16,14-1 15,3 0 4,-4 2-11,-3 4-10,-5 3-10,-2 2-6,-1 0-4,0 1-3,-2 2-3,4 0-1,9-2 1,8-1 0,10 0 1,8 0 0,8 0-1,7 2 0,9 1-2,3 0 0,2 0-1,1 0 0,1 0-1,0 1-1,2 1 2,1 3 0,0 2 1,1 0-3,1 0-9,-1-2-6,0 0-9,0-3-5,0-1-3,0-2-4,0-1-2,-2-3-1,-5 0 3,-5-2 4,-5 0 4,-7 0-1,-9 0-4,-8 2-4,-10 1-3,-7 0-4,-7 2-2,-7 0-3,-6 2-2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5"/>
    </inkml:context>
    <inkml:brush xml:id="br0">
      <inkml:brushProperty name="width" value="0.03792" units="cm"/>
      <inkml:brushProperty name="height" value="0.03792" units="cm"/>
      <inkml:brushProperty name="color" value="#00BFF3"/>
    </inkml:brush>
  </inkml:definitions>
  <inkml:trace contextRef="#ctx0" brushRef="#br0">69313 763 580,'0'-28'0,"2"5"0,0 7 0,2 5 0,-1 0 1,-1-6 3,0-5 3,-1-6 2,-3-1 2,0 7 1,-3 5 1,-2 6 0,-1 3 0,-2 1 0,0-1 0,-1 0-1,-1 0 1,0 0-1,0 0-1,1 1 1,-2 0-1,-2 2-2,-1 2 0,-3 2-1,-1 3 0,1 4 1,-1 4 2,1 3 1,-2 5 1,-3 3-1,-3 5 0,-3 3-1,-1 4-1,-1 5 1,1 3 0,0 4 0,0 2 0,1 0 0,1 0-2,1 0 0,2 0-2,3 2 0,3 0-1,3 1-2,3 0 0,3-2-1,2-2-2,4-2 0,2-2 0,2-3 1,2-4 1,2-2 0,4-4-2,7-5-8,7-5-7,8-5-6,3-4-4,2-2 0,2-4 1,3-2 0,1-5-4,2-4-8,2-6-8,2-3-7,-1-4-1,-4 2 5,-4 1 5,-4 1 6,-4 1 5,-7 3 8,-5 1 5,-6 2 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6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70996 2200 578,'-49'14'13,"12"-3"0,11-3 0,13-2 0,3 1 3,-2 6 7,-3 5 8,-3 7 6,0 0 2,4-1-4,4-4-4,5-3-4,1-2-4,2 1-5,0 0-2,2-1-5,1 0-1,4-2 0,2-3 1,3-1 1,3-1-2,0 0-4,1 0-3,1 0-3,0-1-2,-1 1-2,-1 0-1,0 0-2,-3 1 0,-2 1 0,-4 3 2,-3 2 1,-2 1 2,-2 1 1,-2 1 2,-1 1 2,-4 1 1,-2-1-2,-3 1-1,-3 0 0,-2-3-3,1-1-5,-1-4-4,1-3-5,0-1-5,3-2-7,1-1-5,2 0-8,2-3-4,3-4-3,1-4-4,2-4-3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6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71952 1837 615,'2'-15'1,"2"2"4,4 2 2,2 3 4,1 3 7,-1 7 11,-1 8 11,0 6 12,-4 4 1,-2 3-7,-6 1-9,-2 3-8,-4-1-6,0 0-6,-1-1-6,-1-1-6,0-1-5,0-3-6,2-1-6,1-3-6,2-1-5,6-4-3,4-3-4,6-2-3,2-4-2,3-3 3,1-2 1,3-3 3,0-2-1,-1 0-2,-1 0-2,-1 0-2,-2 1 2,-3 1 6,-3 0 6,-2 2 6,-2 0 4,0 0 3,0 0 2,0 0 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6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72550 2081 683,'22'-8'59,"-1"2"-8,-3 1-6,-1 1-6,0 0-6,1 2-4,3 0-3,2 2-3,-1 1-11,0 2-20,-1 2-19,0 1-20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69700 6100 333,'49'20'167,"16"14"-1,15 14 1,17 16 0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7"/>
    </inkml:context>
    <inkml:brush xml:id="br0">
      <inkml:brushProperty name="width" value="0.05101" units="cm"/>
      <inkml:brushProperty name="height" value="0.05101" units="cm"/>
      <inkml:brushProperty name="color" value="#00BFF3"/>
    </inkml:brush>
  </inkml:definitions>
  <inkml:trace contextRef="#ctx0" brushRef="#br0">68369 5878 431,'-15'-21'-13,"2"5"10,3 5 11,1 4 10,1 3 6,0 1-1,0-1 0,0 0-1,1 0-1,-1 2-3,0 0-3,0 2-2,0 0-1,-2 2 0,0 0 1,-1 2 1,-2 1 0,-1 1 0,-3 3 2,-1 2 0,-3 2 1,0 1 0,-1 3 1,-1 2 0,0 2 0,0 2-1,-1 4 1,1 3 0,-1 3-1,-2 1-1,1 2-2,-2 2 0,0 2-2,1 2-1,1 2-2,1 2-1,3 1-1,5-2 0,5 0 0,5-2-1,3-2 0,3-5-1,4-5-1,2-6 0,5-2-3,7-1-5,7-1-4,7 0-4,4-5-5,3-3-5,1-6-4,2-4-5,1-6-6,0-6-5,0-6-6,0-5-6,-3-2 1,-6 2 9,-6 4 9,-5 3 9,-5 1 2,-3 1-3,-3-1-2,-2 0-4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8"/>
    </inkml:context>
    <inkml:brush xml:id="br0">
      <inkml:brushProperty name="width" value="0.04803" units="cm"/>
      <inkml:brushProperty name="height" value="0.04803" units="cm"/>
      <inkml:brushProperty name="color" value="#00BFF3"/>
    </inkml:brush>
  </inkml:definitions>
  <inkml:trace contextRef="#ctx0" brushRef="#br0">70024 7350 458,'13'38'157,"-5"-4"-33,-4-2-34,-5-3-35,-5-1-19,0 2-7,-3 2-7,-2 3-5,0-2-8,3-2-7,1-3-7,2-3-7,1-6-14,0-9-18,0-8-18,1-9-20,0-8-3,3-4 10,4-5 11,2-4 11,2-2 10,0 3 9,0 3 10,-1 3 9,1 3 8,-2 3 5,-1 2 5,0 4 5,0 1 6,1 1 7,3-1 7,2 0 8,1 1 4,1 2 1,1 2 1,2 2 1,-1 1-4,1 0-8,-1 0-10,1 0-9,-1 0-12,-1 0-13,-1 0-14,0 0-14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8"/>
    </inkml:context>
    <inkml:brush xml:id="br0">
      <inkml:brushProperty name="width" value="0.0561" units="cm"/>
      <inkml:brushProperty name="height" value="0.0561" units="cm"/>
      <inkml:brushProperty name="color" value="#00BFF3"/>
    </inkml:brush>
  </inkml:definitions>
  <inkml:trace contextRef="#ctx0" brushRef="#br0">70868 7052 392,'8'-22'12,"-2"4"4,-1 5 3,0 3 3,-2 5 6,-1 6 11,0 6 10,-1 6 10,-2 4 0,-1 3-10,0 3-8,-1 3-10,-2 2-6,0 2-4,-1 2-3,-2 3-3,0-1-5,1-2-7,-1-1-5,0-3-7,2-5-9,6-9-13,4-9-14,6-8-12,3-7-4,5-5 6,3-6 6,5-3 7,1-3 6,1 3 8,-1 1 8,1 3 8,-3 3 7,-1 4 10,-4 6 8,-3 5 8,-3 4 4,-3 5-3,-2 6-3,-4 4-2,-3 4 0,-2 3 3,-3 3 5,-4 3 3,0 0 1,1-2-4,0-2-2,2-1-3,3-7-7,7-11-12,8-10-12,6-11-12,4-8-8,3-3-3,1-4-5,3-5-3,-1-1 0,0 0 5,-1 0 5,-1 0 4,-2 1 5,-5 3 3,-3 3 4,-4 3 4,-4 4 6,-1 3 9,-2 4 8,-2 5 9,-3 2 8,-2 2 5,-4 2 6,-2 2 6,-2 2 2,0 4-2,1 2-3,-1 3-1,1 3-3,2 0-5,2 1-5,2 1-5,1 0-3,2-1-4,0-1-2,2 0-2,1-1-3,1 1-1,3 1-1,2 2-1,1-1 0,2-1 0,0-1 1,1 0-1,-1-1 1,-1 1-1,-2 1-2,-2 1 1,-2 1-1,-2 0 0,-3-1 1,0 1 0,-5 0-4,-4 1-5,-6 1-7,-3 1-7,-6 1-6,-3 1-9,-5 1-7,-3 1-9,-2 0-2,1-3 1,1-1 2,2-2 1,2-3 2,5-3-2,5-3 1,4-2-2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49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76373 2900 487,'-36'36'110,"7"-6"-21,7-5-20,7-6-22,1-2-12,-2 5-3,-3 3-5,-3 4-3,-2 4-3,-1 3-3,-1 2-2,0 4-3,-1-2-4,3-4-7,1-5-5,3-5-7,2-5-9,2-3-10,4-4-13,3-4-10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5"/>
    </inkml:context>
    <inkml:brush xml:id="br0">
      <inkml:brushProperty name="width" value="0.04383" units="cm"/>
      <inkml:brushProperty name="height" value="0.04383" units="cm"/>
      <inkml:brushProperty name="color" value="#F2395B"/>
    </inkml:brush>
  </inkml:definitions>
  <inkml:trace contextRef="#ctx0" brushRef="#br0">42880 22800 501,'-16'16'52,"2"1"-1,1 1 2,1 2-1,0 0-1,2 1-3,1 1-3,0 1-4,0 1-5,-1 2-8,-3 3-8,-2 1-8,-1 2-5,-1 1-5,-1 1-2,-1 1-5,0-2-7,0-2-10,2-3-11,1-3-10,2-4-7,2-3-3,4-4-3,3-4-2,1-5 1,2-2 7,0-6 7,2-2 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0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75900 2928 471,'8'-34'32,"0"9"3,-1 11 1,1 9 3,1 7 1,2 4-1,2 4 2,1 3-1,4 5 0,5 5-3,5 5-1,5 5-2,1 3-5,-2 0-6,-1 2-6,-3 1-6,-1-2-14,-1-2-21,-1-4-19,-1-2-22,-3-3-9,-3-5 1,-4-3 0,-4-4 1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1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79482 2559 411,'-2'-14'5,"-4"3"12,-4 3 12,-4 2 10,-2 4 6,-1 4 0,-1 4-2,-1 4 1,-1 2-4,1 1-6,-1 1-6,1 2-5,-2 1-5,-1 3-2,-3 3-2,-1 3-2,-1 2-1,1 2 0,1 2 0,1 3 1,2-1 0,3 0 0,3-1 0,3-1 0,3-2 0,4-2-2,4-1-2,4-3 0,4-1-4,2-3-2,3-1-5,3-2-3,4-3-1,3-3 1,5-3 1,3-2 1,3-4-7,1-4-12,0-4-15,2-4-13,-2-2-6,-3-2 1,-5 0 1,-3-1 1,-5 1 2,-1 1 4,-4 2 2,-3 2 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1"/>
    </inkml:context>
    <inkml:brush xml:id="br0">
      <inkml:brushProperty name="width" value="0.04667" units="cm"/>
      <inkml:brushProperty name="height" value="0.04667" units="cm"/>
      <inkml:brushProperty name="color" value="#00BFF3"/>
    </inkml:brush>
  </inkml:definitions>
  <inkml:trace contextRef="#ctx0" brushRef="#br0">81072 1327 471,'7'-14'0,"0"2"0,-2 4 0,0 3 0,0 1 10,3 0 20,3 0 21,4 0 20,0 3 6,1 6-11,-1 6-9,1 5-10,-3 4-9,-5 1-7,-4 1-8,-6 1-7,-4 1-7,-5 1-7,-5 1-5,-5 1-8,-2-1-5,3-3-6,1-3-5,3-3-6,1-3 0,2-1 3,3-2 4,1-2 4,5-3 1,8-3 1,8-2-1,7-3 0,3-2-2,-1 2-1,-3 0-3,-1 2-2,-2-1-2,-3 0-1,-1-2-1,-2 0-1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2"/>
    </inkml:context>
    <inkml:brush xml:id="br0">
      <inkml:brushProperty name="width" value="0.05242" units="cm"/>
      <inkml:brushProperty name="height" value="0.05242" units="cm"/>
      <inkml:brushProperty name="color" value="#00BFF3"/>
    </inkml:brush>
  </inkml:definitions>
  <inkml:trace contextRef="#ctx0" brushRef="#br0">82778 2150 419,'-17'1'5,"-2"2"11,-1 2 10,-2 2 11,-1 2 7,3 3 5,1 3 3,3 3 5,1 2-2,2 1-8,3 1-8,1 1-8,-1 3-5,-2 5-3,-3 5-4,-3 4-4,0 2-2,3-2-2,3-2-3,3-1-3,2-4-2,2-4-7,2-3-4,2-5-6,3-3-5,4-3-4,3-2-4,5-4-4,3-2-4,1-1-3,3 0-2,1-2-4,2-2 2,1-6 5,1-4 4,1-5 6,-3-2 4,-4 2 4,-4 3 5,-6 1 5,-3 1-2,-1 0-7,0 1-7,-2-1-8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2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83942 2461 418,'-2'-13'30,"0"8"20,-3 7 20,-2 6 19,-1 6 2,1 7-17,-1 5-17,0 7-17,0 3-11,0 4-7,1 2-6,-1 4-6,0-1-6,2-2-6,1-4-4,1-2-5,0-4-2,0-6 1,0-3 2,0-6 2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83950 3032 590,'22'-29'17,"-3"6"9,-3 4 9,-3 5 8,-1 3 3,0 2-3,-1 3-2,1 1-3,-1 2-3,1 2-4,0 2-4,0 2-3,-1 1-20,-1 2-36,-1 0-33,0 1-36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2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84693 1905 401,'-1'-13'75,"0"6"-7,-2 6-5,0 6-6,0 5-6,0 3-5,2 5-3,0 4-5,0 3-5,-2 6-3,-2 5-4,-1 5-5,-2 6-3,0 7-4,1 9-4,-1 7-4,0 4-8,2-1-11,1-1-10,1-1-11,0-4-8,2-5-5,0-6-6,2-6-6,0-7-2,0-6 0,0-7 0,0-7 1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2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85100 2362 549,'23'-15'9,"1"3"20,-1 1 19,1 2 19,-1 3 3,1 1-12,-1 2-12,0 2-13,1 1-7,-1 0-3,1 0-3,-1 0-2,-2 1-15,-3 2-26,-4 2-28,-4 1-26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3"/>
    </inkml:context>
    <inkml:brush xml:id="br0">
      <inkml:brushProperty name="width" value="0.04393" units="cm"/>
      <inkml:brushProperty name="height" value="0.04393" units="cm"/>
      <inkml:brushProperty name="color" value="#00BFF3"/>
    </inkml:brush>
  </inkml:definitions>
  <inkml:trace contextRef="#ctx0" brushRef="#br0">85676 1950 500,'-15'0'4,"1"0"8,1 0 8,0 0 8,3 2 9,1 4 9,2 3 11,2 5 8,2 3 0,1 3-13,0 3-12,2 3-13,0 3-8,0 2-5,0 4-5,0 3-5,0 0-10,0-2-19,0-2-16,0-1-17,-1-5-9,0-6-2,-2-5 0,0-6-2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3"/>
    </inkml:context>
    <inkml:brush xml:id="br0">
      <inkml:brushProperty name="width" value="0.05913" units="cm"/>
      <inkml:brushProperty name="height" value="0.05913" units="cm"/>
      <inkml:brushProperty name="color" value="#00BFF3"/>
    </inkml:brush>
  </inkml:definitions>
  <inkml:trace contextRef="#ctx0" brushRef="#br0">86280 1616 372,'15'-7'11,"1"2"5,0 2 5,-1 2 4,1 1 4,1 0 1,1 0 2,1 0 1,1 2 1,1 6 0,1 4 1,1 5 0,0 3 0,-3 3-2,-1 1-1,-2 3-2,-2 2-2,-1 2-2,-1 4-2,-1 3-2,-2 3-3,-4 4-3,-4 4-2,-4 4-4,-7 2-7,-10 1-12,-9 2-12,-10 0-13,-6-2-4,-2-3 0,-2-4 3,-1-4 1,2-6-5,8-7-15,7-9-14,9-7-14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5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43250 23055 432,'7'-14'2,"-1"3"6,0 2 5,-1 4 5,0 2 8,3 2 10,3 2 10,4 2 11,1 3 2,3 4-7,2 3-5,1 5-6,3 2-5,3-1-6,3 1-4,3-1-5,2 1-5,2 0-2,2-1-4,3 1-3,-2-1-4,-4-1-6,-4-1-5,-3-1-5,-5 0-6,-3 0-7,-5-1-7,-3 1-7,-4 0-4,-4-1-2,-4 1-3,-4 0-2,-3-2 2,-2-3 9,-2-3 8,-2-2 8,0-2 2,1 0-2,0 0-3,2 0-3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7"/>
    </inkml:context>
    <inkml:brush xml:id="br0">
      <inkml:brushProperty name="width" value="0.04455" units="cm"/>
      <inkml:brushProperty name="height" value="0.04455" units="cm"/>
      <inkml:brushProperty name="color" value="#00BFF3"/>
    </inkml:brush>
  </inkml:definitions>
  <inkml:trace contextRef="#ctx0" brushRef="#br0">61440 13047 493,'8'-8'2,"-2"-1"4,-1-2 3,0 0 5,-1-1 1,0 1 2,0-1 0,0 0 2,-1 0 0,-1-1 0,0-1 0,-2-1 1,0-1-1,0 0-3,0 1-1,0-1-3,0 1-1,-2 2-1,0 3 0,-1 1-1,-2 1 0,0 0 1,-2 0-1,0 1 1,-2 0 0,-2 2-3,-1 2 0,-3 2-2,-1 3-2,-1 4 1,-1 4 0,-1 3-1,-3 5 0,-1 3 0,-4 5 1,-3 3-1,-1 4 0,1 5 0,1 3 0,2 4-1,0 1 1,3-1 1,1 0 0,3-1 1,1-1 0,0 0 0,2 0 1,1 0-1,2-1 0,3 0 2,2-1 1,4-2 2,2-1 0,2-2 0,2-1 1,2-3-1,3-3-1,4-5-4,3-5-3,5-5-5,4-5-2,5-4-2,4-6-4,6-4-2,4-4-4,5-4-6,2-2-6,5-3-6,1-1-4,-4 3-3,-3 1-2,-2 3-3,-6 1 3,-8 2 6,-7 2 7,-8 2 8,-5 1 1,-1 1-1,-1-2-1,0 2-2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8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63790 14710 509,'0'-16'17,"0"2"3,0 1 5,0 1 3,-1 1 2,0 0 1,-2 2 0,0 1 1,-2 1-1,-2 2-5,-2 2-3,-1 2-4,-3 2-3,0 4 0,-1 2-2,-1 3-2,-1 3 0,2 2-1,1 1-2,1 3 0,1 0-1,0 1-1,2 0 0,1-1-1,1 1 0,2-1 1,2 1-1,2 0 0,2-2 0,2-1-2,2-3 0,2-1-1,2-1-2,1 0 0,3-1-2,2 1-1,0-1 0,-1-1 0,-1 0 0,0-2 1,-3 0 0,-1 2 0,-2 0 1,-2 1 0,-2 2 1,0 0 0,-2 1 1,0 1 0,-3 1 1,-4 1 0,-4 1 0,-4 2-1,-2 0 0,-3 1-4,-2 0-3,-1 3-2,0-2-3,1-1 0,3-3 0,1-1-1,1-3-4,-2-1-8,0-2-6,0-2-7,-1-4-4,2-2 1,2-6 1,3-2 0,1-4 3,2 0 5,2-1 5,3-1 5,0-2 1,0 0-4,0-1-3,0-1-4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8"/>
    </inkml:context>
    <inkml:brush xml:id="br0">
      <inkml:brushProperty name="width" value="0.03868" units="cm"/>
      <inkml:brushProperty name="height" value="0.03868" units="cm"/>
      <inkml:brushProperty name="color" value="#00BFF3"/>
    </inkml:brush>
  </inkml:definitions>
  <inkml:trace contextRef="#ctx0" brushRef="#br0">65261 13859 568,'8'-15'7,"1"4"15,2 3 14,0 3 14,-1 2 5,-1 3-5,-2 4-6,-2 2-4,-1 4-6,0 4-6,-1 3-6,2 5-5,-3 2-6,-3 3-2,-2 1-4,-3 3-3,-3-1-4,0 0-4,-1-1-2,-1-1-5,-1-2-1,0-1-1,1-3 1,-1-1-1,4-4-1,6-3-5,7-4-3,8-4-4,3-4-1,1-4-1,1-4 2,1-4-1,-1-1 3,-3 2 3,-3 3 4,-2 1 4,-3 1-1,1 0-5,0 0-5,0 0-5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9"/>
    </inkml:context>
    <inkml:brush xml:id="br0">
      <inkml:brushProperty name="width" value="0.03496" units="cm"/>
      <inkml:brushProperty name="height" value="0.03496" units="cm"/>
      <inkml:brushProperty name="color" value="#00BFF3"/>
    </inkml:brush>
  </inkml:definitions>
  <inkml:trace contextRef="#ctx0" brushRef="#br0">66000 13962 629,'9'-15'88,"3"3"-12,3 1-13,3 2-13,2 3-11,1 1-12,1 2-11,1 2-11,0 1-5,-1 2 1,-2 0 1,1 2 2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9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67747 13797 533,'-7'-8'6,"0"2"12,2 1 12,1 0 12,3 1 7,7 1 3,7-2 0,8 2 3,3-1-4,2 2-10,3 0-9,1 2-11,2 0-8,0 0-9,2 0-8,1 0-8,-2 1-9,-2 4-7,-3 2-8,-3 3-8,-3 2-4,-3 0-1,-3-1-1,-3 1-1,-3-1 2,-2-1 6,-4-1 5,-2 0 5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9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68004 14850 622,'-22'7'9,"5"-1"16,3 0 17,4-2 18,6 0 3,8 2-8,8 0-10,7 1-7,7 0-12,3-2-12,4-3-13,4 0-13,3-2-5,0 0 6,2 0 4,0 0 5,-2 0-10,-7 0-23,-7 0-25,-7 0-24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5:59"/>
    </inkml:context>
    <inkml:brush xml:id="br0">
      <inkml:brushProperty name="width" value="0.04333" units="cm"/>
      <inkml:brushProperty name="height" value="0.04333" units="cm"/>
      <inkml:brushProperty name="color" value="#00BFF3"/>
    </inkml:brush>
  </inkml:definitions>
  <inkml:trace contextRef="#ctx0" brushRef="#br0">70400 14372 507,'22'-7'65,"-1"2"-10,-3 2-10,-1 2-11,1 1-5,4 0-3,3 0-2,4 0-2,5 0-1,5 0 0,4 0-1,6 0 1,2 0-2,2 0-2,0 0-1,2 0-2,0 0-3,1 0 0,2 0-3,0 0-1,1 0-2,1 0-4,1 0-1,2 0-3,0 0-2,1 0-1,1 0 0,2 0-1,-2-1-1,1-4-2,-2-2-1,-1-3-2,0-2 1,0 0 0,-1 0 1,1 1 2,-2-1 0,-1 0 1,-2 1 1,-2-1 0,-2 1 0,-2 2 0,-2 2 1,-2 3-1,-3 0 0,-4 2-2,-4 0-1,-3 2-2,-5 0-3,-3 0-6,-5 0-4,-3 0-6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0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73715 10893 499,'-8'-3'10,"0"10"18,0 9 19,0 11 18,0 7 6,-1 6-8,-2 6-9,0 6-8,-1 3-8,-1 2-7,-1 0-8,-1 1-7,0 0-8,2 0-8,3-2-7,1-1-8,1-2-9,2-6-10,1-4-9,1-6-10,1-5 0,3-9 10,4-7 8,2-8 9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0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74606 11961 481,'-2'-13'10,"-6"8"18,-4 7 20,-5 6 20,-1 6 3,1 5-9,2 5-11,3 5-10,1 3-8,0 0-4,2 2-5,1 1-5,1-1-5,2-2-3,2-1-5,2-3-3,2-3-2,4-3-2,2-5 1,3-3-1,3-4-2,0-2-3,1-4-4,1-2-3,2-5-3,1-6-2,3-6-2,1-5-3,1-4 0,-3-1 1,-1-1 1,-2-1 2,-3 0 1,-3 1 2,-3 1 3,-2 1 1,-4 2 3,-4 1 2,-4 3 1,-4 1 3,-4 3-1,-3 3-2,-5 3-3,-3 2-2,-3 3-2,1 2-1,0 2 0,-1 2-2,3 1-4,5 0-7,5 0-9,5 0-7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1"/>
    </inkml:context>
    <inkml:brush xml:id="br0">
      <inkml:brushProperty name="width" value="0.0348" units="cm"/>
      <inkml:brushProperty name="height" value="0.0348" units="cm"/>
      <inkml:brushProperty name="color" value="#00BFF3"/>
    </inkml:brush>
  </inkml:definitions>
  <inkml:trace contextRef="#ctx0" brushRef="#br0">75700 11088 632,'9'-7'91,"1"1"-13,3 1-12,2 1-13,1 1-12,3 2-15,1 2-13,3 2-15,0 0-10,1 1-5,-1 0-7,1-1-5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6"/>
    </inkml:context>
    <inkml:brush xml:id="br0">
      <inkml:brushProperty name="width" value="0.0507" units="cm"/>
      <inkml:brushProperty name="height" value="0.0507" units="cm"/>
      <inkml:brushProperty name="color" value="#F2395B"/>
    </inkml:brush>
  </inkml:definitions>
  <inkml:trace contextRef="#ctx0" brushRef="#br0">42972 24105 433,'-20'-1'7,"9"-2"13,7-2 14,8-1 13,5-2 4,3 2-7,4 0-6,2 2-6,1 1-5,-1 2-4,-1 2-3,-1 2-4,-1 3-3,-2 4 0,-3 3-2,-1 5 0,-2 3-2,-4 5 1,-3 3 1,-2 5-1,-3 2 0,-2 0-4,-2 2-4,-1 1-2,-3-2-4,0-2-4,-1-3-4,-1-3-5,0-4-2,2-5-1,3-5-1,1-4-1,1-7-2,0-7-1,0-6-1,1-7-1,2-4 1,7-1 6,8-1 5,6-1 5,4 0 5,1 1 2,1 1 4,1 1 3,0 2 1,-1 4 0,-1 4-1,0 5-1,-4 2 3,-1 3 4,-4 4 6,-3 2 5,-2 4 2,-2 4-2,-2 4-2,-2 3-1,-3 3-3,-6 1-2,-4 1-3,-5 1-4,-3 0-1,1-1-1,-1-1-2,0-1 0,0-1-1,-1-1 0,-1-1 0,-1-1 1,0-1-1,1-1 1,1-1-1,1 0 0,1-3 2,3-3 4,1-3 4,2-2 3,6-3 4,8-2 2,10-2 3,8-2 2,6-2-1,5 0-6,3-1-6,4-2-6,3 2-5,1 0-2,0 4-3,2 1-3,-1 1-5,-2 0-4,-2 0-6,-1 0-4,-5 0-4,-4 0 1,-5 0 0,-4 0 0,-9 1-4,-11 1-9,-10 4-8,-11 0-9,-6 1 0,-1-4 8,-1-3 8,0-2 9,-3-4 6,-1-3 7,-3-5 5,-1-4 6,0-1 4,2 1 2,2 1 0,1 1 2,2 0 2,1 2 3,2 1 3,0 1 3,1 1 3,1 0 5,1 2 4,1 1 5,2 1 4,4 2 2,5 2 3,3 2 3,4 1 0,6 2-3,4 0-3,6 2-1,3 0-7,3 1-10,3 2-10,3 0-10,2 0-7,-1 0-5,1-2-4,-1 0-4,-1-2-3,-4-1 0,-5 0-1,-3-1 0,-2-2 0,2-1 0,0 0 1,1-1-1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1"/>
    </inkml:context>
    <inkml:brush xml:id="br0">
      <inkml:brushProperty name="width" value="0.03671" units="cm"/>
      <inkml:brushProperty name="height" value="0.03671" units="cm"/>
      <inkml:brushProperty name="color" value="#00BFF3"/>
    </inkml:brush>
  </inkml:definitions>
  <inkml:trace contextRef="#ctx0" brushRef="#br0">76452 10381 599,'15'-14'7,"-1"5"15,-1 3 14,-1 4 15,0 3 3,0 2-6,-1 2-8,1 2-7,-1 2-5,-3 3-4,-1 3-4,-2 3-3,-3 4-5,-6 3-5,-4 4-5,-5 5-6,-4 0-4,-3-2-4,-3-2-3,-3-1-5,0-3-1,3-2 2,3-1 1,3-3 1,3-2 3,1-2 3,2-4 4,2-3 2,6-4 1,8-4-4,9-6-4,9-4-4,5-3-3,1-1-5,1-1-5,0-1-4,-1 0-1,-7 4 5,-5 3 4,-7 3 4,-2 0 3,0 2 0,0-1 0,0 0 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77391 10900 523,'-8'8'90,"2"0"-18,1-1-18,0 1-19,1 0-11,0 0-3,0 0-2,1 0-3,-3 2-1,-2 9 1,-3 6-1,-4 6 0,1 3 0,3-3-1,3-3-3,2-3 0,3-3-2,0-3-1,2-3 0,1-3-1,2-5-6,7-6-8,6-8-9,5-6-9,3-5-5,-1-3 1,-1-3 0,-1-3 1,-2-1 0,-2 0 3,-4-1 1,-3 1 1,-2 1 4,-2 3 3,-3 3 5,0 3 3,-4 3 4,-2 2 0,-4 4 3,-2 3 1,-3 1 1,-1 2 0,-3 0 0,-1 2 1,-2 2-5,1 4-7,-1 4-8,1 3-8,1 1-4,2-2-1,4-4-1,3-3-1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2"/>
    </inkml:context>
    <inkml:brush xml:id="br0">
      <inkml:brushProperty name="width" value="0.03607" units="cm"/>
      <inkml:brushProperty name="height" value="0.03607" units="cm"/>
      <inkml:brushProperty name="color" value="#00BFF3"/>
    </inkml:brush>
  </inkml:definitions>
  <inkml:trace contextRef="#ctx0" brushRef="#br0">77950 11300 609,'8'30'111,"-1"-4"-21,1-2-18,0-3-20,-1-2-16,-1-1-15,-1-1-13,0-1-13,-2-1-10,0-1-3,-2-1-5,0 0-4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2"/>
    </inkml:context>
    <inkml:brush xml:id="br0">
      <inkml:brushProperty name="width" value="0.0378" units="cm"/>
      <inkml:brushProperty name="height" value="0.0378" units="cm"/>
      <inkml:brushProperty name="color" value="#00BFF3"/>
    </inkml:brush>
  </inkml:definitions>
  <inkml:trace contextRef="#ctx0" brushRef="#br0">78553 10389 582,'0'-17'7,"0"0"15,0-1 14,0-1 15,-2 2 4,-4 3-6,-4 4-7,-3 5-7,-3 3-6,0 5-6,1 6-6,-1 4-6,1 3-4,1-1 1,1 1-1,1-1 0,1 1-1,4 0-3,2-1-1,4 1-3,2-2 0,4-1 1,2-2 1,4-2 0,1-1 0,1 1-3,1 2-2,1 0-3,-1 0 0,-1 1-1,-2 0 0,-2 0 1,-2 0-1,-1 3 0,0 2 0,-2 1 1,-2 2-1,-4-1 2,-4 1 1,-3-1 2,-4-1-1,0-2 1,-1-4-1,-1-3 0,0-2-1,-1-2 2,0-3 0,1 0 1,0-4 0,4 0 1,3-3 1,3-2 0,1-2 0,2-3 0,0-4-1,2-2 0,2-2-2,6-3-4,4-1-4,5-2-5,3-1-4,1 1-7,1 1-6,1 1-7,-2 2-2,-3 3 1,-5 3 1,-3 3 2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3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79627 9731 490,'-6'-7'2,"2"1"5,4 0 4,3 2 5,1 0 4,3 2 1,2 0 3,2 2 3,2 0 0,3 2-3,3 0-2,3 2-1,1 0-5,-1 2-5,-1 0-6,-1 1-6,-2 1-3,-3 2-2,-2 0-2,-4 1-1,-2 1-1,-2 0 0,-3-1 0,0 1 1,-4-1 2,0 0 7,-3-2 6,-2 0 7,-1-2 4,0 1 6,1 0 3,-1 0 5,0 0 2,2 1-2,1 2-1,0 0-1,1 2-3,0 3-3,0 3-5,1 3-3,-2 5-7,-2 5-7,-2 6-9,-2 6-8,-1 3-7,-1 2-6,-1 0-6,-1 2-7,-1-4-7,2-8-8,1-8-8,1-7-8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4"/>
    </inkml:context>
    <inkml:brush xml:id="br0">
      <inkml:brushProperty name="width" value="0.04772" units="cm"/>
      <inkml:brushProperty name="height" value="0.04772" units="cm"/>
      <inkml:brushProperty name="color" value="#00BFF3"/>
    </inkml:brush>
  </inkml:definitions>
  <inkml:trace contextRef="#ctx0" brushRef="#br0">73164 16408 461,'-3'-34'53,"-6"13"1,-5 11 0,-7 12 1,-3 9-4,-1 5-9,-1 7-9,0 5-7,-3 5-6,1 3-3,-2 2-1,-1 4-3,0 0 0,2-2-2,0-2 1,1-2-1,2-2 0,3-1 0,3-3 0,3-2 0,4-2-2,4-3-5,6-3-4,5-3-5,5-3-5,9-2-4,7-4-4,9-3-4,4-3-1,4-6 3,2-4 3,4-5 4,0-3-5,-2-1-12,-2-2-11,-2 1-12,-4-1-3,-8 4 8,-6 3 7,-6 3 7,-5 1 5,-1 2 1,-1 1 1,0 0 1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4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75002 15412 552,'8'-14'7,"0"1"11,-1 2 14,1 3 11,0 1 7,0 2-2,0 2 0,-1 2-1,1 2-5,-2 4-6,-1 2-8,0 3-7,-3 4-6,-4 1-6,-4 4-6,-4 4-4,-3 1-6,-3 2-6,-3 3-4,-3 1-7,0-1 0,5-4 1,3-3 2,5-5 2,4-3 0,7-4-1,8-4-1,6-4-2,4-4-1,3-4-4,1-4-4,3-4-2,-3 0-1,-4 1 0,-5 2 2,-4 3 1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4"/>
    </inkml:context>
    <inkml:brush xml:id="br0">
      <inkml:brushProperty name="width" value="0.04804" units="cm"/>
      <inkml:brushProperty name="height" value="0.04804" units="cm"/>
      <inkml:brushProperty name="color" value="#00BFF3"/>
    </inkml:brush>
  </inkml:definitions>
  <inkml:trace contextRef="#ctx0" brushRef="#br0">76300 15550 457,'-16'9'76,"-1"3"-7,-1 4-7,-1 2-6,0 2-8,1 1-5,1 1-7,1 1-5,0 2-6,0 5-3,1 3-4,-1 4-4,2 2-2,2-2-2,4 0-1,3-1-3,1-2-1,2-2-5,0-2-2,2-1-3,1-4-6,4-3-5,2-5-6,3-3-6,4-4-2,2-4 2,3-4 2,3-4 2,2-4-3,3-2-8,1-3-7,2-3-8,-1-2-2,-7 2 3,-5 1 4,-6 1 4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5"/>
    </inkml:context>
    <inkml:brush xml:id="br0">
      <inkml:brushProperty name="width" value="0.04432" units="cm"/>
      <inkml:brushProperty name="height" value="0.04432" units="cm"/>
      <inkml:brushProperty name="color" value="#00BFF3"/>
    </inkml:brush>
  </inkml:definitions>
  <inkml:trace contextRef="#ctx0" brushRef="#br0">77302 15837 496,'-8'-6'110,"2"6"-20,1 4-21,1 6-19,0 3-13,2 3-4,0 3-5,2 3-3,-2 3-5,0 1-4,-3 2-3,-2 3-4,-1 0-5,-2 2-7,0 1-5,-1 0-6,0-1-8,1-5-9,0-5-10,2-5-9,2-7-7,2-10-3,4-10-4,2-10-3,3-5 5,2-1 15,2-1 15,2 0 14,1 0 10,1 3 7,1 3 5,1 3 6,0 2 4,-1 2 0,-1 3 2,0 1 1,-1 2 1,1 2 1,1 2 1,1 2 2,0 1-1,-1 0-4,-1 0-4,0 0-3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5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78059 15393 442,'-8'-8'0,"2"2"0,1 1 0,0 1 0,2 1 11,1 3 20,0 4 22,2 2 21,-1 4 4,-1 6-11,0 4-13,-1 5-11,-1 5-8,0 6-6,0 6-5,0 6-6,0 5-3,-2 4-3,0 3-4,-1 5-2,0 1-10,0 1-15,2-1-14,1 1-16,0-4-6,2-7 3,0-6 3,2-8 2,0-6 1,0-5-2,0-7-3,0-5-1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6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43895 25190 482,'42'-27'27,"-13"11"13,-11 9 15,-12 10 14,-9 7 1,-4 4-11,-6 3-10,-4 5-11,-3 2-8,-3 1-3,-1 1-5,-3 1-3,-1 0-8,-3 2-10,-1 1-9,-2 1-10,0-2-10,5-3-7,3-5-8,5-3-7,2-3-7,0-1-3,2-1-3,1 0-4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5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78400 15862 639,'29'-21'111,"-6"5"-25,-3 5-23,-6 5-26,-1 2-13,5 2-6,3 0-5,5 2-5,0 0-7,-1 0-12,-3 0-10,-1 0-10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5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78945 15383 489,'-8'-6'75,"2"4"-7,1 4-9,0 4-8,1 4-7,1 5-3,-1 5-5,0 5-4,0 3-4,0 1-3,0 0-4,0 2-3,0 2-7,1 2-9,-1 4-11,0 3-8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6"/>
    </inkml:context>
    <inkml:brush xml:id="br0">
      <inkml:brushProperty name="width" value="0.03962" units="cm"/>
      <inkml:brushProperty name="height" value="0.03962" units="cm"/>
      <inkml:brushProperty name="color" value="#00BFF3"/>
    </inkml:brush>
  </inkml:definitions>
  <inkml:trace contextRef="#ctx0" brushRef="#br0">77950 14288 555,'0'-15'6,"0"1"13,0 1 12,0 0 12,2 3 4,4 1-5,4 2-6,3 2-5,4 1-4,3 1-4,3-1-3,3 0-4,4 1-3,3 0 0,4 2-2,4 0 0,4 1 0,2-2 0,4 0 1,2-2 2,1 0-6,0 1-12,-2-1-10,0 0-11,-1 1-7,1 0-3,2 2-4,0 0-3,-2 1 0,-6-2 2,-6 0 4,-6-2 1,-5 0 2,-7 1 0,-5-1-1,-6 0 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06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80366 15250 464,'29'1'53,"-3"2"-3,-5 2-1,-3 2-2,-2 2-3,1 3-4,1 3-5,2 3-3,-1 2-3,1 1-3,-1 1-3,1 1-2,-2 2-2,-3 3-3,-3 3-1,-2 3-2,-4 2-3,-3 2-3,-2 2-2,-3 2-4,-5 2-3,-6 0-6,-6 1-5,-5 2-6,-7 0-3,-9 0-1,-7 0-1,-7 0-2,-3-3-3,6-6-7,4-6-6,6-6-6,3-3-3,1-3 0,3-1 0,2-2 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1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4777 35966 543,'-2'-12'9,"0"8"15,-3 8 18,-2 8 16,0 5 4,1 7-9,1 3-8,0 6-8,2 3-7,1 3-4,0 1-4,2 2-5,-1 0-3,0 0-5,-2-2-3,0 0-4,-1 0-4,0 2-6,0 2-6,1 2-5,-1-1-2,2-6 2,0-4 2,2-5 2,1-8-9,2-9-18,2-10-19,1-10-18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1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5200 35078 396,'23'-28'5,"-1"7"10,-1 7 10,-1 7 10,1 3 2,3 2-7,3 0-5,3 2-6,1 0-5,2 0-5,1 0-5,1 0-4,-1 0-2,0 0 0,-1 0-1,-1 0 0,-2 0 0,-4 0-2,-2 0-1,-2 0-2,-5 2 3,-1 4 5,-4 4 6,-3 3 5,-2 2 4,-2-1 0,-2 0 0,-2-2 0,-1 1 1,2 1 3,0 3 1,2 2 4,-1 2-1,-1 2 1,0 4-1,-1 3-1,-1 4 0,0 3-1,0 4-1,0 4-1,0 1-1,0 0-2,0-2-3,0 0-2,0-2-2,0 0-1,0-1-1,0-2-2,0 1-1,1-1-2,2 0-4,0 0-2,1 2-3,0 4-2,0 4-3,0 4-2,0-2-1,0-6 1,0-8 1,0-6 2,-4-11-6,-8-16-11,-8-16-11,-7-15-11,-4-14-1,3-9 9,1-9 9,3-11 8,2 3 1,2 13-9,4 14-9,3 14-8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2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5805 36500 594,'-13'3'22,"6"6"4,6 5 5,6 7 4,2 4-4,-2 3-16,-3 3-13,0 2-15,-3 1-9,-1-3-3,0-3-3,-1-3-3,-1-4 0,2-3 5,0-4 3,2-4 5,0-5 5,0-3 4,0-4 6,0-3 5,1-3 4,4 0 5,2 0 5,3 0 5,3 1 4,0 2 2,1 3 2,1 1 3,0 2 1,-3 3-2,-1 4-2,-2 2-1,-2 3-3,-2 3-1,-3 3-3,0 4-1,-4-1-3,0 0 1,-3-1-2,-2 0 0,-1-3-1,0-3-4,1-3-3,-1-2-3,-1-7-8,0-9-10,-1-8-12,-1-9-11,0-5-5,4-1-1,3 0 1,2-2-1,3 2 0,0 5-1,2 5 0,0 5-2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2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7618 35528 558,'18'-9'3,"7"-2"4,5-1 4,6-3 6,1 2 5,-6 3 8,-4 4 8,-5 4 8,-3 2 1,-1 0-4,0 0-3,-2 0-5,-1 1-5,1 4-4,0 2-4,-1 3-6,-1 4-7,-2 2-14,-4 3-11,-3 3-13,-2 3-9,-4 4-5,-2 5-6,-3 3-6,-4 2 0,-4 0 3,-4 0 3,-3 0 4,-4-2 7,-3-6 7,-3-4 8,-2-5 7,-2-3 7,1-3 4,1-1 3,2-2 5,2-2 5,5-1 5,5 0 8,5-2 5,7-3 10,10-6 11,10-6 13,9-6 12,5-2 0,1-1-12,-1 0-14,1 1-12,0-1-12,2 1-11,2-1-12,3 0-11,-3 3-8,-6 3-6,-5 4-5,-6 4-5,-6 3-5,-3 4-1,-4 2-3,-4 3-3,-2 1 2,-2-2 7,0-2 7,-1-2 6,-1-1 5,0 0 3,0-1 2,0 1 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2"/>
    </inkml:context>
    <inkml:brush xml:id="br0">
      <inkml:brushProperty name="width" value="0.04864" units="cm"/>
      <inkml:brushProperty name="height" value="0.04864" units="cm"/>
      <inkml:brushProperty name="color" value="#00BFF3"/>
    </inkml:brush>
  </inkml:definitions>
  <inkml:trace contextRef="#ctx0" brushRef="#br0">8200 36600 452,'0'18'70,"2"7"-5,0 5-8,2 7-5,-1 3-6,-1 2-4,0 2-4,-1 2-5,-2 2-3,-1 1-5,0 3-3,-1 2-4,-1-3-3,2-6-2,0-8-3,2-6-2,2-11-4,4-14-8,3-16-5,5-13-7,3-13-9,1-7-9,3-8-9,1-7-10,1-5-5,-1-2 0,-1 0-1,-1 0 1,-2 4 4,-3 14 9,-3 12 7,-2 13 9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3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8595 35469 425,'8'-17'2,"0"-3"5,0-3 3,0-3 5,0 5 8,-1 15 11,1 12 12,0 15 11,-1 8-1,-2 2-10,-3 4-11,0 3-12,-4 2-9,0 2-6,-3 2-7,-2 2-7,-1-2-3,0-8 0,1-6-1,-1-7 1,0-7-6,2-8-9,1-8-8,0-8-10,3-8-1,2-7 3,4-8 5,2-9 5,4-4 4,4-2 5,3-2 4,5-1 5,1 0 4,1 6 4,-1 4 3,1 5 3,-2 5 5,-2 3 4,-1 5 4,-2 3 5,-2 5 5,-1 3 3,-1 4 5,0 4 3,-3 6 3,-1 8-1,-2 7-1,-2 9 0,-3 5-3,-4 4-6,-4 4-4,-4 4-6,-2 1-4,-1 0-4,-2-2-4,0 0-3,0-5-4,1-7-6,1-9-5,1-7-4,0-10-10,2-9-11,1-9-13,1-11-11,2-6-1,4-2 11,4-4 11,4-3 12,2-1 7,3-2 4,2-1 5,2 0 3,-1 3 2,-1 8 1,-3 7-1,-1 8 1,-2 7 4,-2 5 11,-2 4 11,-2 6 10,-2 4 6,-2 5 0,-2 5 1,-2 5 0,-2 4-3,-1 2-5,-3 4-8,-1 3-5,-2 1-7,2-2-4,1 0-4,1-1-6,1-4-3,2-4-3,2-5-3,2-4-3,4-5-5,4-1-4,5-3-6,6 0-6,0-3 1,-1-1 7,-2-1 6,-2 0 7,-3 0 5,-1 2 5,-2 1 3,-1 3 4,-3 1 2,-1 0 2,0-1 0,-1 1 1,-3-1 1,-2 0 1,-3-2 0,-3-1 2,-2 0 0,0-2-1,1-1-2,-1 0 0,3-3 0,4-2 3,6-4 3,4-2 2,5-3 0,4-2-2,4-2-1,3-1-3,4-1-2,1 3 0,3 1-2,1 2 0,0 2-1,-5 2 0,-3 2 2,-4 2-1,-6 5 0,-5 6-2,-6 7-2,-5 7-2,-6 3-2,-2-1 1,-3-1-1,-3-1 0,-3-1-1,-1 1-2,-2-1-3,-2 1-2,-3-1-1,-1-1 3,-2-1 2,-2-1 2,0-1 3,1 1 4,3 0 6,2-1 4,3-1 3,3-3 2,5-2 3,3-4 2,5-4 5,4-4 10,6-6 7,5-4 10,6-4 0,9-1-10,9-3-8,9-1-9,7-2-6,5 0-3,7 1-3,6-1-3,3 3-4,-1 3-3,1 4-3,-1 4-3,-1 3-6,-4 2-10,-5 2-10,-2 2-9,-8 2-2,-6 0 8,-9 1 5,-7 2 8,-6 0-6,-1 0-19,-2-1-17,-2 1-19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4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100782 48150 475,'7'16'138,"-1"1"-31,-1 1-31,0 1-31,-1 2-17,0 1-3,0 3-3,0 1-3,-1 3-3,-2 1-1,-2 2-3,-2 3-2,-2-1-2,0-2-4,-1-1-5,-2-3-4,0-2-5,1-3-8,-1-3-7,0-3-7,1-5-12,2-6-14,2-8-15,2-6-15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9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40979 24000 727,'-8'16'109,"0"-1"-29,0 1-28,0 0-28,1 0-17,0 1-6,2 1-6,1 1-6,0 1-2,0 0 1,0-1 1,0 1 1,0-2-4,2-3-10,0-3-10,2-2-10,0-4-3,2-3 3,0-2 4,2-4 4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5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13977 36456 433,'-22'0'0,"2"0"0,4 0 0,3 0 0,2-1 7,3 0 14,1-2 13,2 0 15,5-2 6,10-2-2,8-2-1,9-1-2,5-1-4,2 0-5,3 2-6,1 1-5,2 1-5,2 2-4,2 2-3,2 2-3,1 0-5,2-2-6,0-2-5,2-1-5,-1-2-8,-2 0-9,-2 0-9,-2 1-9,-3 0-6,-4 2-2,-4 2-2,-3 2-2,-6 1 3,-3 0 8,-6 0 8,-5 0 8,-3 1 3,0 2-3,-2 2-2,0 2-2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6"/>
    </inkml:context>
    <inkml:brush xml:id="br0">
      <inkml:brushProperty name="width" value="0.05394" units="cm"/>
      <inkml:brushProperty name="height" value="0.05394" units="cm"/>
      <inkml:brushProperty name="color" value="#00BFF3"/>
    </inkml:brush>
  </inkml:definitions>
  <inkml:trace contextRef="#ctx0" brushRef="#br0">17607 33605 407,'0'-22'2,"0"2"1,0 5 3,0 1 2,0 3 6,0 1 10,0 0 9,0 2 10,0 6 5,2 12 3,0 11 2,2 13 3,-1 5-4,-1 2-10,0 1-9,-2 0-10,-1 2-6,-4 2-2,-2 2-2,-3 2-3,-3 4-3,0 6-2,-1 5-5,-1 7-2,-1 0-4,1-3-5,-1-5-3,0-3-5,3-6 0,3-6 1,4-8 3,4-6 1,3-7 2,4-5-1,2-7 0,4-5-1,2-4 1,3-2 0,3-2 1,3-2 0,3-4-3,5-8-5,3-6-5,4-7-5,2-5-1,-1-3 4,-2-2 3,0-4 5,-3-1 3,-3 2 3,-5 0 1,-3 1 2,-5 2 4,-5 2 3,-4 1 4,-6 3 5,-3 3 1,-4 5 1,-2 5 0,-3 5 0,-3 3 4,-2 2 8,-2 2 7,-1 2 8,-1 3 3,1 4 0,0 3 0,2 5-1,2 4-1,1 3-4,2 5-3,2 3-4,2 2-4,1-1-4,0-2-5,2 1-4,1-4-4,4-3-3,2-5-4,4-3-3,2-4-1,1-3 2,3-2 3,2-4 1,0-2-5,1-2-13,0-2-14,-1-1-14,0-3-3,-2-2 6,-3-2 5,-1-1 6,-2 1 13,-4 6 20,-3 6 20,-2 6 20,-2 5 8,0 5-6,0 6-4,1 4-4,-1 3-6,2 2-2,0 2-5,2 3-3,0 2-3,2 2-4,0 4-4,2 2-4,-1 3-2,1 2 0,0 2-2,0 2-1,-1-1-1,0-1-1,-1-2-2,-2-2-2,0-3 0,-2-3-2,-1-5 0,0-4-1,-1-4 0,-2-5 1,0-5 0,-1-5 2,-3-4 0,-2-2 3,-3-4 0,-3-2 3,-2-5 0,1-4 1,-1-6-1,1-3 1,-1-6 0,2-2 0,1-2-1,1-4 0,3-3 2,4-3 3,6-3 4,5-2 5,5-4-1,7-2-4,7-4-4,7-2-4,4-1-5,3 0-8,1 2-8,2 1-8,1 1-5,0 4-6,1 2-4,-1 4-5,-3 3-3,-8 7 1,-6 6 1,-6 5 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8"/>
    </inkml:context>
    <inkml:brush xml:id="br0">
      <inkml:brushProperty name="width" value="0.06085" units="cm"/>
      <inkml:brushProperty name="height" value="0.06085" units="cm"/>
      <inkml:brushProperty name="color" value="#00BFF3"/>
    </inkml:brush>
  </inkml:definitions>
  <inkml:trace contextRef="#ctx0" brushRef="#br0">20417 34177 361,'-1'-15'20,"0"3"5,-2 1 4,0 2 6,-1 1 1,0-2-3,0 0-4,0-1-2,0-1-4,-2-1-5,0-2-3,-1 0-5,-2 1-2,0 1 1,-1 2 1,-1 3 2,-2 0-1,0 2 1,-1 0-1,-1 2 1,-1 1-1,-2 2-1,0 2 0,-1 2-1,-1 3 0,-1 4-1,-1 3 1,-1 5-1,0 2 1,1 3-1,1 1 0,1 3 0,1 1 0,1 2-1,1 3 0,1 1-2,1 2 1,2 2 0,2 2 0,3 2 0,1 1 1,2 0 0,2 0-1,2 0 1,2 0-2,2-2-2,2 0-2,2-1-3,1-4-4,3-2-5,2-5-5,2-3-6,1-4-2,1-3-2,1-3-1,1-3-2,1-3 1,3-2 1,1-4 1,3-3 2,1-2-1,1-3-2,1-4-4,1-2-2,0-3-1,0-1 2,1-3 2,-1-2 1,-1-1 1,-2-1 4,-1-1 1,-3-1 3,-1 1 3,-3 3 3,-1 3 4,-2 3 3,-3 1 3,-3-2 0,-3 0 2,-2-1 0,-2 0 3,0-1 2,0 0 3,0 1 2,-1-1 6,-1 2 8,0 1 8,-2 1 8,0 1 3,0 0-4,0 2-4,0 1-2,-2 1-2,-6 4 2,-4 3 2,-5 2 2,-2 4-2,1 4-6,1 3-5,1 5-5,0 2-3,0 3-3,1 1-1,-1 3-1,1-1-1,3-1-1,1-3 0,2-1-1,2-1-1,2 1-3,2 1-3,3 1-3,0 1-1,0 1 1,0 0-1,0 2 2,1-2-3,3-5-1,4-5-4,2-4-1,3-5-3,1-3-1,3-2-1,2-3 0,0-5-3,1-6-1,-1-6-2,1-5-2,-1-7-1,1-6 2,0-8 2,-1-6 1,0-5 2,-1-2 1,-1-1 2,0-3 0,-3 2 2,-1 5 2,-2 4 3,-2 6 1,-3 5 3,-1 6 4,-2 5 5,-2 7 3,-1 4 6,0 3 10,0 2 10,0 4 9,-1 3 3,-2 4-1,-2 4-3,-1 4-2,-2 2-3,2 2-6,1 0-4,0 1-6,1 3-2,0 1-2,0 5 0,1 2-1,-2 2 0,2 2-2,-1 3 1,0 1-2,0 3-1,2 2-2,0 4-1,2 3-3,0 1 0,0 2 0,0 0 0,0 2 1,1-3-7,4-2-17,2-5-15,4-4-16,2-2-5,3-2 7,3 0 6,3-1 8,-1-3-3,-3-5-12,-4-5-12,-4-4-12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8"/>
    </inkml:context>
    <inkml:brush xml:id="br0">
      <inkml:brushProperty name="width" value="0.0458" units="cm"/>
      <inkml:brushProperty name="height" value="0.0458" units="cm"/>
      <inkml:brushProperty name="color" value="#00BFF3"/>
    </inkml:brush>
  </inkml:definitions>
  <inkml:trace contextRef="#ctx0" brushRef="#br0">23362 33459 480,'1'-22'0,"0"1"0,2 3 0,0 1 0,6 3 12,9 5 24,11 3 24,9 4 25,0 6 1,-8 8-18,-9 7-20,-8 8-19,-9 5-13,-5 1-4,-6 1-5,-5 0-5,-5 1-4,-3 1-4,-3-1-4,-3 0-3,-1-3-3,3-6-1,2-5 0,1-6 0,3-5 2,1-1 5,2-2 5,3-2 5,4-3 5,8-4 8,8-4 6,7-4 8,6-2 2,3 1-2,3-1-2,3 0-2,1 1-8,-2 3-11,0 1-14,-1 2-12,-1 2-9,-1 0-8,-1 2-7,-1 0-6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8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24427 33658 594,'-6'-9'6,"2"0"11,4-1 12,3-1 12,1 0 5,3 2-4,2 2-2,2 2-4,2 1-2,5-2-3,3 0-2,5-1-4,2 0-5,1 0-11,0 2-9,2 1-9,0 0-9,-1 0-8,-1 0-7,-1 0-9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9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25047 32561 483,'-8'-15'9,"0"4"18,0 3 17,1 3 19,0 3 5,2 5-7,2 6-7,2 4-7,1 6-6,0 9-7,0 7-6,0 8-6,0 5-8,0 2-10,0 2-8,0 2-11,0-3-9,0-5-12,0-6-11,0-5-11,0-6-6,2-3 0,0-5-1,2-3 1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29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26231 35378 509,'-8'-2'13,"14"-2"28,15-4 28,15-2 27,8-1 3,2 1-24,2 1-22,2 1-23,-3 1-17,-6 2-12,-7 2-10,-7 2-12,-5 3-9,-3 4-5,-3 3-6,-3 5-6,-3 0 1,-2-1 6,-4-2 6,-2-2 6,-2-1 1,0 1-6,0 1-6,0 2-5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0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26287 36620 533,'-35'7'9,"7"-2"21,9-3 19,7 0 20,9-4 5,10 0-9,9-3-10,11-2-8,7-1-12,6 1-12,6-1-13,6 0-12,3 1-12,2 1-10,0 0-11,1 2-10,-3 1-4,-8 2 3,-8 2 2,-7 2 4,-7 1 0,-2 0 0,-3-1-2,-2 2-1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0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30003 34816 446,'23'-7'9,"-1"2"18,-1 2 17,-1 2 19,-1 1 3,-1 0-8,-1 0-9,0 0-9,-2 2-8,1 4-5,0 4-6,-1 3-6,-1 4-5,-2 3-5,-4 3-6,-3 3-4,-4 3-4,-8 3 1,-6 3-2,-7 2 1,-5 3-2,-3 1-4,-3 0-3,-2 2-4,-2-3-1,3-6 1,2-6 1,2-5 1,1-5 5,3-3 9,1-3 7,3-2 9,5-4 11,12-3 11,11-2 13,10-4 12,7-1-1,4 1-15,5-1-14,3 0-15,2 0-11,0 2-11,0 0-9,0 2-9,-1 0-9,-3 0-8,-4 0-9,-2 0-7,-4 0-4,-5 0 3,-5 0 3,-4 0 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0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31992 34390 420,'0'-15'0,"2"2"0,0 3 0,2 1 0,1 1 7,5 2 15,4 1 14,4 1 15,0 1 3,-1 3-8,-3 4-9,-1 2-7,-2 4-6,-1 4-3,0 3-3,-2 5-3,-1 4-1,-2 5 0,-3 4 1,0 6 0,-4 2-1,-4 2-4,-4 0-2,-4 2-4,-2-2-4,-3-2-6,-1-4-4,-3-2-7,1-4-5,3-7-6,3-6-6,3-5-7,2-6-3,3-6 1,1-6-1,2-6 0,1-6 3,0-9 3,0-7 5,0-8 3,1-4 7,0 3 7,2 2 7,1 2 9,0 3 4,1 5 1,2 5 1,0 5 1,1 4 5,-2 1 9,0 2 10,-2 2 9,0 5 8,0 8 8,0 8 8,0 8 7,0 5-1,-2 5-12,0 3-12,-2 4-12,0 3-8,1 4-6,-1 2-5,0 4-6,-1 1-5,0 0-4,-1-1-3,-2 1-6,1-2-8,1-6-14,0-4-14,2-5-13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9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41100 24084 648,'15'-29'13,"-1"7"2,-1 5 1,0 6 2,-1 4 2,0 1 2,-1 0 3,1 2 1,0 0 0,2 0-4,0 0-2,1 0-3,1 1-2,-1 2-1,1 2-1,0 2-1,-2 1-1,-1 2 1,-2 0 0,-2 2 1,-2 0-4,-2 1-8,-3 2-9,0 0-8,-4 1-3,0 1 2,-3 1 2,-2 2 2,-1-1-2,-2-1-5,0-1-4,-1 0-6,-1-3-3,2-1-1,1-2-2,0-2-1,2-1 1,-1 0 4,0 0 3,0 0 4,0-1 4,0-1 4,0 0 6,1-1 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1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33495 34424 450,'0'-11'13,"2"10"29,1 10 27,0 10 27,0 6 5,-2 4-19,-2 4-20,-2 5-19,-2 2-16,-2 4-13,-2 2-13,-1 4-14,-2-2-5,0-3 3,1-4 3,-1-3 3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1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33350 35474 603,'7'-15'0,"-2"2"0,-3 3 0,0 1 0,-1 1 0,1-1 0,3-2 0,2 1 0,2-1 6,2 2 10,1 2 10,3 3 12,1 0 7,1 2 3,1 0 4,1 2 4,1 0-6,0 0-15,-1 0-15,1 0-16,-1 0-6,1 2 1,-1 0 1,1 2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1"/>
    </inkml:context>
    <inkml:brush xml:id="br0">
      <inkml:brushProperty name="width" value="0.0589" units="cm"/>
      <inkml:brushProperty name="height" value="0.0589" units="cm"/>
      <inkml:brushProperty name="color" value="#00BFF3"/>
    </inkml:brush>
  </inkml:definitions>
  <inkml:trace contextRef="#ctx0" brushRef="#br0">34410 33696 373,'0'-29'4,"0"5"8,0 5 8,0 5 7,0 7 10,0 10 8,0 10 9,0 9 9,-1 7 2,0 3-8,-2 2-7,0 4-7,-1 5-6,0 6-7,0 7-5,1 8-6,-1 7-5,0 12-2,0 11-4,0 10-3,0 6-6,-2 3-8,0 1-8,-1 3-8,0-5-2,2-11 5,3-10 5,1-12 4,0-10-9,0-11-27,-2-10-26,0-11-25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3"/>
    </inkml:context>
    <inkml:brush xml:id="br0">
      <inkml:brushProperty name="width" value="0.0455" units="cm"/>
      <inkml:brushProperty name="height" value="0.0455" units="cm"/>
      <inkml:brushProperty name="color" value="#00BFF3"/>
    </inkml:brush>
  </inkml:definitions>
  <inkml:trace contextRef="#ctx0" brushRef="#br0">36411 35746 483,'-13'0'11,"8"0"20,7 0 21,6 0 22,5-1 2,1 0-14,3-2-15,2 0-14,4-1-9,8-2-1,9 0-1,6-1-2,4 1-3,-2 1-5,-2 2-3,-2 2-6,-1 1-3,-2 2-3,0 0-4,-1 2-4,-3-1-7,-2 1-10,-3 0-12,-3 0-10,-4-1-4,-2-1 2,-3 0 3,-2-2 1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4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39640 33259 424,'-16'-15'3,"2"4"4,1 3 4,1 3 5,1 2 7,2 3 10,2 4 8,3 2 10,0 4 1,0 4-7,0 3-7,0 5-7,0 3-6,0 3-2,0 3-5,0 2-2,0 3-3,-2 3-1,0 1-1,-1 2-1,-2 1-2,0 2-3,-1 0-1,-1 2-3,-2 1-3,0 4-5,-1 2-3,-1 3-4,1-1-1,3-6 0,2-6 2,4-6 2,2-5-1,2-5 0,2-5-1,2-5 0,4-6-1,5-7 1,7-6-1,6-7 1,3-8-2,2-5-4,2-8-4,3-7-4,-1-3 0,0 0 4,-1 0 3,-2-1 4,-2 4 2,-7 4 2,-5 5 1,-6 5 1,-5 4 2,-1 3 2,-2 2 4,-2 4 1,-2 2 5,-4 0 5,-2 2 4,-3 1 6,-2 2 5,0 4 4,0 3 5,1 5 6,-1 3-1,0 2-3,1 1-5,-1 3-3,1 1-4,2 1-5,2 1-3,3 1-4,0-1-2,2-3 1,0-3 0,2-2 0,3-4-6,6-3-15,5-2-13,7-4-14,1-3-7,-1-6 1,-3-4 1,-1-5 0,-3-2 4,-1 3 5,-2 1 4,-2 2 6,-3 3 10,-4 5 17,-4 2 17,-4 6 17,-2 2 7,0 5 0,0 4-1,1 4-1,0 2-3,2 3-4,2 1-3,2 3-5,1 0-3,0 2-3,0 1-3,0 1-3,0 1-2,0 2-3,0 3-3,0 1-2,0 1-2,2 2-1,0 1-3,2 0-1,-1 2-3,-2 2-3,-2 2-3,-2 2-3,-2 1-2,-2 2 1,-2 0-1,-1 1 1,-2-3 1,0-8 2,0-8 2,1-7 3,-2-7 2,-2-5 1,-1-5 3,-3-4 1,0-5 2,1-4 1,1-4 3,1-4 2,0-4 0,2-5 2,1-5-1,1-5 1,2-6 1,4-6-1,4-8 1,4-6 0,5-4-4,6 1-7,5-1-8,7 0-8,5-1-8,4-3-9,6-3-9,4-3-9,-1 5-7,-10 12-2,-8 14-4,-8 12-3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6"/>
    </inkml:context>
    <inkml:brush xml:id="br0">
      <inkml:brushProperty name="width" value="0.0464" units="cm"/>
      <inkml:brushProperty name="height" value="0.0464" units="cm"/>
      <inkml:brushProperty name="color" value="#00BFF3"/>
    </inkml:brush>
  </inkml:definitions>
  <inkml:trace contextRef="#ctx0" brushRef="#br0">42566 35289 474,'-12'-1'9,"8"0"18,8-2 19,8 0 18,5-1 3,3 0-11,3 0-11,3 0-11,5 0-8,8 1-3,8-2-3,8 2-4,6-1-1,4 0-1,3 0-1,5 0 0,3 0-1,4 0-3,4 0-1,5 1-2,0-2-4,-2 0-5,-2-2-5,-1 0-7,-5-1-5,-4 1-6,-5-1-6,-4 0-7,-7 0-3,-7 2-3,-6 1-1,-8 1-1,-6 0-1,-7 0 1,-7 0 2,-6 0 0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6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44389 32247 477,'-8'-7'0,"2"0"0,1 2 0,1 1 0,1 3 10,2 7 21,2 7 20,2 8 20,1 6 5,-1 8-11,1 8-13,0 8-10,-1 5-9,-1 2-4,0 1-5,-1 3-5,-1-1-5,0-1-9,0-2-6,0-2-8,0-3-8,0-3-8,0-2-9,0-4-9,1-4-3,1-7 2,3-7 1,2-7 1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6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45221 32744 531,'7'-29'0,"-2"7"0,-3 5 0,0 7 0,-4 3 0,0 2 0,-3 2 0,-2 2 0,-2 3 12,-2 4 25,-1 4 24,-3 3 24,-2 6 3,-3 7-19,-3 7-18,-3 7-18,-1 2-14,0-1-8,-1 0-8,1-1-10,1-4-2,5-4 0,3-5 0,5-5 2,2-3 0,2-1 1,2-1 1,3-1 0,1-1 1,3-2 0,4-3 0,2-1-1,4-1-1,4-2-4,3-1-3,5 0-3,2-2-5,2-1-5,3 0-6,1-1-6,-1-2-3,-5-1 1,-5 0 0,-5-1 1,-3-1 2,-3 0 4,-1 0 4,-2 0 3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7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46147 33402 460,'7'-22'3,"-1"4"7,0 5 6,-2 3 7,-3 5 5,-6 6 4,-5 6 4,-7 6 4,-2 4 1,-1 3-3,1 3-4,-1 3-3,2 0-4,1-2-5,2-1-5,3-2-5,3-4-3,6-3 0,6-4-2,6-4 0,4-3-5,3-1-7,3 0-9,3-2-8,0 0-3,-1 0 3,-3 0 2,-1 0 3,-5 3 2,-5 6 1,-6 6 1,-5 5 1,-6 3 2,-4-3 5,-4-1 5,-3-2 3,-1-2 3,1 1-1,3-1-2,1 1 1,6-4-3,9-8-1,8-8-3,9-8-2,6-6-3,3-3-4,2-5-5,4-3-5,-1-2-3,-5 2-2,-5 0-4,-5 1-2,-3 2 3,-1 5 9,0 3 7,-2 5 9,-1 1 12,-2 2 13,-3 1 14,0 1 15,-2 3 5,0 5-3,0 7-2,0 6-4,0 4-4,0 1-4,0 3-5,0 1-5,0 3-4,0 1-4,0 3-4,0 1-5,0 2-3,0 4-6,0 3-6,0 3-4,-1 0-10,0-1-14,-2 0-13,0-1-15,-1-4-1,2-8 9,0-6 9,2-6 10,-1-5 2,0-1-3,-2-1-5,0 0-3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37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46811 33373 571,'1'-21'1,"2"5"2,2 5 2,2 4 3,1 3 4,3-2 9,2 0 8,1-1 9,2-1 2,2 2-2,0 1-1,1 1-3,-1 2-3,-1 5-3,-3 6-3,-1 4-3,-3 4-4,-4 5-3,-4 3-3,-4 5-4,-6 2-4,-6 4-8,-7 3-5,-6 2-8,-5 0-7,-1-4-9,-1-4-10,0-3-8,1-5-6,7-4 1,5-3 1,7-4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9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40669 24700 555,'-7'6'2,"4"-2"3,2-4 2,4-2 4,-1 0 7,-2 4 9,-4 3 10,-2 6 10,-3 1 2,-2 3-9,-2 1-6,-1 3-9,-2 2-4,-2 1-2,0 3-3,-1 1-1,-1 1-2,1-1 0,-1-1 1,1-1-1,0-1-2,0-1-5,2-1-4,1-1-6,1-2-4,2-3-6,3-2-6,1-4-6,4-4-10,6-4-13,6-6-14,6-4-14,1-3 1,-3 1 15,-3-1 15,-2 0 16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0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43859 36561 517,'0'-13'67,"0"8"-1,0 7 0,0 6 0,-1 5-7,0 1-10,-2 3-12,0 2-11,0-1-8,0 1-5,1-2-4,2-1-6,-1 2-1,-2 5-1,-2 5-1,-1 5 0,-2 1 0,0 0-1,0-1 0,1-1-1,-1 0-2,2 4-5,1 3-4,0 2-5,1 3-1,1 0 1,-2 2 2,2 0 2,-1-1-2,2-4-7,0-4-6,2-3-6,0-5-3,0-3-1,0-5 0,0-3 0,0-4 1,0-1 2,0-2 2,0-2 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1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44258 37300 575,'-38'37'124,"2"-6"-30,1-4-30,3-5-31,2-3-16,3-1-4,4-1-4,2 0-3,2-2-2,2-1-1,3-1-1,1-1 0,5 0 0,6 0 2,7-1 2,8 1 1,3 0 1,3 0 0,1-1 0,3 1 0,1-1-6,1 0-8,1-2-10,1-1-9,-1 0-7,0-2-2,-1-1-3,-1 0-3,-2-2-1,-3-1 2,-3 0 1,-2-1 2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1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45234 37866 562,'-15'-7'81,"1"2"-13,1 2-16,1 2-14,0 1-9,2 2-3,1 0-4,1 2-3,-1 1-4,0 3-2,-1 3-3,-1 4-4,-1 1 0,0 1-1,0 1 1,1 1-1,-1 0 1,2 1 0,1-1 0,1 1 0,1-2-1,2-1-1,2-3-2,2-1 0,4-5-9,7-6-12,8-8-13,6-6-14,2-5-4,-2-1 1,-1-3 3,-3-1 2,-2 1 4,-2 3 5,-4 5 5,-3 3 6,-2 5 18,-2 6 31,-2 6 30,-2 6 31,0 1 3,2-1-24,2-3-26,1-1-26,2-1-12,0 2-4,0 0-1,0 1-3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1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46450 37940 529,'6'-5'12,"-1"7"23,-2 8 23,-2 6 24,-1 4 3,0 3-14,0 1-15,0 3-16,0-1-16,0-2-16,0-1-19,0-3-16,-1-1-17,0-3-16,-2-1-14,0-2-16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2"/>
    </inkml:context>
    <inkml:brush xml:id="br0">
      <inkml:brushProperty name="width" value="0.04996" units="cm"/>
      <inkml:brushProperty name="height" value="0.04996" units="cm"/>
      <inkml:brushProperty name="color" value="#00BFF3"/>
    </inkml:brush>
  </inkml:definitions>
  <inkml:trace contextRef="#ctx0" brushRef="#br0">47531 36221 440,'0'-15'0,"0"2"0,0 3 0,0 1 0,0 1 6,0 0 10,0 0 13,0 0 10,1 5 8,2 8 4,2 9 3,2 10 4,-1 4-2,-3 4-7,-2 3-8,-3 3-7,-3 1-7,0 2-5,-2 1-6,0 0-6,0 2-6,2 2-7,3 2-7,1 2-7,0 2-3,-1 2 2,0 1 2,-1 3 2,-1-4-5,2-8-11,0-10-12,2-7-11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2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47950 37058 513,'7'-8'0,"-1"2"0,0 1 0,-2 0 0,-1 0 9,0-2 18,-2-1 17,0-3 18,-3 3 6,-6 6-8,-4 7-7,-5 8-8,-4 3-7,-1 3-9,-2 1-8,-3 3-8,1-1-6,3-1-2,3-3-1,3-1-3,3-2-1,1-1 0,2-1-1,3 0-1,1-2 0,2 1 0,2 0 0,2-1 0,2 0-2,4 0-1,2-2-2,3-1-2,4 0-4,1-2-5,5-1-7,2 0-6,1-2-3,2 0-2,1-2-1,1 0-1,-2-1 0,-5 0 1,-5 0 3,-5 0 1,-2 0 2,0 0 1,0 0 1,0 0 1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2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48819 37547 476,'-2'-21'78,"0"7"-12,-3 5-15,-2 6-12,-3 4-9,-3 4-1,-5 2-2,-3 3-1,-2 3-3,2 2-3,3 1-2,1 3-3,3 0-1,1 1-1,2-1 1,3 1 0,1-2-1,2-1-1,2-3-1,2-1-1,4-3-9,6-4-19,5-4-16,7-4-18,1-3-7,-1-2 7,-3-2 4,-1-1 6,-3-2 5,-1 2 7,-2 1 6,-2 1 7,-3 2 17,-1 6 28,-2 4 28,-2 5 29,0 3 2,0 0-22,2-1-25,0 1-22,0 1-19,0 1-13,-2 3-14,0 2-13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3"/>
    </inkml:context>
    <inkml:brush xml:id="br0">
      <inkml:brushProperty name="width" value="0.04328" units="cm"/>
      <inkml:brushProperty name="height" value="0.04328" units="cm"/>
      <inkml:brushProperty name="color" value="#00BFF3"/>
    </inkml:brush>
  </inkml:definitions>
  <inkml:trace contextRef="#ctx0" brushRef="#br0">49850 37805 508,'14'-7'0,"-3"0"0,-2 2 0,-4 1 0,-1 0 3,0 0 5,0 0 6,0 0 6,0 1 9,1 2 13,2 2 13,0 2 13,0 2 0,0 3-11,-2 4-11,0 2-12,-2 3-10,-2 1-8,-2 3-8,-2 1-9,-2 2-5,-2-1 0,-2 0-1,-2 1-1,3-3-2,6-3-4,8-5-4,6-3-3,6-5-4,5-8-1,5-6-2,5-7-2,3-4-1,0 1-1,2-1 0,1 1-1,-4 1-2,-8 2-3,-7 4-2,-8 3-3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6:43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47400 35010 579,'26'-1'110,"5"0"-23,4-2-21,6 0-22,7-1-13,10 0-5,9 0-6,11 1-5,5-2-4,2 0-4,2-1-3,3-1-5,-1 0-4,-1 2-7,0 2-7,-1 2-5,-7 0-8,-13 0-5,-13-2-8,-12 0-6,-10-1-2,-4 1 2,-4-1 2,-6 0 3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24725 47450 333,'49'20'167,"16"14"-1,15 14 1,17 16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29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41000 24828 595,'36'-28'4,"-5"7"9,-7 7 9,-5 7 9,-2 3 5,3 2-1,3 0 0,3 2 1,2 1-3,1 2-2,1 2-4,1 2-3,-1 1-3,0 3-3,-1 2-2,-1 2-3,-2 0-5,-3-1-6,-3-1-8,-2-1-5,-4 1-10,-3 0-10,-3 1-12,-2 1-10,-4 1-4,-4-1 4,-4 1 4,-4 0 5,-1-2 4,0-1 6,2-2 6,1-2 6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6"/>
    </inkml:context>
    <inkml:brush xml:id="br0">
      <inkml:brushProperty name="width" value="0.04468" units="cm"/>
      <inkml:brushProperty name="height" value="0.04468" units="cm"/>
    </inkml:brush>
  </inkml:definitions>
  <inkml:trace contextRef="#ctx0" brushRef="#br0">9630 44563 492,'-7'-16'5,"1"2"12,1 1 10,0 1 12,2 4 6,1 8 1,0 8 2,2 7 2,0 6-3,2 3-8,0 3-8,1 3-7,0 2-7,0 1-2,-2 1-3,0 0-3,-1 3-2,0 2 1,0 4 0,0 3 1,0 0-5,0-1-8,0 0-10,0-1-8,0-3-8,0-4-2,0-4-5,0-3-3,0-9-6,2-13-8,0-13-7,1-12-8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6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9548 44125 451,'-5'-22'5,"4"1"12,6 3 11,4 1 12,3 3 2,0 2-7,-1 4-7,1 3-6,2 1-4,7 2 0,5 0 1,7 2-1,1 1 0,-2 4-1,-2 2 0,-1 3-2,-4 5 0,-2 4 0,-3 4 1,-3 7-1,-3 2 0,-4 2-1,-4 2-1,-4 2-1,-4 2-1,0 1-1,-3 0-1,-2 2-1,-2-1 0,-2-2 0,-1-2 1,-3-2 0,0 0-5,-1 1-9,0 0-10,1 2-9,-2 0-6,-3 0 1,-3 0-1,-3 0 1,-2-2 1,1-5 3,0-5 3,0-5 3,0-5 3,3-3 0,1-4 1,3-4 1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7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11955 43939 527,'-7'-5'8,"4"6"16,2 6 17,4 6 15,1 4 4,2 3-11,0 3-9,1 3-9,0 0-8,-2 0-3,-2-1-5,-2-1-4,0-2-2,2-3-2,2-3 0,2-2-2,1-4-1,1-1-2,1-2-2,2-2-1,1-3-3,3-2-3,3-4-2,3-2-2,2-3-3,1-2 0,1-2 0,1-1-2,-4 3-1,-9 8-2,-9 10-2,-8 8-2,-8 6 1,-6 5 1,-5 3 2,-6 4 2,-4 0 2,1-3 2,0-5 4,-1-3 1,2-3 2,2 1 1,1-1 1,3 1 0,1-2 3,3-1 6,1-2 5,3-3 5,3-2 8,8-2 7,7-4 9,6-2 8,8-5 1,7-4-9,8-5-7,8-5-7,3-4-8,-2 1-7,-1-2-7,-3-1-6,-4 1-7,-4 5-8,-5 3-6,-5 4-8,-5 1-9,-6-1-9,-6-3-10,-6-2-9,-3-3 1,0-7 13,1-5 13,-1-6 13,0-3 9,2 0 5,1 0 6,0 0 5,2 2 2,0 5 0,2 5-1,1 5 0,0 8 12,0 9 24,0 10 25,0 9 24,-2 10 5,0 9-13,-3 9-14,-2 8-14,-2 5-9,0 1-6,-1 1-6,-1 2-5,1-4-5,2-5-6,4-6-4,2-6-6,3-5-3,0-5 0,2-5-2,0-5 0,3-4-3,2-1-3,3-2-2,3-2-4,3-3-1,1-3-2,3-2-1,1-3-1,2-4-3,-1 0-4,1-3-4,-1-2-5,-1 0-2,-5 1 1,-3 0 2,-4 2 1,-5 1 3,-2 2 5,-6 2 5,-2 3 4,-3-1 5,0-1 4,0 0 2,1-1 4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7"/>
    </inkml:context>
    <inkml:brush xml:id="br0">
      <inkml:brushProperty name="width" value="0.04363" units="cm"/>
      <inkml:brushProperty name="height" value="0.04363" units="cm"/>
    </inkml:brush>
  </inkml:definitions>
  <inkml:trace contextRef="#ctx0" brushRef="#br0">11650 45700 504,'-50'0'27,"9"2"-1,11 0-2,10 2-2,5 0 1,4 2 4,3 0 4,3 1 4,2 3 0,3 4-3,4 3-4,2 5-3,4 2-2,6 3-1,4 1-1,5 2-1,3 1-1,2-1-1,3-1-2,1-1-1,1-3-8,1-3-17,-1-5-15,0-3-16,1-4-10,0-4-4,2-4-4,1-4-5,-3-3 2,-8-2 7,-6-2 8,-6-1 7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7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14231 43955 490,'0'-15'0,"0"2"0,0 2 0,0 3 0,1-1 0,2-2 0,2-2 0,2-1 0,1-1 7,1 4 15,1 3 15,2 3 14,-1 3 2,1 5-10,0 6-10,-1 4-10,-1 5-8,-2 7-7,-4 5-4,-2 7-7,-4 1-4,-4 0-4,-4-2-3,-3 0-3,-3-3-2,0-3 1,1-5 0,-1-3 1,2-4 2,1-1 3,2-3 4,3-1 4,1-2 3,2 0 1,2-2 2,2-1 1,1 1 4,2 0 3,0 1 5,2 1 4,0 1 3,1 0 4,2 0 2,0-1 4,0 3 0,0 2-2,-2 3-1,-1 3-2,0 2-2,-2 1-3,0 1-4,-2 1-4,-1-1-3,-2 0-6,-2-1-4,-1-1-6,0-6-8,4-12-11,4-12-11,4-12-11,2-6-2,1-3 8,1-1 6,2-2 8,-1-1-1,-1 3-11,-1 2-10,0 1-9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8"/>
    </inkml:context>
    <inkml:brush xml:id="br0">
      <inkml:brushProperty name="width" value="0.04899" units="cm"/>
      <inkml:brushProperty name="height" value="0.04899" units="cm"/>
    </inkml:brush>
  </inkml:definitions>
  <inkml:trace contextRef="#ctx0" brushRef="#br0">14953 43125 449,'9'-23'0,"2"1"2,2 1 1,1 1 1,1 3 7,-2 5 13,-3 4 12,-1 6 12,-1 4 4,0 4-8,0 4-5,0 3-7,-2 5-8,-1 5-7,-2 5-9,-2 5-8,-2 3-5,-2 0-1,-2 2-2,-1 1-2,-3-1-3,0 0-6,-2-2-7,0 0-5,0-3-3,-1-5 2,0-5 1,1-5 1,-1-4 4,2-4 6,1-5 4,0-3 6,2-3 6,1-2 11,0-2 8,2-1 10,1 0 8,0 4 8,1 4 8,2 4 7,0 5 1,-2 7-8,-1 7-6,0 7-7,-1 2-7,0 0-4,0-1-4,1-1-6,-1-2-3,2-2-4,0-1-3,2-3-3,3-9-12,7-16-20,8-17-19,6-17-20,2-10-5,0-2 9,-1-3 8,-1-3 8,-1 1 10,-1 6 9,-1 6 10,-1 5 9,-1 6 5,-1 6 1,0 3 2,-2 6 1,-1 5 8,1 5 14,0 4 15,-1 6 15,-1 4 5,-4 7-6,-5 5-5,-2 7-6,-5 3-6,0 2-5,-3 2-7,-2 3-4,-2 0-4,-2 0 0,-2 0 0,-1 0 0,-2-1-4,-1-4-9,-2-2-7,1-3-9,-1-4-7,2-7-5,3-5-5,1-6-7,2-6-1,2-6 0,2-6 0,3-6 1,1-5 2,4-5 4,2-4 4,4-6 5,1-1 3,1 3 5,1 4 3,2 2 4,-1 4 7,-1 5 8,-1 5 9,0 5 9,-3 5 9,-1 7 9,-2 8 10,-1 6 10,-5 5-1,-2 3-10,-5 3-9,-4 3-10,-3 2-8,-3 2-5,-3 3-5,-3 1-5,-1 1-6,-1 0-7,1 0-6,0 0-6,-1-2-5,1-6-2,-1-4-3,1-4-2,1-7-5,3-3-9,3-6-8,3-4-7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8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15400 46300 539,'16'23'9,"1"1"18,1-1 20,1 1 17,2-1 7,3 2-7,3 1-7,3 1-6,1 0-11,1 1-17,-1-1-15,0 0-17,-3-2-12,-5-5-7,-7-5-7,-5-5-8,-3-2-7,0 0-6,0 0-7,0 0-6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8"/>
    </inkml:context>
    <inkml:brush xml:id="br0">
      <inkml:brushProperty name="width" value="0.03422" units="cm"/>
      <inkml:brushProperty name="height" value="0.03422" units="cm"/>
    </inkml:brush>
  </inkml:definitions>
  <inkml:trace contextRef="#ctx0" brushRef="#br0">19137 44916 642,'-6'-7'9,"6"2"16,4 2 17,6 2 17,2 3 4,1 4-9,1 3-7,1 5-9,-2 2-17,-3 1-29,-4 1-27,-4 1-28,-3-1-11,0-3 7,-2-3 6,0-2 7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39"/>
    </inkml:context>
    <inkml:brush xml:id="br0">
      <inkml:brushProperty name="width" value="0.04426" units="cm"/>
      <inkml:brushProperty name="height" value="0.04426" units="cm"/>
    </inkml:brush>
  </inkml:definitions>
  <inkml:trace contextRef="#ctx0" brushRef="#br0">18777 45950 497,'-10'9'58,"10"1"7,12 3 8,10 1 7,4 2-4,-2-1-13,-1 1-15,-3-1-15,-2 0-27,-3-1-39,-3-1-41,-2 0-40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2"/>
    </inkml:context>
    <inkml:brush xml:id="br0">
      <inkml:brushProperty name="width" value="0.0595" units="cm"/>
      <inkml:brushProperty name="height" value="0.0595" units="cm"/>
    </inkml:brush>
  </inkml:definitions>
  <inkml:trace contextRef="#ctx0" brushRef="#br0">25148 43608 369,'-8'-25'8,"2"15"15,1 13 15,0 13 15,1 9 2,0 3-9,0 3-11,0 3-9,-1 4-7,-5 6-1,-4 6-2,-4 6-1,-1 1-2,1-3-2,1-2-2,1-4-2,0 1-2,1 2-2,-1 3-2,0 4-3,-1 3 0,-1 7 0,-3 5 0,-1 7 0,0-4 0,2-11-1,4-13 0,3-10-2,1-8 1,1 0 0,-1-1 0,0-1 0,1-2 1,1-4 0,0-2 1,2-2 1,0-4 0,2-1 1,1-3 1,1-1 0,1-4 1,3-4 1,4-6 2,2-4 2,3-3 1,2 0 1,2 1-1,1-1 2,1 0-1,0 2 1,-2 1-1,-1 0 1,1 1-1,2 0 0,1 0-1,3 1 0,0-1-1,1 2 0,0 0-2,-1 2 0,2 0-1,3 0 1,3 0 0,3 0 1,2 0-1,1 2 1,1 0-1,0 2 0,3 0 0,1 1-2,2 2 0,2 0-1,1 0-1,0-2-2,0-3 0,1 0-2,0-2-1,2 0 0,2 0 0,2 0-1,0 0 0,-2 0-1,-2 0-1,-2 0-1,-3 0 1,-2 2 1,-3 0 2,-3 2 1,-2-1 2,1 1 0,-1 0 1,0 0 2,-1-1-1,-1 0 0,-3-2 0,-1 0 0,-1-2-1,1 0 0,1-2 1,1 0-1,0-1 0,-1-2 1,-1 0-2,-1-1 1,-1-1-1,-1 2 1,-1 1-1,-1 0 1,-1 2-1,-1 0 1,-1 2 0,0 0 0,-3 0 4,-1-4 6,-2-2 7,-2-3 6,-3-3 2,-3-2-4,-2-1-4,-4-3-4,0-1-5,1-1-7,0-1-5,2-1-8,-2-3-2,0-3 1,-3-4 0,-2-4 2,-1-7-1,-2-8-1,0-9-1,-1-9-1,-1-6 0,0-1-1,0-2 0,1-3-1,-1 2 0,0 2-1,0 3-2,1 3-1,-2 3-3,-2 1-5,-1 2-6,-3 3-6,1 6 1,5 14 8,3 12 7,4 13 9,1 6-1,0 0-5,-1 1-7,-2-1-6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0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41155 25644 562,'-14'-8'5,"3"2"12,2 1 11,4 0 11,2 3 3,2 4-3,2 4-5,2 4-3,0 2-4,0 1-2,-2 1-3,0 2-3,-1-1-1,0 1-1,0 0-1,0-1 0,0 0-2,0-1-2,0 0-3,0-2-2,3-3-6,6-5-12,5-4-12,7-5-10,3-5-6,1-2 0,1-3 1,1-3 0,-1 0 3,-3 3 4,-3 2 5,-3 4 4,-3 2 9,-1 1 12,-2 0 13,-2 2 13,-2 2 6,-2 4 0,-3 3 1,0 5 1,-4 2-3,0 0-2,-3 0-5,-2-1-3,0 1-8,4 0-15,3-1-15,2 1-14,3-1-12,0-2-8,1-2-9,2-2-9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6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28340 45728 529,'-26'0'6,"9"0"12,10 0 13,10 0 12,5 0 2,0 0-8,0 0-9,-1 0-8,6 0-3,8 0 3,8 0 4,10 0 3,5 0 0,2 0-2,2 0-2,2 0-2,4-2-4,4 0-4,5-3-3,5-2-5,4-1-1,3-2-1,3 0 0,3-1 0,-2 1-2,-4 3-7,-5 2-6,-4 4-6,-7 3-7,-7 4-7,-6 3-8,-7 5-8,-8 0-5,-6-3-3,-7-3-3,-6-2-2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7"/>
    </inkml:context>
    <inkml:brush xml:id="br0">
      <inkml:brushProperty name="width" value="0.05262" units="cm"/>
      <inkml:brushProperty name="height" value="0.05262" units="cm"/>
    </inkml:brush>
  </inkml:definitions>
  <inkml:trace contextRef="#ctx0" brushRef="#br0">33754 44186 418,'-1'-15'5,"0"2"11,-2 3 12,0 1 10,-2 4 6,-2 6-1,-1 6 0,-3 6 0,-2 4-4,0 7-7,-1 4-7,-1 4-7,-1 5-5,-1 2-2,-2 4-4,1 3-2,-3 1-4,0 0-4,0 0-4,-2 0-4,1-3-3,5-2-5,3-5-4,4-4-3,6-8-6,8-13-5,8-12-7,7-14-5,5-9 0,1-8 5,1-8 7,1-8 5,-1-4 7,-1 2 4,-3 0 7,-1 2 5,-3 2 4,-3 4 1,-3 4 1,-2 4 2,-4 3 3,-1 7 6,-2 4 6,-2 4 7,0 8 8,0 7 12,2 7 11,0 9 11,1 4 1,0 3-12,0 1-10,0 3-11,-1 1-7,-1 1-3,0 0-2,-1 2-2,-1 1-4,0 1-3,0 1-3,0 0-4,-2 1-4,0-3-4,-3-2-5,-2-1-3,-1-5-5,-2-4-4,0-4-4,-1-6-4,-1-4-2,0-4 0,1-4 2,-1-4 0,-1-4 1,-2-3 1,-1-5 1,-3-4 1,1-1 4,1-1 6,2 1 5,3 0 7,1 1 3,4 4 3,3 5 1,2 3 3,4 2 2,4 2 5,4 1 4,4 0 3,3 2 3,3 0-1,3 2 1,3 1 0,2 0-4,0 0-7,2 0-8,1 0-8,0-2-6,1-2-4,-1-4-5,0-2-3,-1-2-3,-3-2 2,-3 0 0,-3-1 1,-4 0 1,-3 1 1,-4 1 2,-4 1 0,-3 0 6,-2 2 8,-2 1 8,-2 0 10,-3 3 7,-2 1 6,-3 2 7,-3 2 6,-2 3 3,0 6-2,1 4-3,-1 5-2,1 3-3,3 1-4,1 1-3,2 1-3,2 0-4,2-1-2,2-1-1,3-1-3,1-2-7,5-5-13,4-3-12,4-4-12,0-4-7,-1-4-1,-2-4 0,-2-4-2,-2-2 3,-1 1 6,0-1 5,-2 0 6,-1 3 12,0 7 22,-2 4 21,0 7 20,-1 5 7,0 4-8,0 3-7,0 5-8,-1 4-5,0 8-4,-2 6-5,0 8-3,-1 4-3,0 1-3,0 3-2,1 2-2,-1-2-3,0-3-2,0-4-3,0-4-3,0-4-2,0-4-3,0-4-3,0-4-4,0-4-2,-2-5-3,0-5-3,-1-5-3,-3-3-1,-2-2 3,-3-2 3,-3-2 1,-2-4 3,1-6 2,-1-6 3,1-6 3,0-3 2,2-1 2,3-1 3,1-1 2,3-2 2,5-3 0,2-3 1,6-2 0,3-3-1,5-2-2,5-3-2,5-1-3,4-1-4,3-2-9,3 0-7,3-1-8,-1 1-7,-2 7-3,-3 6-3,-3 6-5,-4 3 1,-3 4 5,-4 3 5,-4 3 5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7"/>
    </inkml:context>
    <inkml:brush xml:id="br0">
      <inkml:brushProperty name="width" value="0.03559" units="cm"/>
      <inkml:brushProperty name="height" value="0.03559" units="cm"/>
    </inkml:brush>
  </inkml:definitions>
  <inkml:trace contextRef="#ctx0" brushRef="#br0">35766 44128 618,'-7'-15'0,"2"2"0,2 3 0,2 1 0,3 2 9,4 0 18,4 2 19,3 1 18,3 0 3,1 2-15,2 0-14,0 2-14,3 0-9,5 0-1,4 0-2,6 0-2,0 0-6,-3 0-12,-5 0-9,-4 0-11,-3 0-9,-3 0-5,-3 0-7,-2 0-5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7"/>
    </inkml:context>
    <inkml:brush xml:id="br0">
      <inkml:brushProperty name="width" value="0.04351" units="cm"/>
      <inkml:brushProperty name="height" value="0.04351" units="cm"/>
    </inkml:brush>
  </inkml:definitions>
  <inkml:trace contextRef="#ctx0" brushRef="#br0">36429 43340 505,'-21'-19'62,"7"10"6,5 10 6,7 10 7,2 9-7,0 11-16,0 9-18,0 10-17,0 7-12,0 5-8,0 5-5,0 5-8,0-3-7,0-9-7,0-11-8,0-8-8,-1-9-8,0-6-9,-2-5-10,0-6-9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8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29437 48741 507,'-6'-22'67,"6"6"-13,4 5-12,6 5-14,4 2-4,7 0 1,5 0 2,7 0 1,3 2 1,2 4-2,2 4-2,2 4-2,3 3-1,2 3-3,4 3-3,2 3-2,2 3-3,2 3-3,0 3-5,1 2-3,1 2-4,0 1-7,-1-1-6,1 0-6,0-1-8,1-3-9,1-4-9,2-2-9,-5-4 0,-7-5 9,-8-5 10,-7-4 9,-7-3 3,-3 0 0,-5 0-2,-3 0-1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49"/>
    </inkml:context>
    <inkml:brush xml:id="br0">
      <inkml:brushProperty name="width" value="0.05198" units="cm"/>
      <inkml:brushProperty name="height" value="0.05198" units="cm"/>
    </inkml:brush>
  </inkml:definitions>
  <inkml:trace contextRef="#ctx0" brushRef="#br0">33970 49280 423,'0'-30'1,"0"5"3,0 3 3,0 5 3,-2 2 5,-2 2 8,-4 3 8,-2 1 7,-3 4 1,-3 6-5,-3 6-6,-3 6-5,-3 4-3,-1 7-2,-3 3-3,-1 6-1,-1 4-1,0 2 1,-1 4 0,1 3 0,1-1 0,3-1-2,3-2-1,3-1-3,4-3 0,5-2-3,4-2 0,6-1-2,3-3-2,4-2-5,2-2-5,3-1-4,5-4-4,6-5-3,5-5-3,6-4-3,5-5-3,2-4-6,4-4-5,3-4-6,-1-3 0,0-3 5,-3-3 4,-2-3 4,-3-1 4,-4 3 5,-3 1 4,-5 3 5,-4 0 4,-5 2 2,-5 1 3,-4 1 2,-4 1 4,0 0 5,-2 2 4,0 1 6,-3 1 5,-4 2 7,-4 2 5,-4 2 7,-1 2 1,-1 2-2,1 2-2,-1 2-3,0 2-3,1 3-3,-1 3-4,0 3-3,1 2-2,-1 1-2,0 1-1,1 1 0,0 1-2,2-1-1,2 1-1,3-1-1,1 0-2,2-3-2,2-1-2,2-2-2,3-4-2,4-3 1,4-4 0,3-4 1,4-4-2,3-4-3,3-4-2,3-3-4,1-5-6,-1-2-11,-1-3-10,-1-2-11,-2-4-3,-1-1 6,-2-3 6,-3-1 5,-1-1 5,-4 0 3,-3 0 5,-2 0 3,-3 1 4,-1 3 3,0 3 3,-2 3 3,0 4 6,-2 3 9,0 4 7,-1 5 9,-1 5 11,0 10 15,0 8 14,0 9 14,0 3-1,2-2-15,0-1-16,2-2-16,0 2-11,0 10-6,0 9-7,0 8-6,0 2-5,0-8 0,0-6-1,0-7-1,2-3-4,4 4-9,4 3-8,3 3-8,2-3-4,-2-8 1,-3-7 0,-1-9 1,-1-3-4,0 0-10,0 0-11,0 0-10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0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36213 48947 529,'-6'-8'1,"1"0"4,2 0 2,2 1 3,2 0 7,2 2 8,2 2 11,1 2 9,4 2 2,2 2-3,3 2-3,3 2-4,1 2-4,-1 3-6,-1 3-4,-1 3-6,-1 3-3,-4 1-2,-3 2-2,-2 3-1,-5 0-3,-5 1-2,-4-1-3,-5 0-3,-4 0-5,-1-3-5,-3-1-7,-1-3-6,-1-1-1,-1-3 3,1-1 2,-1-2 4,2-3 2,3-1 2,3-2 1,3-2 1,7-2 3,12-1 7,11 0 4,13-1 7,5-2 1,0-1 0,0 0-2,0-1 0,-1-1-7,-1 0-14,-3 0-12,-2 0-13,-3 0-8,-5 0-4,-5 0-2,-4 1-4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0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37250 49412 634,'3'-21'110,"7"5"-21,8 5-23,6 5-21,4 2-16,2 2-11,2 0-10,3 2-10,-2 0-11,-2 0-11,-3 0-11,-3 0-11,-4 1-4,-5 2 3,-5 2 4,-4 1 3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0"/>
    </inkml:context>
    <inkml:brush xml:id="br0">
      <inkml:brushProperty name="width" value="0.0439" units="cm"/>
      <inkml:brushProperty name="height" value="0.0439" units="cm"/>
    </inkml:brush>
  </inkml:definitions>
  <inkml:trace contextRef="#ctx0" brushRef="#br0">37797 48534 501,'-8'-15'4,"0"2"9,0 3 8,1 1 10,0 3 7,2 6 10,2 4 8,2 6 9,1 6-2,0 9-10,0 9-11,0 8-10,0 8-11,0 6-11,0 5-8,0 7-11,0-3-11,0-11-11,0-10-10,0-11-12,0-7-7,0-2-3,0-1-3,0-2-2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1"/>
    </inkml:context>
    <inkml:brush xml:id="br0">
      <inkml:brushProperty name="width" value="0.04879" units="cm"/>
      <inkml:brushProperty name="height" value="0.04879" units="cm"/>
    </inkml:brush>
  </inkml:definitions>
  <inkml:trace contextRef="#ctx0" brushRef="#br0">41502 47662 450,'0'-14'6,"0"1"9,0 2 11,0 3 10,0 2 6,0 6 2,0 4 1,0 5 2,-2 5-2,0 6-5,-3 3-5,-2 6-6,-2 3-4,-2 1-3,-1 0-4,-3 2-3,1-1-3,1-3 0,2-4-2,2-2-1,6-5-1,8-7-3,9-6-2,9-8-2,6-6-6,1-9-5,2-7-8,2-9-6,-1-2-3,-3 0-2,-5 1-1,-3 1 0,-5 2 1,-3 4 4,-4 2 5,-5 3 4,-3 2 5,-6 3 4,-4 1 4,-5 2 4,-4 3 3,-3 3 0,-3 2 0,-3 4 1,0 3-1,1 4-4,3 4-4,2 3-4,2 2-5,6-1-9,5-1-9,4 0-9,5-2-3,2-1 1,4 0 2,2-2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1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45700 23122 467,'33'-8'112,"2"2"-23,4 1-25,3 0-24,-2 1-15,-4 0-6,-5 0-7,-5 1-6,-2-1-7,-1 2-8,1 0-8,-1 2-8,-3-1-7,-7-2-8,-6-2-8,-8-2-7,-4-1 0,-2-2 9,-1 0 8,-3-1 8,-2-3 7,0-2 5,-1-3 4,-1-3 5,0-2 3,3-1 4,1-1 2,2 0 2,1 0 3,-2 2 2,0 4 2,-1 3 2,0 3 4,0 3 7,2 3 8,1 2 6,0 5 6,2 6 6,1 6 7,0 6 5,2 3-2,0 3-9,2 1-11,0 3-9,2 4-6,0 10 0,2 8 0,0 10-1,0 7-5,0 7-8,-2 6-8,0 8-10,-2 4-9,0 0-9,-2 2-11,0 0-9,0-3-5,0-7 2,2-9 2,0-7 1,1-11 5,0-13 8,0-11 9,0-14 8,0-7 1,0 1-4,0 0-6,0 0-5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1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42650 48200 635,'10'30'144,"3"-4"-37,5-2-36,3-3-36,1-2-28,-3-3-18,-3-1-18,-2-2-19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1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43800 46668 416,'0'-16'9,"0"-2"20,0 0 18,0 0 19,0 5 7,0 16-7,0 14-5,0 15-6,0 9-7,2 6-8,0 4-7,1 5-7,0 5-8,0 7-8,-2 5-7,0 7-9,-1 3-2,0 2 3,0 2 2,0 2 2,-1-8-15,0-18-33,-2-17-34,0-17-33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2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44712 47841 499,'-9'-4'11,"0"8"22,-1 8 23,-1 7 21,-1 4 3,0-1-20,0-1-18,1-1-19,-2 0-12,-2-1-4,-1 1-6,-3 0-4,3-5-7,7-5-9,6-8-7,8-6-9,5-5-2,5-2 4,5-2 4,5-1 5,1-1 5,-3 1 7,-3 1 6,-3 0 7,-3 5 8,-2 6 9,-4 8 9,-3 6 9,-2 4 2,-4-1-2,-2 1-4,-3 0-4,1-4-11,7-5-21,8-6-19,6-6-21,3-2-6,-1-1 4,-1 0 7,0 0 5,-3 1 5,-1 2 4,-3 2 3,0 2 4,-3 3 13,-1 2 20,-1 4 21,0 2 22,0-2-3,4-6-23,2-8-24,3-6-24,2-3-14,-1 3-8,1 1-6,0 2-6,-3 3 9,-3 4 24,-4 4 25,-4 4 24,-3 2 14,-2 2 0,-2 0 2,-2 1 2,1 1-2,1 0-2,2-1-4,2 1-3,3-2-10,6-4-18,4-4-18,5-4-17,2-2-8,-1 0 2,-1 0 1,-1 0 1,-1 0 2,-2 0-1,-3 0 1,-1 1 0,-3-2 3,-4 0 5,-4-2 6,-4 0 6,-1-1 2,1-2 1,0 0 1,2-1 0,-1 0 2,0 2 7,-1 2 4,-2 3 7,0 1 4,-1 2 3,-2 2 4,0 2 3,0 1 2,3 3-2,1 2-1,2 2-1,1 1-3,0-1-3,0 1-5,0 0-4,3-2-9,6-4-18,6-5-15,6-2-17,1-5-9,1-2 0,-2-3-2,-1-4 0,-1 1 4,-3 1 11,-1 2 10,-2 3 9,-2 2 18,0 6 22,-2 4 24,0 5 22,-2 4 2,1 0-19,0 1-21,0 1-20,1-1-17,2-4-13,2-5-14,2-3-14,0-3-5,-1-2 4,-1-2 3,0-1 4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3"/>
    </inkml:context>
    <inkml:brush xml:id="br0">
      <inkml:brushProperty name="width" value="0.04769" units="cm"/>
      <inkml:brushProperty name="height" value="0.04769" units="cm"/>
    </inkml:brush>
  </inkml:definitions>
  <inkml:trace contextRef="#ctx0" brushRef="#br0">47400 47498 461,'0'-17'92,"0"11"-7,0 12-7,0 11-9,0 8-9,2 3-10,0 3-10,1 2-10,0 1-10,0-2-8,-2-1-9,0-3-9,-1-2-3,0-3 4,0-3 3,0-3 4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3"/>
    </inkml:context>
    <inkml:brush xml:id="br0">
      <inkml:brushProperty name="width" value="0.06575" units="cm"/>
      <inkml:brushProperty name="height" value="0.06575" units="cm"/>
    </inkml:brush>
  </inkml:definitions>
  <inkml:trace contextRef="#ctx0" brushRef="#br0">48381 47055 334,'1'-13'39,"0"6"15,2 6 16,0 6 15,0 5 1,0 5-14,-2 5-15,0 5-13,-1 3-10,0-1-5,0 0-4,0 1-5,-1 0-4,-2 0-3,-2 2-3,-2 1-4,0 0-2,0 1-3,2-1-1,1 0-3,0-1-2,2-1-4,0-3-3,2-1-3,3-5-6,6-5-9,5-6-8,7-6-10,2-4-1,1 0 7,-1-2 7,0 0 7,0-1 3,-1 0 0,-1 0 0,-1 0 0,-2 0-3,-3 0-7,-3 0-7,-2 1-7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3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49050 46461 577,'1'-21'6,"4"5"12,2 4 11,3 6 12,4 2 6,2 0-1,3 0-2,3 1 0,2-1-3,3 2-8,1 0-6,2 2-7,2 0-5,-1 0-7,0 0-5,1 0-5,-4-1-16,-4 0-27,-5-2-25,-4 0-27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3"/>
    </inkml:context>
    <inkml:brush xml:id="br0">
      <inkml:brushProperty name="width" value="0.04962" units="cm"/>
      <inkml:brushProperty name="height" value="0.04962" units="cm"/>
    </inkml:brush>
  </inkml:definitions>
  <inkml:trace contextRef="#ctx0" brushRef="#br0">50598 45376 443,'-7'-21'11,"4"5"24,3 5 23,2 5 23,1 4 5,0 5-13,-2 6-14,0 4-13,-1 6-11,0 7-6,0 6-6,0 8-7,-1 7-11,0 8-16,-2 7-16,0 9-15,0-5-4,0-13 8,2-16 8,1-14 9,-1-7-5,-1-1-16,0 1-16,-1 0-17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4"/>
    </inkml:context>
    <inkml:brush xml:id="br0">
      <inkml:brushProperty name="width" value="0.04874" units="cm"/>
      <inkml:brushProperty name="height" value="0.04874" units="cm"/>
    </inkml:brush>
  </inkml:definitions>
  <inkml:trace contextRef="#ctx0" brushRef="#br0">28065 40104 451,'0'-22'1,"-2"5"1,0 3 3,-1 4 1,0 6 10,2 8 19,2 8 18,2 7 18,0 8 4,-1 7-12,0 7-11,-2 6-11,0 6-8,0 6-4,0 4-5,0 5-3,0 3-7,-2 1-6,0 1-9,-1 1-6,-1-2-5,2-3-2,0-5-2,2-3-1,1-4-7,2-3-10,2-2-10,1-4-10,2-5-3,-2-10 3,-1-8 3,0-8 5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5"/>
    </inkml:context>
    <inkml:brush xml:id="br0">
      <inkml:brushProperty name="width" value="0.05206" units="cm"/>
      <inkml:brushProperty name="height" value="0.05206" units="cm"/>
    </inkml:brush>
  </inkml:definitions>
  <inkml:trace contextRef="#ctx0" brushRef="#br0">27394 42911 422,'-8'-15'4,"2"4"6,1 3 8,0 3 7,3 3 7,4 5 8,4 6 9,4 4 7,1 5 1,-1 5-8,0 5-9,-2 5-7,0 3-6,0 4-4,0 3-4,-1 2-4,0 1-3,-2-2 0,-2-2 0,-2-2 0,-1-2-2,2-3-1,0-4-3,2-1 0,2-9-5,7-13-3,6-13-5,5-12-4,7-13-4,5-12-3,6-13-4,6-13-3,2-4-6,-2 5-8,-2 4-8,-2 6-8,-5 7-3,-7 10-1,-9 10 1,-7 9 0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6"/>
    </inkml:context>
    <inkml:brush xml:id="br0">
      <inkml:brushProperty name="width" value="0.0421" units="cm"/>
      <inkml:brushProperty name="height" value="0.0421" units="cm"/>
    </inkml:brush>
  </inkml:definitions>
  <inkml:trace contextRef="#ctx0" brushRef="#br0">30430 39586 522,'-7'-15'7,"1"2"16,1 3 14,0 1 15,2 4 5,1 6-6,0 6-6,2 6-4,0 4-6,2 7-4,0 3-4,1 6-4,0 3-4,0 0-5,-2 2-4,0 1-4,-1 0-8,0 2-9,0 0-8,0 2-11,0-3-6,0-4-7,0-5-6,0-5-6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1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45937 24397 618,'-8'-14'0,"2"2"0,1 4 0,0 3 0,0 1 7,-4 2 12,-2 0 13,-3 2 13,-1 0 3,1 0-7,0 0-8,2 0-7,-1 2-4,-3 6-2,-3 4 0,-3 5-3,-3 4-1,-2 3-3,-1 3-4,-2 3-2,-1 0-3,3-1-2,2-3-2,1-1 0,3-3-3,3-3 0,3-3 0,3-3-1,5-4-3,10-4-1,8-6-4,9-4-2,6-5-4,5-6-4,3-4-4,4-4-5,2-3-2,-1 1-3,-2 1-3,0 1-3,-4 2 2,-7 6 6,-7 5 5,-6 5 6,-5 1 3,1 0 3,0-1 1,0-2 3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8:57"/>
    </inkml:context>
    <inkml:brush xml:id="br0">
      <inkml:brushProperty name="width" value="0.04858" units="cm"/>
      <inkml:brushProperty name="height" value="0.04858" units="cm"/>
    </inkml:brush>
  </inkml:definitions>
  <inkml:trace contextRef="#ctx0" brushRef="#br0">30300 39947 452,'8'-36'2,"2"7"3,0 7 4,1 7 4,1 4 1,2 2 2,0 3 1,1 1 1,2 1 0,1 2-1,3 0-1,1 2-2,0 0-3,-3 0-3,-3 0-5,-2 0-4,-3 0-4,-1 2-6,0 0-6,-2 2-5,-1-2-3,-2-4-1,-3-4-1,0-4-2,-1-4 2,1-3 3,3-5 5,2-3 3,1-1 4,-2 3 2,-1 3 4,0 3 2,-3 7 15,-4 10 26,-4 11 26,-4 11 26,-2 6 5,1 1-16,-1 1-18,0 1-16,1-1-11,1 0-5,0-1-7,2-1-5,1-2-3,2-3-1,2-3 1,2-3-1,6-6-13,8-8-25,9-10-25,9-8-26,3-4-4,-2 1 14,-1 1 15,-3 1 15,-3 2 7,-5 2 2,-5 4 0,-4 3 1,-4 2 5,-1 4 7,-1 2 9,0 4 7,-2 1 7,-2 3 7,-2 2 6,-2 2 6,0-1 3,0-1-4,2-3-3,0 0-3,2-4-1,2-1-1,2-2 0,2-2-1,2-2-1,1-2-4,3-2-3,2-1-4,2-4-7,3-2-8,3-3-10,3-3-9,1-3-3,-1 0 1,-1 0 3,-1-2 2,-2-1 3,-3 1 4,-3-1 2,-3 1 5,-3 0 2,-2 1 4,-4 1 3,-2 1 3,-3 2 4,-2 2 3,-2 4 5,-2 3 3,-1 3 10,1 6 15,-1 4 17,0 6 14,1 3 2,2 5-13,2 3-14,2 5-13,2 1-8,2-1-4,2-1-2,2-1-3,1-1-3,1-1-4,2-2-3,0 1-4,1-3-2,0-1-4,-1-2-3,1-3-3,0 1 0,0 0 3,-1 1 2,1 1 3,-3 2 2,-6 3 1,-6 3 1,-6 3 2,-6 4-2,-7 5-6,-7 4-5,-7 6-6,-2 0-6,4-4-9,2-4-7,3-4-8,3-4-8,5-7-4,3-5-7,5-6-5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2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63097 36413 464,'-23'-21'83,"3"8"-20,1 7-22,3 7-21,0 3-11,2 1-1,1 2 0,1 0-2,-1 0-2,0 0-3,-1-2-5,-1 0-4,0-2 0,1 1 1,1 0 3,1 0 1,1 2 3,4 2 3,2 3 4,4 3 3,1 3 1,0 1 2,0 3 0,0 2 0,1 1 2,0 4 3,2 3 3,0 3 3,0 2 0,-2 2-2,-2 2-1,-2 2-3,-1 2-2,0 2-3,0 2-1,0 2-3,0-1-2,1-2 2,-1-3-1,0-4 2,0-3-3,2-6-5,0-4-3,2-4-5,1-7-4,4-3-4,2-6-5,3-4-3,4-6-3,1-4-3,5-6-2,2-3-2,0-4 1,-3 2 4,-3 1 6,-3 1 4,-2 1-5,-1 3-12,0 1-13,-2 2-14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3"/>
    </inkml:context>
    <inkml:brush xml:id="br0">
      <inkml:brushProperty name="width" value="0.04878" units="cm"/>
      <inkml:brushProperty name="height" value="0.04878" units="cm"/>
    </inkml:brush>
  </inkml:definitions>
  <inkml:trace contextRef="#ctx0" brushRef="#br0">64406 36741 451,'0'-22'6,"0"5"10,0 3 8,0 4 9,-2 2 5,0 1-1,-3-1-1,-2 0 1,-1 0-3,-2 0-7,0 0-4,-1 1-7,-1 0-3,0 2-2,0 2-1,1 2-3,-1 1 0,0 2 0,0 0 0,1 2 0,-2 0 0,0 2 1,-1 0 1,-1 1 0,0 2 1,3 2 0,1 2-2,2 1 0,2 2 0,2 1 0,2 2 1,2 0 0,2 1 0,2 3 0,2 1-1,2 3-1,2-2-1,2-3-2,1-5 0,3-3-2,1-3-1,-1-3-2,1-1 0,0-2-1,-1 0-1,-1 0 0,-1 1 0,0 2 0,-3 0 1,-1 1-2,-2 2 1,-2 0 0,-2 3 1,0 5 0,-2 5 2,0 5 1,-3 0 0,0-5 0,-3-5 1,-2-5-1,-1-2 0,0-1-1,1 1 0,-1 0-1,-1 0-1,0-1 2,-1 1-1,-1 0 1,-2-1 0,0-1 1,-1 0-1,-1-2 1,-1-1-1,0 0 1,1-2-1,-1 0-1,0-2-1,1 1-3,-1 0-2,0 0-4,1 0-4,-1 0-6,0 0-6,1 0-7,-1-1-3,2-1-2,1 0-1,1-1-1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4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65781 35583 588,'15'-6'97,"-1"4"-18,-1 4-20,-1 4-18,-1 3-12,-1 5-3,0 4-3,-2 3-3,-2 3-4,-2 1-4,-4 1-5,-2 1-4,-4 0-4,-4 0 0,-3 0-2,-5 1-1,-1-3-2,-1-1-1,1-4-3,-1-3-1,1-3 0,3-3 1,1-3 1,3-2 2,2-2 3,6 1 5,4 2 6,6 0 5,4 0 0,3-2-6,5-3-7,3 0-6,3-2-4,1 0-4,1 0-3,1 0-3,-2-1-1,-1 0 1,-4-2 1,-3 0 2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5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66689 36196 583,'-18'-8'67,"9"2"-5,10 1-5,10 1-5,5 0-5,3 0-4,1 0-5,3 1-4,-1-1-17,-1 2-30,-3 0-29,-1 2-30,-3 0-10,-1 0 9,-2 0 8,-2 0 9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5"/>
    </inkml:context>
    <inkml:brush xml:id="br0">
      <inkml:brushProperty name="width" value="0.0571" units="cm"/>
      <inkml:brushProperty name="height" value="0.0571" units="cm"/>
    </inkml:brush>
  </inkml:definitions>
  <inkml:trace contextRef="#ctx0" brushRef="#br0">66736 35197 385,'-6'-14'6,"4"2"11,4 4 12,4 3 11,3 1 3,5 2-7,4 0-7,3 2-7,1 0-7,-1 0-6,-3 0-6,-1 0-8,-2 1-2,-3 2 2,-1 2 1,-2 2 1,-2 1 1,-2 3 2,-3 2 1,0 2 1,-3 1 3,-1 1 3,0 1 2,-1 1 4,-1 1 2,2 1 1,0 1 3,2 1 1,0 1 1,0 1-2,0 1-2,0 1-1,0 1-2,0 2 1,0 3 0,0 1-1,0 2 1,0 0-2,0 2-1,0 1 0,0-1-2,0 0-1,0-2-2,0 0-1,0-1 0,0 1 0,0-1-1,0 0 1,-1-1 0,0-1-2,-2-3-1,0-2-2,-1-1 0,-2-3-3,0-1-2,-1-3-2,-2-1-1,0-3-2,-1-1 0,-1-2-2,-2-2 0,-2-1-2,-1 0 0,-3-2-2,-2-1 0,-3-2 1,-2-3 0,-4 0 0,0-2-3,3 0-8,3 0-8,3 0-9,3-1-7,1-1-7,2 0-7,3-1-8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6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68712 37850 504,'0'16'135,"0"1"-28,0 1-28,0 1-27,-1 3-17,0 3-5,-2 4-5,0 5-5,-2 1-8,0 2-11,-1 0-12,-1 2-10,-1-1-12,2-2-9,1-2-12,1-1-10,0-5-3,2-6 5,0-5 4,2-6 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6"/>
    </inkml:context>
    <inkml:brush xml:id="br0">
      <inkml:brushProperty name="width" value="0.03629" units="cm"/>
      <inkml:brushProperty name="height" value="0.03629" units="cm"/>
    </inkml:brush>
  </inkml:definitions>
  <inkml:trace contextRef="#ctx0" brushRef="#br0">69894 36512 606,'-8'-7'0,"2"0"0,1 2 0,0 1 0,3 0 9,4 0 20,4 0 18,4 0 20,5 0 3,7 1-12,6-2-12,8 2-12,2-1-12,-2 2-10,-1 0-13,-3 2-10,-3 0-9,-3 2-3,-5 0-4,-3 2-4,-4 0-2,-3 3 3,-3 2 2,-2 2 3,-3 0-1,-1-1 0,0-1-2,-1 0-2,-2-2 0,-1 1 1,0 0 0,-1 0 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6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69914 37450 592,'-28'7'0,"7"-1"0,7-1 0,7 0 0,2-1 10,-2 0 18,-2-1 19,-1 1 18,4-1 4,14 0-11,12-2-12,12 0-12,7-1-10,1 0-8,-1 0-7,0 0-8,-1-1-6,-2 0-5,-2-2-6,-2 0-4,-2 0-6,-1 2-5,-3 2-5,-1 2-5,-4 0 1,-3 0 5,-5-2 7,-3 0 4,-2-1 1,0 2-4,0 0-5,0 2-6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7"/>
    </inkml:context>
    <inkml:brush xml:id="br0">
      <inkml:brushProperty name="width" value="0.05012" units="cm"/>
      <inkml:brushProperty name="height" value="0.05012" units="cm"/>
    </inkml:brush>
  </inkml:definitions>
  <inkml:trace contextRef="#ctx0" brushRef="#br0">72345 37229 438,'-13'-1'8,"4"0"13,6-2 16,5 0 13,4 0 4,5 0-11,5 2-9,5 0-10,4 1-5,1 0-2,3 0-2,1 0-2,2 0 0,3-2 2,1 0 0,2-1 2,1-1 0,1 2 0,-1 0-1,0 2 0,1 0-1,4 0-1,3 0 1,2 0-1,3 0-1,2 0-2,2 0-3,2 0-2,0 0-2,1 0-4,0 0-1,0 0-4,1 0-1,3 0-1,3 0-1,3 0-1,1 0 0,-1 0 0,-1 0 1,-1 0 0,1 0 1,1 2 0,3 0 2,2 2 0,0-1 1,2 1 0,1 0 1,1 0 0,-3-1 0,-7 0 0,-7-2 0,-6 0-1,-9-1 1,-8 0-2,-9 0 1,-9 0-2,0 0-1,9 0-5,8 0-5,10 0-4,2-2-5,-4 0-8,-4-3-6,-4-2-7,-5-1-3,-7-1 1,-7-1 3,-6-1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1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46850 23476 593,'15'-22'30,"-1"4"0,-1 5 0,0 3-1,1 1 2,5 0 5,5-1 5,5-1 4,2 0-3,-1 4-9,-1 2-9,-1 4-11,-2 1-4,-1 0-3,-3 0-1,-1 0-3,-3 1-3,-1 2-9,-2 2-8,-2 2-7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8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74693 32946 473,'-1'-29'0,"0"5"0,-2 5 0,0 5 0,0 7 10,0 10 19,2 10 21,0 9 19,1 7 4,0 3-11,0 2-13,0 4-11,-1 4-8,-2 6-4,-2 6-4,-1 6-5,-2 3-2,0 1-2,1 1-3,-1 1-1,0 1-4,2 3-8,1 1-7,1 3-8,0-3-8,2-6-11,0-5-10,2-6-11,0-7-3,2-6 6,0-7 5,2-7 5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8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75454 33947 535,'-2'-21'11,"-4"7"20,-4 5 21,-4 6 21,-1 5 4,-1 6-14,0 4-13,1 5-14,-3 4-10,-3 5-8,-5 3-9,-3 5-7,-2 0-3,3-2 3,2-2 2,1-1 3,3-4-3,3-3-5,3-5-6,3-3-6,3-2-1,4 1 6,4 1 5,4 2 6,5-1 3,6 1-2,5 0 1,7-1-2,3 1-2,0 0-7,2-1-5,1 1-7,-1 0-5,-1-1-7,-3 1-5,-1 0-6,-3-2 0,-3-3 5,-3-3 5,-3-2 6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9"/>
    </inkml:context>
    <inkml:brush xml:id="br0">
      <inkml:brushProperty name="width" value="0.04702" units="cm"/>
      <inkml:brushProperty name="height" value="0.04702" units="cm"/>
    </inkml:brush>
  </inkml:definitions>
  <inkml:trace contextRef="#ctx0" brushRef="#br0">76683 34766 467,'-17'-7'6,"-1"2"10,-3 2 12,-1 2 11,0 3 0,3 4-10,3 4-10,3 3-10,1 2-5,1-1-2,-1 0 0,0-2-2,0 0 1,1 1 2,-1 1 2,1 2 2,2-1 2,8 1 0,6 0 1,7-1 1,4-1 0,1-4 0,1-5-1,2-2 0,-2-3-3,0 0-6,-1 0-5,0 0-6,-6 3-4,-7 5 0,-8 7 0,-7 6-2,-6 1 2,0-2 3,-1-1 3,0-2 3,-2-1 3,1 3-1,-1 2 0,1 1 1,0-1 0,4-5 2,3-5 3,3-4 1,3-4 2,6-2 3,4-2 2,6-2 2,3-3 0,5-4-6,3-4-5,5-3-4,1-3-5,2-1-5,1-1-5,1-1-4,-2 0-3,-4 1-1,-3 1 0,-5 1-2,-2 1 2,-3 2 4,-1 3 3,-2 1 5,-2 2 7,-2 1 13,-3 0 12,0 2 13,-3 2 9,0 6 8,-2 5 7,0 4 8,-1 5-2,0 7-9,0 5-11,0 7-9,0 3-7,-2 4-6,0 2-5,-1 4-5,-1 0-8,0 0-7,0-2-8,1 0-9,-1-3-2,2-2 2,1-3 5,0-3 2,2-5-2,0-4-10,2-5-10,0-4-8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09"/>
    </inkml:context>
    <inkml:brush xml:id="br0">
      <inkml:brushProperty name="width" value="0.03917" units="cm"/>
      <inkml:brushProperty name="height" value="0.03917" units="cm"/>
    </inkml:brush>
  </inkml:definitions>
  <inkml:trace contextRef="#ctx0" brushRef="#br0">77328 34994 561,'2'-29'41,"4"7"-1,4 5-3,3 7-1,3 3-1,0 2-1,-1 2-1,1 2 0,-2 2-2,-1 2-4,-2 2-5,-2 2-3,-3 2-4,-3 5-2,-2 4-3,-4 3-1,-2 3-6,-5 3-5,-4 1-7,-3 2-7,-3 2-4,1 1-4,-1 0-3,1 2-4,0-3-2,2-6-2,3-5-2,1-6-2,2-4-2,0-1 0,2-1-2,1 0-1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0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78820 35100 502,'-8'8'115,"2"2"-27,1 0-26,0 1-27,0 3-13,-2 5 1,-1 5 2,-3 5 1,-1 3-1,-1 0-5,-1 2-3,-1 1-5,-1-1-2,2 0-2,1-1-3,1-1-1,1-4-6,3-4-10,1-5-10,2-4-11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1"/>
    </inkml:context>
    <inkml:brush xml:id="br0">
      <inkml:brushProperty name="width" value="0.05049" units="cm"/>
      <inkml:brushProperty name="height" value="0.05049" units="cm"/>
    </inkml:brush>
  </inkml:definitions>
  <inkml:trace contextRef="#ctx0" brushRef="#br0">79025 35255 435,'7'-6'9,"0"4"16,-2 4 16,0 4 17,-2 4 4,1 5-11,0 5-11,0 5-9,-1 3-8,0 1-3,-2 1-5,0 1-2,-2-1-6,-2-2-5,-2-2-5,-2-1-7,0-3-4,-1-1-6,0-3-4,0-1-6,-1-4-4,-3-8-6,-4-7-6,-2-6-5,0-6 1,3-3 8,3-5 7,3-3 8,2-2 7,2 3 7,2 1 7,2 3 6,2 1 7,2 3 6,2 1 5,2 3 7,2 1 2,3 4 2,3 2 1,3 4 1,2 1-3,-1 0-6,1 0-5,0 0-7,0 0-6,1-2-6,0 0-7,3-2-6,-2-1-3,0-1 0,-1-3 0,0-2-1,-3-1 0,-1 1 1,-3-1 0,-1 0 0,-2 0 1,-2 1 1,-3-1 0,-1 0 2,-3 1 4,-4 3 8,-3 1 9,-5 2 7,-2 2 7,0 2 6,0 2 6,1 2 5,-1 2 2,0 2-1,1 1-1,-1 3-3,1 2-2,0 2-4,2 1-5,1 3-4,1 0-3,2 1-4,2-1-2,2 1-3,3-2-5,2-3-6,3-3-7,4-2-7,0-5-7,1-2-5,0-6-6,0-2-6,-1-4-1,-1-2 2,-1-2 3,0-1 3,-2-1 6,-1 0 6,0 2 9,-2 1 7,-1 5 16,-2 8 23,-2 10 24,-2 8 23,0 4 3,0 0-13,2 1-16,0-1-14,1 1-10,0 1-4,0 1-5,0 1-5,0 0-4,0 1-3,0-1-3,0 0-4,-1 0-2,-2-1-5,-2-1-3,-1-1-3,-3-1-3,0-1-3,-1-1-4,-1-1-2,-1-3-2,0-3 1,0-4 0,1-4 1,-1-3 0,0 0 4,0-2 2,1 0 3,0-3 2,2-4 3,2-4 2,3-4 3,1-3 1,6-5 2,2-3 2,5-4 2,4-3-1,5-1-3,5-1-2,5 0-2,1-1-5,-1 1-5,-3 1-7,-1 2-6,-4 2-3,-3 7 0,-5 5-1,-3 7 1,-3 2 2,0 2 2,-2 1 2,0 0 4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1"/>
    </inkml:context>
    <inkml:brush xml:id="br0">
      <inkml:brushProperty name="width" value="0.05376" units="cm"/>
      <inkml:brushProperty name="height" value="0.05376" units="cm"/>
    </inkml:brush>
  </inkml:definitions>
  <inkml:trace contextRef="#ctx0" brushRef="#br0">80650 35203 409,'22'-28'76,"-1"7"-14,-3 7-16,-1 7-14,-2 6-9,-3 6-5,-1 5-3,-2 7-5,-3 3-2,-4 3 0,-4 1 0,-4 3 0,-2-1 0,-2 0-2,0-1-1,-1-1-2,0-2-2,0-3-4,2-3-4,1-2-3,4-7-5,8-9-8,8-8-7,7-9-7,6-7-2,1-3 2,2-4 3,3-4 3,-1-1 2,-2 4 5,-1 2 4,-3 3 4,-2 3 4,-5 1 5,-3 3 4,-4 2 5,-3 2 5,-1 4 7,0 4 8,-2 5 7,-2 1 2,-2 2-2,-3 0-3,-4 2-3,-1 2 4,-1 6 10,-2 4 11,0 5 11,1 2-1,5-1-9,3-1-9,4-1-11,2-1-6,1-1-4,2 0-5,0-2-4,2 0-2,2 1 0,1 1-1,3 2-1,0-1-2,-3 1-2,-1 0-5,-2-1-3,-2 1-2,-2-1-3,-3 1-2,0 0-2,-4 0-3,-4 1-1,-4 1-2,-4 1-1,-4 0-3,-5-1-4,-5-1-3,-4-1-4,-3-1-2,1-3-3,1-1-2,2-2-1,2-2-1,7-2 4,5-3 2,7 0 2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2"/>
    </inkml:context>
    <inkml:brush xml:id="br0">
      <inkml:brushProperty name="width" value="0.04938" units="cm"/>
      <inkml:brushProperty name="height" value="0.04938" units="cm"/>
    </inkml:brush>
  </inkml:definitions>
  <inkml:trace contextRef="#ctx0" brushRef="#br0">82144 34066 445,'23'-7'0,"-1"2"0,-1 2 0,-1 2 0,1 2 8,3 2 15,3 2 16,3 2 15,0 3 7,-2 5-1,-2 5-3,-1 5-2,-4 4-5,-5 2-7,-5 4-8,-4 3-8,-6 2-6,-6 2-7,-6 2-7,-6 2-6,-5 2-9,-5 4-9,-4 2-9,-6 3-10,-3-1-2,-2-4 2,-2-6 3,-2-4 3,3-6-4,8-8-12,7-6-13,9-6-11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2"/>
    </inkml:context>
    <inkml:brush xml:id="br0">
      <inkml:brushProperty name="width" value="0.04194" units="cm"/>
      <inkml:brushProperty name="height" value="0.04194" units="cm"/>
    </inkml:brush>
  </inkml:definitions>
  <inkml:trace contextRef="#ctx0" brushRef="#br0">78322 34650 524,'-52'18'118,"6"3"-24,6 4-24,6 5-26,3 2-14,3 2-4,1 3-4,3 1-5,2 1-4,5 0-1,3 0-2,4 0-1,4 0-3,2-2-3,4 0-2,3-1-2,3-2-7,5-2-12,5-1-11,5-3-13,2-3-3,-1-3 4,-1-4 4,-1-5 3,-1-2-1,-3-2-4,-1-2-4,-2-2-6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3"/>
    </inkml:context>
    <inkml:brush xml:id="br0">
      <inkml:brushProperty name="width" value="0.05463" units="cm"/>
      <inkml:brushProperty name="height" value="0.05463" units="cm"/>
    </inkml:brush>
  </inkml:definitions>
  <inkml:trace contextRef="#ctx0" brushRef="#br0">75368 38849 402,'1'-15'10,"2"-1"0,2 0 2,2 1 0,0-1 2,-2-2 2,-3 0 0,0-1 2,-5 2 2,-4 3 6,-5 4 5,-5 5 6,-3 2-1,1 3-6,-1 4-5,1 2-6,0 2-4,1 2-3,0 0-2,2 1-2,2 0-2,1 0-2,2-2-2,3 0-1,1 0-1,2 5 1,2 3 2,2 5 1,1 0 2,0-1 1,0-3 1,0-1 1,0-1 2,0 1 3,0 2 1,0 0 3,0 1 0,0 1-1,0 0-1,0 3-2,0-1-2,0 2-1,0 1-3,0 1-3,0 0 0,0 1-2,0-1-1,0 1-2,0 0-1,0 0-6,0 2-3,0 1-5,0-1-5,2-3-3,0-4-5,2-1-4,0-4-3,0-1-3,-1-3 0,1-1-3,1-3-1,2-2 0,2-4-1,2-2 0,0-4 2,-1 0 3,-1-3 3,0-2 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1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47523 23043 547,'-9'-15'0,"-2"2"3,-2 2 0,-1 3 2,-2 0 4,2 2 5,1 1 4,1 0 6,0 4 7,2 6 6,1 6 8,0 6 7,2 3 0,2 2-9,3 3-6,1 1-9,0 2-7,0-1-7,-2 0-5,0 1-8,-1-1-2,2-1 2,0-1 2,2-1 1,2-4-13,6-5-25,4-6-27,5-6-26,1-5-5,-2-2 15,-4-4 15,-3-2 15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4"/>
    </inkml:context>
    <inkml:brush xml:id="br0">
      <inkml:brushProperty name="width" value="0.06081" units="cm"/>
      <inkml:brushProperty name="height" value="0.06081" units="cm"/>
    </inkml:brush>
  </inkml:definitions>
  <inkml:trace contextRef="#ctx0" brushRef="#br0">76586 38798 361,'-1'-23'5,"-4"3"9,-2 1 10,-3 3 9,-2 5 7,0 8 3,1 9 3,-1 10 3,0 6-2,1 4-6,-1 6-8,0 5-7,-1 2-5,-2 0-2,-1 0-3,-3 0-2,0 1-4,1 1-2,1 0-4,1 2-4,1-2-1,2-4 0,3-4 0,1-3-1,4-9-11,6-11-26,6-12-24,6-12-24,2-8-5,1-7 17,0-5 16,-1-6 17,0-2 12,-1 4 6,0 2 7,-2 3 6,1 2 5,1 0 3,3 0 4,2-1 3,-1 2 5,-1 3 7,-3 3 6,-1 4 6,-2 2 6,0 6 3,-2 5 5,-1 4 3,0 5-1,0 4-8,0 4-6,0 4-8,-1 3-1,-1 5 3,0 3 5,-2 5 3,-1 0 1,0 0-6,-2-1-3,0-1-6,-2 1-5,-2 5-6,-2 2-6,-2 6-6,-1-1-4,-1-2-1,-2-3-1,0-4-1,-1-2-3,1-5-7,-1-3-6,0-5-6,0-3-4,-1-6 0,-1-5 1,-1-4-1,-1-6 2,0-6 3,1-5 4,-1-7 4,1-3 2,4-1 5,3 0 3,3-2 3,2 1 5,4 3 6,2 3 6,4 3 5,2 3 4,5 5 0,4 3 1,3 4 2,5 2 1,3 0 2,4 0 4,4 1 2,3-1-2,1 2-7,0 0-5,2 2-8,-2-2-5,-4 0-5,-4-3-4,-3-2-6,-5-1-3,-3 0-2,-5 1-3,-3-1-1,-4 0 0,-4 0 2,-5 0 2,-2 0 2,-5 1 4,-2-1 5,-3 0 5,-4 0 6,-1 1 6,-1 2 7,-1 2 7,-1 3 7,0 1 5,1 3 4,1 4 4,1 2 4,1 3-1,2 3-2,2 3-5,3 3-2,1 1-4,2-1-5,2-1-5,2-1-5,4-2-8,7-2-9,8-4-10,6-3-10,2-3-7,-2-6-5,-1-4-4,-2-6-4,-3-1-1,-3 1 3,-3 0 4,-3 2 4,-1 0 3,-2-2 4,-1 0 5,0-1 3,-3 0 10,-2 2 15,-4 3 17,-2 1 15,-2 3 7,0 6-1,1 4 0,-1 5-2,1 5-2,2 3-5,2 5-3,2 3-5,1 5-4,0 5-1,0 4-4,0 6-2,0 2-3,-2 3-4,-1 2-2,0 2-3,-1-1-3,1-1-1,-2-2-1,2-2-3,-2-4-2,0-4-5,-2-6-4,0-4-5,-1-5-4,-2-5-1,0-5-1,-1-5-3,-1-4 1,-2-2 3,0-4 2,-1-2 4,0-5 1,1-6 1,1-6 0,0-5 0,3-6 1,1-3 2,2-5 1,2-2 2,4-6 1,4-3-2,5-4 1,6-3-1,3-3-1,5 2-1,3 1-1,5 0-1,1 4-2,0 4-4,1 6-4,-1 4-4,-2 5-1,-3 5 5,-5 5 3,-3 5 4,-4 3 1,-1 0-4,-2 2-3,-2 1-3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4"/>
    </inkml:context>
    <inkml:brush xml:id="br0">
      <inkml:brushProperty name="width" value="0.03553" units="cm"/>
      <inkml:brushProperty name="height" value="0.03553" units="cm"/>
    </inkml:brush>
  </inkml:definitions>
  <inkml:trace contextRef="#ctx0" brushRef="#br0">78716 39228 619,'-7'-9'7,"2"0"15,2-1 14,2-1 15,5 0 4,8 2-4,7 2-5,9 3-5,4 0-7,2 2-11,2 0-11,2 2-10,-1 0-10,-3 0-9,-5 0-11,-3 0-10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4"/>
    </inkml:context>
    <inkml:brush xml:id="br0">
      <inkml:brushProperty name="width" value="0.04635" units="cm"/>
      <inkml:brushProperty name="height" value="0.04635" units="cm"/>
    </inkml:brush>
  </inkml:definitions>
  <inkml:trace contextRef="#ctx0" brushRef="#br0">79278 38666 474,'-15'-7'8,"2"2"16,3 2 15,1 2 16,2 4 6,2 7-3,2 8-4,3 6-3,0 4-5,0 0-8,0 2-6,0 1-7,-1 1-7,-1 1-7,0 0-5,-1 2-8,-1-2-7,2-3-9,0-5-11,2-3-9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5"/>
    </inkml:context>
    <inkml:brush xml:id="br0">
      <inkml:brushProperty name="width" value="0.05607" units="cm"/>
      <inkml:brushProperty name="height" value="0.05607" units="cm"/>
    </inkml:brush>
  </inkml:definitions>
  <inkml:trace contextRef="#ctx0" brushRef="#br0">79534 38278 392,'2'-21'6,"2"3"13,4 4 12,2 5 12,3 2 4,3 2-8,3 2-5,3 2-8,0 3-8,-3 4-12,-3 4-11,-3 3-12,-3 3-2,-2 0 4,-4-1 5,-2 1 5,-3 0 5,0 1 3,-2 1 4,0 1 3,0 1 5,0 1 4,2 1 6,0 1 4,1 1 2,0-1-1,0 1-1,0-1-1,1 1-3,0 1-4,2 1-3,0 1-4,1 0-2,2 1-1,0-1 0,2 1-1,-1 0 0,-1 0-2,-1 2-1,0 1 0,-2 0-2,-2-2 0,-2 0 0,-2-1 0,-3 0-1,-4-1-2,-3 0 0,-5 1-1,-2-2-2,-1-3-6,-1-3-4,-1-3-5,0-3-3,1-3-1,1-2-1,1-4-1,0-1 1,-1 0 3,-1 0 2,-1 0 3,1-1-1,3-1-4,3 0-4,3-1-5,1-2 0,0-1 1,1 0 3,-1-1 1,1-2-3,1 0-10,0-1-10,2-2-10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6"/>
    </inkml:context>
    <inkml:brush xml:id="br0">
      <inkml:brushProperty name="width" value="0.04118" units="cm"/>
      <inkml:brushProperty name="height" value="0.04118" units="cm"/>
    </inkml:brush>
  </inkml:definitions>
  <inkml:trace contextRef="#ctx0" brushRef="#br0">83314 36639 534,'-14'-7'0,"2"1"0,4 0 0,3 2 0,5 0 12,8 0 23,7 0 25,9 1 23,3-1 4,1 0-18,-1 0-16,0 0-18,3 1-14,3 1-11,4 0-10,4 2-12,0-1-8,-4 0-5,-3-2-6,-5 0-5,-4 1-5,-3 4-3,-5 4-5,-3 3-4,-4 2 3,-2-1 8,-4-1 10,-2 0 8,-4-2 5,0-1 0,-3-1 0,-2 0-1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6"/>
    </inkml:context>
    <inkml:brush xml:id="br0">
      <inkml:brushProperty name="width" value="0.04052" units="cm"/>
      <inkml:brushProperty name="height" value="0.04052" units="cm"/>
    </inkml:brush>
  </inkml:definitions>
  <inkml:trace contextRef="#ctx0" brushRef="#br0">82912 37750 542,'-42'6'0,"8"-1"0,9-2 0,9-2 0,6-1 12,6 0 21,4 0 24,6 0 22,6-1 3,11 0-15,9-1-16,11-1-16,5-1-12,5 2-9,4 0-10,4 2-8,1 1-9,1 2-10,0 1-10,-1 3-9,-5-1-5,-12-1 1,-12-2 2,-11-2 2,-7-1-1,-1 2 1,-1 0 0,0 2 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7"/>
    </inkml:context>
    <inkml:brush xml:id="br0">
      <inkml:brushProperty name="width" value="0.05236" units="cm"/>
      <inkml:brushProperty name="height" value="0.05236" units="cm"/>
    </inkml:brush>
  </inkml:definitions>
  <inkml:trace contextRef="#ctx0" brushRef="#br0">87050 37193 420,'15'0'102,"-1"0"-19,-1 0-21,0 0-19,0 0-12,3 2-5,3 1-4,3 0-5,4 0 0,5 0 2,5-2 2,5 0 3,3-2 0,6 0-4,2-2-2,5 0-4,2-2-3,2 0-2,0-1-3,1-1-3,1 0-2,-1 2 1,1 2 0,0 2 0,0 1-2,3 0 0,2 0-3,1 0-1,0 0-3,-1 0-2,-2 0-3,-2 0-3,-1 0-2,1 2-1,1 0-3,1 2-1,-1-1 0,-3-1 1,-2 0 3,-4-1 2,-4-1-1,-4 0-3,-6 0-2,-4 0-2,-4-2-3,-3 0-3,-3-3-2,-3-2-2,-2-1 0,-2 1 3,0-1 3,0 0 3,-3 0 2,-3 1 1,-3-1 0,-2 0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9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89124 34324 461,'-1'-21'0,"0"5"0,-2 5 0,0 5 0,0 3 9,0 3 21,2 4 19,0 2 20,1 2 3,0 2-14,0 0-14,0 1-14,0 4-7,-2 7 0,0 7-1,-1 7 1,-2 5-2,0 4-2,-2 4-2,0 4-2,-1 4-5,-1 3-5,-2 5-8,1 3-5,-1 0-8,2-7-8,2-5-9,3-6-8,0-6-6,2-6-4,0-6-4,2-5-5,1-6 2,2-5 5,2-5 6,1-4 6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9"/>
    </inkml:context>
    <inkml:brush xml:id="br0">
      <inkml:brushProperty name="width" value="0.05033" units="cm"/>
      <inkml:brushProperty name="height" value="0.05033" units="cm"/>
    </inkml:brush>
  </inkml:definitions>
  <inkml:trace contextRef="#ctx0" brushRef="#br0">90125 35002 437,'-1'-22'0,"-2"4"0,-2 5 0,-2 3 0,0 5 10,1 6 23,0 6 20,2 6 23,-1 7 3,-2 8-12,-2 10-14,-1 8-12,-2 5-10,2 0-5,1 0-5,1 0-5,1-3-3,2-5-1,2-4-2,2-5-1,3-6-3,4-6-1,4-5-4,3-6-1,4-6-5,3-2-4,3-6-4,3-2-6,2-6-2,1-6-2,1-5-1,1-6-1,-2-5 0,-4-1 3,-3-2 4,-5-2 2,-3 0 2,-4 2 0,-4 2 2,-4 1-1,-4 4 3,-2 4 2,-4 3 2,-2 5 2,-4 2 0,-3 4-4,-5 3-5,-3 3-3,0 1-4,5 2-2,5 0-3,5 2-2,2 0-3,0 0-1,0 0-1,0 0-2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19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91300 33925 731,'10'-23'0,"5"3"0,5 1 0,5 3 0,4 1 9,1 4 19,2 3 19,3 3 18,-2 1-2,-2 2-23,-3 0-24,-3 2-22,-4 0-19,-3 2-17,-4 0-15,-4 2-16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2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46983 22888 491,'6'-15'2,"-1"2"5,-2 3 6,-2 1 4,-3 5 7,-4 8 9,-4 8 8,-3 7 10,-4 6-2,-1 3-12,-3 3-10,-1 3-12,-3 0-8,0-2-5,-1-1-4,0-3-5,0-2-2,5-3-1,3-3-1,4-3 1,5-4-5,6-4-7,6-6-8,6-4-7,1-1 2,-2 4 12,-4 3 13,-2 5 12,-3 4 8,-2 4 5,-2 3 5,-2 5 5,-1 2 2,-2 0-2,0 2-1,-1 1-2,0-2-2,0-3-3,2-5-4,1-3-4,3-6-7,8-8-12,6-8-11,7-8-11,5-6-6,1-3 4,3-5 2,1-3 2,1 0 3,-3 3 2,-1 5 2,-3 3 2,-2 4 4,-2 3 7,-4 2 7,-3 4 5,-2 3 8,-4 2 8,-3 3 6,-2 4 8,-3 1 3,-2 1-3,-2 2-3,-1 0-1,-3 3-4,-2 3-4,-1 5-3,-3 3-4,1 1-4,2-5-5,4-3-6,3-4-4,6-5-5,8-5-5,9-4-5,9-5-5,3-3 0,-5 2 6,-3 0 5,-4 2 5,-5 2 5,-5 6 5,-4 4 4,-5 6 5,-5 2 0,-2 1-6,-3 1-4,-3 1-5,-5 1-4,-5 3 1,-7 1-2,-5 3 0,-1-2 0,2-3 1,3-5 1,3-3 2,3-3 4,1 0 7,3-2 7,2-1 7,2 0 5,4-2 0,5-1 2,3 0 2,4-2 1,6-2 1,4-2 2,6-2 2,6-3 0,9-2-4,9-3-3,8-3-3,6-2-3,0 2-4,2 1-5,0 1-3,0 1-5,-4 2-7,-2 2-6,-3 3-6,-4 0-4,-4 2-3,-4 0-1,-3 2-2,-5 1-6,-3 2-7,-4 2-8,-4 1-8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0"/>
    </inkml:context>
    <inkml:brush xml:id="br0">
      <inkml:brushProperty name="width" value="0.04892" units="cm"/>
      <inkml:brushProperty name="height" value="0.04892" units="cm"/>
    </inkml:brush>
  </inkml:definitions>
  <inkml:trace contextRef="#ctx0" brushRef="#br0">92758 32567 449,'0'-28'7,"0"5"15,0 7 15,0 5 14,-1 6 5,0 6-4,-2 6-3,0 6-5,-2 5-3,-2 7-5,-2 5-5,-1 6-4,-1 3-4,2-2-3,2 0-2,2-1-3,3-4-4,2-4-4,4-5-3,2-5-5,3-3-6,4-2-10,2-3-8,3-1-10,2-2-6,3-2-5,1-2-3,3-2-4,-1-3 1,0-4 6,-1-4 6,-1-3 7,-3-3 3,-5 0 0,-5 1 0,-4-1 1,-4-1 3,0-1 5,-2-3 5,0-1 6,-1-1 4,0 1 2,0 1 4,0 1 2,-1 2 6,0 2 9,-2 4 7,0 3 9,-2 2 7,-2 2 3,-2 2 5,-1 3 4,-3 3-1,0 9-3,-1 8-4,-1 7-5,-2 5-5,-3 2-6,-3 3-7,-3 1-5,-1 1-5,-1 0-6,1 0-3,0 0-5,2-1-8,5-3-11,4-4-11,6-2-11,3-4-8,1-5-7,0-5-5,2-4-6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0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94165 32672 465,'0'-29'0,"0"5"0,0 5 0,0 5 0,0 1 7,2-1 13,0-3 13,2-2 14,-4 4 4,-8 7-2,-8 8-4,-7 8-4,-4 5-2,3 5-5,1 3-3,3 5-3,2 1-4,3-1-3,2-1-3,4-1-4,3-2-4,2-3-3,4-3-5,3-3-4,2-2-2,5-2 2,4-2 2,3-2 1,3-4-7,1-5-15,1-4-15,1-5-16,-1-2-5,-5 3 6,-3 1 4,-4 2 6,-5 3 13,-2 4 22,-6 4 23,-2 4 21,-4 4 10,0 6-2,-1 4-3,-1 5-4,0 2-3,0 0-5,2 1-5,1-1-5,0 1-7,0 1-7,0 1-10,0 1-7,1-1-6,-1-2-3,0-1-3,0-3-3,1-2-6,2-3-9,3-3-8,1-2-9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0"/>
    </inkml:context>
    <inkml:brush xml:id="br0">
      <inkml:brushProperty name="width" value="0.03197" units="cm"/>
      <inkml:brushProperty name="height" value="0.03197" units="cm"/>
    </inkml:brush>
  </inkml:definitions>
  <inkml:trace contextRef="#ctx0" brushRef="#br0">94650 34059 688,'0'-14'7,"2"2"14,0 4 15,2 3 13,1 3 5,3 4-7,3 4-5,3 4-7,-1 1-15,-3 1-20,-4-1-23,-4 1-21,-3-1-12,0-1-1,-2-1-1,0 0-2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0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95450 33023 523,'14'-28'0,"-1"5"0,-2 7 0,-2 5 0,0 3 7,1 2 17,3 1 14,2 1 17,-1 2 4,-3 5-4,-3 6-5,-2 4-5,-4 5-6,-4 5-5,-4 5-5,-4 4-7,-2 2-7,1-1-10,-1-3-11,0-2-9,5-3-3,7-7 4,7-5 4,9-6 3,4-5-1,1-4-3,1-4-5,1-4-4,0-2-6,-1 1-6,-1-1-6,-1 0-7,-2 1-3,-3-1 0,-3 0-1,-2 1 1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1"/>
    </inkml:context>
    <inkml:brush xml:id="br0">
      <inkml:brushProperty name="width" value="0.05485" units="cm"/>
      <inkml:brushProperty name="height" value="0.05485" units="cm"/>
    </inkml:brush>
  </inkml:definitions>
  <inkml:trace contextRef="#ctx0" brushRef="#br0">96676 32323 401,'0'-15'0,"0"-1"0,0 0 0,0 1 0,-1 2 12,0 8 26,-2 7 25,0 6 25,-2 8 5,0 7-18,-1 8-16,-1 8-17,-1 7-12,0 4-5,0 5-5,1 6-6,0 1-4,2 3 1,2 0-2,2 1 0,1-2-12,-2-1-24,0-4-25,-2-3-24,0-6-10,1-8 4,-1-9 4,0-9 4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2"/>
    </inkml:context>
    <inkml:brush xml:id="br0">
      <inkml:brushProperty name="width" value="0.02841" units="cm"/>
      <inkml:brushProperty name="height" value="0.02841" units="cm"/>
    </inkml:brush>
  </inkml:definitions>
  <inkml:trace contextRef="#ctx0" brushRef="#br0">90474 38962 774,'-9'-20'9,"0"7"18,-1 7 18,-1 7 18,2 3-7,3 3-31,4 1-30,4 3-31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2"/>
    </inkml:context>
    <inkml:brush xml:id="br0">
      <inkml:brushProperty name="width" value="0.05309" units="cm"/>
      <inkml:brushProperty name="height" value="0.05309" units="cm"/>
    </inkml:brush>
  </inkml:definitions>
  <inkml:trace contextRef="#ctx0" brushRef="#br0">90303 38730 414,'-8'-15'6,"2"2"12,1 3 12,0 1 13,0 3 6,-4 4 1,-2 4 2,-3 4 1,-1 3-3,-1 1-7,0 3-6,1 2-8,0 1-4,2 3-2,3 1-2,1 3-3,2 1-3,0 1-3,2 0-5,1 2-3,0 0-4,2-1-2,0-1-4,2-1-4,1-2-1,2-3 1,2-3-1,2-3 1,1-3-2,3-2-1,2-4-3,1-2-1,2-5-2,1-2-1,1-5-2,1-4 0,1-3 1,-1-5 1,1-3 2,-1-4 1,-1-3 3,-3 1 1,-2 0 2,-4 0 2,-3 1 1,-4 5 2,-4 3 1,-4 5 1,-3 3 2,-2 2 0,-2 4 1,-1 3 1,-2 4 0,-1 6-1,-1 5-2,-1 7-1,1 2-2,3-1-5,3-1-4,2-1-3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2"/>
    </inkml:context>
    <inkml:brush xml:id="br0">
      <inkml:brushProperty name="width" value="0.03326" units="cm"/>
      <inkml:brushProperty name="height" value="0.03326" units="cm"/>
    </inkml:brush>
  </inkml:definitions>
  <inkml:trace contextRef="#ctx0" brushRef="#br0">91450 39250 661,'16'1'9,"-1"4"17,1 2 18,-1 3 18,0 1 3,0-1-13,-2 0-12,-1-2-13,0 0-14,1 1-15,2 2-16,0 0-15,-1 0-13,-1-1-7,-2-1-8,-2 0-7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2"/>
    </inkml:context>
    <inkml:brush xml:id="br0">
      <inkml:brushProperty name="width" value="0.05492" units="cm"/>
      <inkml:brushProperty name="height" value="0.05492" units="cm"/>
    </inkml:brush>
  </inkml:definitions>
  <inkml:trace contextRef="#ctx0" brushRef="#br0">92412 38590 400,'-8'-19'13,"2"10"25,1 10 25,1 10 26,0 7 5,2 5-17,0 5-16,2 5-16,0 3-12,0 2-4,0 2-6,0 2-6,-1 3-5,0 4-7,-2 4-5,0 4-6,-1 3-9,0 3-13,0 3-12,1 3-12,-1-6-2,2-13 10,0-14 10,2-13 10,0-8-2,0-1-13,0-1-14,0 0-12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3"/>
    </inkml:context>
    <inkml:brush xml:id="br0">
      <inkml:brushProperty name="width" value="0.0454" units="cm"/>
      <inkml:brushProperty name="height" value="0.0454" units="cm"/>
    </inkml:brush>
  </inkml:definitions>
  <inkml:trace contextRef="#ctx0" brushRef="#br0">93470 38131 484,'-12'-14'12,"10"5"22,8 3 24,10 4 22,3 3 5,1 4-16,-1 2-16,1 3-14,-2 3-12,-3 2-5,-3 1-6,-3 3-7,-2 1-3,-4 2-2,-3 3-2,-2 1-3,-4 1-1,-3-3-1,-5-2-2,-4-1-1,-1-3-2,1-1 0,1-3-1,1-1-1,5-3-2,10-4-5,10-4-4,10-4-4,6-4-5,6-2-4,5-3-4,5-3-4,0-1-1,-1 1 2,-1 0 2,-3 2 2,-4 1 2,-6 3 3,-5 1 2,-6 2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5"/>
    </inkml:context>
    <inkml:brush xml:id="br0">
      <inkml:brushProperty name="width" value="0.04073" units="cm"/>
      <inkml:brushProperty name="height" value="0.04073" units="cm"/>
      <inkml:brushProperty name="color" value="#F2395B"/>
    </inkml:brush>
  </inkml:definitions>
  <inkml:trace contextRef="#ctx0" brushRef="#br0">100965 48394 540,'44'-28'4,"-6"5"7,-5 6 8,-7 7 8,-4 3 4,-3 2-1,-3 2-1,-2 2 0,-3 1 1,1 0 1,0 0 2,0 0 1,-1 1-1,-1 2-4,0 2-4,-2 2-4,-1 2-4,-2 5-4,-3 4-4,0 3-5,-4 2-4,-2-3-5,-4-1-7,-2-2-5,-4-1-5,-3 3-1,-5 2-4,-3 1-2,-3 0-1,-1-3 1,-1-3 0,-1-2 0,1-4 2,1-1 4,3-2 4,2-2 4,2-2 3,4-2-1,5-2 1,3-2-1,4-3 3,6-3 2,4-5 3,6-4 2,3-1 3,5 1 1,3 1 2,5 1 2,1 1 1,-1 2 3,-1 2 1,-1 3 3,-2 1 1,-3 2 3,-3 2 0,-2 2 3,-5 3-2,-3 4-3,-4 3-4,-4 5-4,-5 3-3,-6 3-1,-5 3-1,-7 3-2,-1 1-1,0-1 0,0-1 0,3-1 0,0-2-2,2-3-2,3-3-3,1-2-2,5-6-2,9-6-3,6-8-2,9-6-2,3-4-1,-1 1-2,0-1-1,-2 0 0,0-1-2,0-3 1,-1-3-1,1-3 0,-2 0 3,-2 5 5,-4 3 5,-2 5 4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47055 25166 556,'-29'-7'2,"7"2"3,5 2 3,6 2 4,3 2 8,1 4 13,-1 2 12,0 4 13,-1 2 3,-4 3-10,-2 3-7,-3 3-10,-3 3-7,-3 1-6,-3 3-7,-3 1-7,-1 0-6,1-3-5,1-3-7,2-3-6,1-3-10,6-1-14,5-2-13,5-2-14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3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93920 37392 613,'-11'-8'7,"8"0"17,9 0 14,10 1 17,4-1 2,3 2-8,1 1-10,3 0-9,3 1-6,6 0-3,6 0-3,6 1-3,4-2-6,2 0-9,2-2-8,1 0-10,-1 0-3,-8 3 6,-6 1 4,-7 2 5,-7 0-9,-4 0-21,-5-2-21,-4 0-22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4"/>
    </inkml:context>
    <inkml:brush xml:id="br0">
      <inkml:brushProperty name="width" value="0.04165" units="cm"/>
      <inkml:brushProperty name="height" value="0.04165" units="cm"/>
    </inkml:brush>
  </inkml:definitions>
  <inkml:trace contextRef="#ctx0" brushRef="#br0">97050 37062 528,'5'-21'12,"11"5"27,11 5 25,11 5 26,3 2 2,-4 2-19,-4 0-21,-3 2-21,-4 0-15,0 0-14,-1 0-11,-1 0-13,-2 1-11,-5 4-7,-3 2-8,-4 3-8,-5 1-2,-2-3 0,-6-1 2,-2-2 0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4"/>
    </inkml:context>
    <inkml:brush xml:id="br0">
      <inkml:brushProperty name="width" value="0.02748" units="cm"/>
      <inkml:brushProperty name="height" value="0.02748" units="cm"/>
    </inkml:brush>
  </inkml:definitions>
  <inkml:trace contextRef="#ctx0" brushRef="#br0">97028 37763 800,'-10'7'1,"12"-2"0,12-3 1,11 0 1,6-3 7,-1 0 14,-2-2 13,0 0 13,1-2-3,3 0-24,2-1-22,4-1-22,-2 0-10,-8 2 2,-6 3 2,-6 1 4,-5 0-2,-1 0-6,-1-2-4,0 0-6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4"/>
    </inkml:context>
    <inkml:brush xml:id="br0">
      <inkml:brushProperty name="width" value="0.05665" units="cm"/>
      <inkml:brushProperty name="height" value="0.05665" units="cm"/>
    </inkml:brush>
  </inkml:definitions>
  <inkml:trace contextRef="#ctx0" brushRef="#br0">99316 35904 388,'-8'-16'0,"0"2"0,0 1 0,0 1 0,2 3 12,1 6 26,2 6 25,2 6 25,0 6 5,0 7-15,-2 7-15,0 7-15,-2 4-10,-2 3-7,-2 4-6,-1 2-6,-3 3-7,0 0-9,-1 1-7,-1 2-8,-1 0-7,1 3-6,-1 1-6,1 3-5,0-2-6,2-5-3,2-4-4,3-6-4,1-6-2,2-7-1,2-9 1,2-7-1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4"/>
    </inkml:context>
    <inkml:brush xml:id="br0">
      <inkml:brushProperty name="width" value="0.05357" units="cm"/>
      <inkml:brushProperty name="height" value="0.05357" units="cm"/>
    </inkml:brush>
  </inkml:definitions>
  <inkml:trace contextRef="#ctx0" brushRef="#br0">100624 37013 410,'-1'-15'0,"-2"2"0,-2 2 0,-1 3 0,-2 1 13,0 2 25,1 2 25,-1 2 25,0 4 4,0 7-17,0 8-19,1 6-16,-1 4-12,0 4-4,0 3-4,1 3-4,0-1-3,2 0-3,2-3-2,2-2-4,2-3-3,2-5-4,2-5-4,2-5-5,1-5-5,3-4-5,2-6-5,1-4-6,2-5-1,-1-6 1,1-4 1,-1-4 1,0-4 3,-2 1 5,-3-1 5,-1 1 4,-2 1 4,-2 1 4,-3 3 2,0 2 3,-4 0 1,-2 2-1,-4 1-2,-2 1-1,-1 1-2,1 3-2,1 1-3,0 2-2,2 1-6,-1 1-9,0-1-10,0 0-9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5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101600 35412 664,'2'-14'0,"4"2"0,3 4 0,5 3 0,5 1 11,7 0 24,6 0 22,8 1 24,0-1-2,-6 2-29,-6 0-28,-5 2-27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5"/>
    </inkml:context>
    <inkml:brush xml:id="br0">
      <inkml:brushProperty name="width" value="0.04831" units="cm"/>
      <inkml:brushProperty name="height" value="0.04831" units="cm"/>
    </inkml:brush>
  </inkml:definitions>
  <inkml:trace contextRef="#ctx0" brushRef="#br0">103148 34381 455,'-22'-14'71,"3"5"-11,3 3-10,3 4-11,2 4-3,1 6 2,1 4 2,0 5 4,2 4-2,1 3-4,0 2-6,2 4-5,1 2-8,2-1-10,2 0-13,2 0-10,3-2-7,4-3-2,3-5-2,5-3-2,2-4-6,1-3-7,0-3-8,2-2-8,-1-3-3,-5-2 3,-3-2 3,-4-2 3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5"/>
    </inkml:context>
    <inkml:brush xml:id="br0">
      <inkml:brushProperty name="width" value="0.04204" units="cm"/>
      <inkml:brushProperty name="height" value="0.04204" units="cm"/>
    </inkml:brush>
  </inkml:definitions>
  <inkml:trace contextRef="#ctx0" brushRef="#br0">103261 34600 523,'-24'9'7,"1"1"15,-1 3 15,1 2 14,1 2 8,1 5 1,2 3 0,3 5 1,-1 2-7,-1 4-17,-3 3-15,-1 2-16,0 0-14,5-2-13,3-3-13,4-3-14,3-5-9,1-6-6,0-5-5,2-6-6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5"/>
    </inkml:context>
    <inkml:brush xml:id="br0">
      <inkml:brushProperty name="width" value="0.05173" units="cm"/>
      <inkml:brushProperty name="height" value="0.05173" units="cm"/>
    </inkml:brush>
  </inkml:definitions>
  <inkml:trace contextRef="#ctx0" brushRef="#br0">104044 34171 425,'1'-15'0,"1"4"0,3 3 0,2 3 0,3 1 6,4 0 12,3 0 12,5 0 12,0 1 2,-1 2-8,-3 2-8,-1 2-8,-1 2-6,-1 4-3,1 2-4,-1 3-4,-1 2-2,-4 1-2,-4 2-1,-4 0-2,-5 0 2,-4 1 7,-5-1 7,-5 1 8,-3-1 2,1 1 1,-1-1-1,1 1-1,-1 1 2,0 5 1,1 3 2,-1 5 3,1 2-2,1 4-4,1 2-4,1 4-3,1-1-7,1-2-6,1-4-9,0-2-7,3-4-9,3-3-11,2-5-11,4-3-10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5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104800 35950 577,'7'9'113,"-1"3"-18,0 3-17,-2 3-17,0 1-18,0-3-18,0-1-18,0-2-16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2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47750 25900 605,'16'1'5,"1"2"10,1 2 9,2 2 11,-2 2 6,1 3 3,-2 3 4,-1 4 3,0 0-3,0 1-12,-1-1-10,1 1-10,0-2-10,-1-3-8,1-2-8,0-4-7,-2-2-13,-1 0-18,-2-2-19,-2 0-18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6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105611 34743 524,'15'-8'7,"-1"2"14,-1 1 15,0 1 14,-3 1 5,1 3-4,-2 4-4,0 2-4,-3 4-5,-1 6-4,-2 4-5,-2 5-4,-3 2-6,-6 0-6,-4 0-6,-5 1-7,-2-1-4,1 0-6,1 1-4,1-1-4,3-2-3,8-5-1,7-5 1,6-5-1,5-5 2,5-8 2,4-6 3,3-7 3,2-3 2,1 1 3,-1 1 1,0 1 3,-1 0-6,-3 0-12,-3 1-13,-3-1-12,-3 2-4,-4 1 5,-4 2 5,-4 2 4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6"/>
    </inkml:context>
    <inkml:brush xml:id="br0">
      <inkml:brushProperty name="width" value="0.05753" units="cm"/>
      <inkml:brushProperty name="height" value="0.05753" units="cm"/>
    </inkml:brush>
  </inkml:definitions>
  <inkml:trace contextRef="#ctx0" brushRef="#br0">106625 34372 382,'7'-7'3,"0"-1"7,-2 0 6,0 0 6,-1 4 12,0 8 17,-1 8 16,1 7 17,-2 7 1,-6 5-13,-4 5-14,-5 4-13,-3 8-12,1 8-10,-1 9-11,0 9-9,1 4-6,1 1 0,1-1 1,0 0-1,3-3-5,3-7-10,2-7-11,4-7-11,1-8-12,0-10-15,0-9-14,0-10-15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7"/>
    </inkml:context>
    <inkml:brush xml:id="br0">
      <inkml:brushProperty name="width" value="0.05196" units="cm"/>
      <inkml:brushProperty name="height" value="0.05196" units="cm"/>
    </inkml:brush>
  </inkml:definitions>
  <inkml:trace contextRef="#ctx0" brushRef="#br0">62521 46894 423,'-7'-22'0,"2"3"0,2 3 0,2 2 0,0 4 5,-4 3 9,-2 2 10,-3 4 10,-2 2 0,0 2-8,0 2-7,1 2-8,-1 0-5,0 1-1,0 0-1,1 0-1,0-1-1,0-1 2,2 0 0,1-2 0,1 1 4,2 2 6,2 2 6,2 2 6,0 4 2,-2 9-1,-2 7-2,-1 8-1,-3 6 0,0 4-2,-2 4 1,1 4-1,-2 2-2,2 1-3,1 1-3,0 1-4,2 0-1,1-1 0,0-1 1,2 0-1,1-5 0,2-7-4,2-6-3,2-7-2,1-6-3,0-4-2,0-3-2,0-5-1,2-3-8,5-4-12,5-5-11,5-2-14,2-6-3,-1-4 1,-1-6 4,-1-3 2,-2-3 4,-3 2 8,-2 3 7,-4 1 7,-1 1 2,1 1-1,2-1-3,0 0 0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8"/>
    </inkml:context>
    <inkml:brush xml:id="br0">
      <inkml:brushProperty name="width" value="0.05367" units="cm"/>
      <inkml:brushProperty name="height" value="0.05367" units="cm"/>
    </inkml:brush>
  </inkml:definitions>
  <inkml:trace contextRef="#ctx0" brushRef="#br0">64271 46978 409,'-23'-15'0,"3"1"0,1 1 0,2 0 0,2 3 8,-1 3 14,1 2 15,-1 4 14,1 4 4,1 6-8,0 5-7,2 7-7,1 3-6,1 1-1,0 1-3,2 1-1,1 0-2,0 0 0,2 1-1,1-1-1,1 0-1,2 1-1,2-1-1,2 1-1,2-2-2,5 0-2,4-1-3,4-1-2,2 0-3,1-1-1,0 1-2,3-1-2,-2 0-2,-2-1 0,-1-1-1,-2-1 0,-3 0 0,-3 1 1,-3 1 1,-2 1 0,-4-1 4,-2-1 3,-4-3 4,-2-1 4,-3-1 0,-2 2 0,-1 0-2,-3 1-1,-1 0-3,-1 1-2,-1-1-3,-1 1-2,-3-1-5,-1-1-6,-4-1-6,-3-1-6,-1 0-6,0 2-7,-1 0-6,1 1-7,2-2-4,5-3-5,5-4-5,5-4-3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8"/>
    </inkml:context>
    <inkml:brush xml:id="br0">
      <inkml:brushProperty name="width" value="0.04487" units="cm"/>
      <inkml:brushProperty name="height" value="0.04487" units="cm"/>
    </inkml:brush>
  </inkml:definitions>
  <inkml:trace contextRef="#ctx0" brushRef="#br0">65825 46416 490,'10'-7'9,"5"2"19,5 2 19,5 2 19,-1 5 3,-5 8-10,-7 7-11,-5 9-11,-4 1-7,0-2-2,-2-3-3,0-3-2,-4-1-4,-4 3-7,-5 1-4,-5 3-6,-3-1-4,1 0 0,-1-1 0,1-1-1,0-2-3,1-3-6,1-3-6,1-2-6,6-4-3,12-1 1,12-2 0,11-2 1,6-2 1,0 0 1,1-2 2,-1 0 2,-3-1-6,-6 2-11,-5 0-12,-6 2-13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9"/>
    </inkml:context>
    <inkml:brush xml:id="br0">
      <inkml:brushProperty name="width" value="0.03448" units="cm"/>
      <inkml:brushProperty name="height" value="0.03448" units="cm"/>
    </inkml:brush>
  </inkml:definitions>
  <inkml:trace contextRef="#ctx0" brushRef="#br0">66816 47139 638,'-12'-22'6,"8"5"15,8 4 14,8 3 13,4 4 6,4 2-5,4 4-3,2 2-3,0 3-10,-2 0-13,-1 1-13,-3 2-15,-1-1-10,-3-1-7,-1-1-8,-2 0-7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9"/>
    </inkml:context>
    <inkml:brush xml:id="br0">
      <inkml:brushProperty name="width" value="0.06067" units="cm"/>
      <inkml:brushProperty name="height" value="0.06067" units="cm"/>
    </inkml:brush>
  </inkml:definitions>
  <inkml:trace contextRef="#ctx0" brushRef="#br0">67131 45847 362,'2'-21'26,"2"7"-7,3 5-7,4 6-7,2 3-3,3 0 4,3 0 3,3 0 3,0 1 2,-1 4 2,-3 2 2,-1 3 1,-2 1 0,-3 0-3,-1-2-4,-2 0-2,-2-1-2,-2 1 2,-3 1 2,0 2 1,-3 1-1,0 5 0,-2 3-2,0 5-1,-2 4 2,0 4 6,-1 6 6,-2 5 5,2 1 1,1-1-3,2 0-4,2-1-3,1-1-2,0 0-1,0 0 0,0 0-1,1 0-1,2 0-1,2 0-2,1 0-1,2-1-1,-2 0-1,-1-1 0,0-2-1,-2 0-1,0-2-1,-2 0-2,0-1-1,-3-2-1,-4-3-1,-4-4-1,-4-2-2,-2-3-1,-1-3-3,-1-3-3,-1-2-2,-2-3-3,-3-1-3,-3 0-3,-2-2-3,-4-1 0,-3-2 0,-3-3 3,-2 0 1,1-2-5,8 0-9,6 0-9,7 0-10,4-1-3,2-1 1,3 0 2,1-1 2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29"/>
    </inkml:context>
    <inkml:brush xml:id="br0">
      <inkml:brushProperty name="width" value="0.04643" units="cm"/>
      <inkml:brushProperty name="height" value="0.04643" units="cm"/>
    </inkml:brush>
  </inkml:definitions>
  <inkml:trace contextRef="#ctx0" brushRef="#br0">69067 48900 473,'16'0'149,"-1"2"-32,1 0-34,0 2-33,-1 0-19,-1 3-5,-1 2-7,-1 2-5,-1 2-4,-2 1-2,-2 3 0,-2 2-3,-4 1 0,-6 4-4,-6 3-1,-6 3-2,-3 1-3,-3-2-5,-1 0-5,-2-1-4,0-2-2,3-3 0,3-3-1,3-3 0,4-2 2,6-3 5,6-1 5,6-2 4,6-2 1,7-2-5,7-3-3,7 0-4,4-4-3,2 0-2,2-3-1,2-2-1,-3 0-5,-7 0-7,-9 2-7,-7 1-7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0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70781 48043 554,'-13'-22'0,"3"5"0,4 3 0,4 5 0,6 1 12,8 2 25,7 1 26,9 1 24,4 0 2,2 2-20,2 0-20,2 2-21,0 0-16,-3 2-14,-4 0-13,-2 2-13,-4 1-10,-5 3-9,-5 3-6,-4 3-9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0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70733 49100 495,'-22'7'9,"3"-1"19,3-1 19,3-1 17,7-1 7,13 0-8,14-2-6,11 0-8,8-1-8,0 0-9,2 0-9,1 0-9,-2 0-8,-2 0-6,-4 0-5,-2 0-8,-3 0-8,-3 0-12,-4 0-12,-1 0-12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4"/>
    </inkml:context>
    <inkml:brush xml:id="br0">
      <inkml:brushProperty name="width" value="0.06607" units="cm"/>
      <inkml:brushProperty name="height" value="0.06607" units="cm"/>
      <inkml:brushProperty name="color" value="#F2395B"/>
    </inkml:brush>
  </inkml:definitions>
  <inkml:trace contextRef="#ctx0" brushRef="#br0">48626 22774 332,'9'-14'2,"2"1"3,2 2 4,1 2 3,2 3 6,2 2 8,0 4 8,1 3 8,0 2 0,1 5-8,0 4-7,-1 4-9,-2 2-6,-4 1-7,-6 0-6,-4 3-7,-7 0-5,-4 2-4,-7 3-6,-5 1-5,-5 1-1,-2-1-1,-1-1 1,-2-1 0,-2-3 2,1-1 3,0-4 4,-1-3 4,2-2 2,1-1 2,3-1 1,1 0 3,4-2 5,3-1 8,4-1 10,5 0 9,5-3 7,10-4 3,8-4 5,9-4 3,5-3-3,1-2-9,1-2-9,1-1-9,-1-1-7,-2 0-4,-1 2-4,-3 1-3,-2 1-5,-4 1-3,-5 0-4,-3 2-3,-5 0-3,-4 0 1,-6 0-1,-4 1 0,-3 0 5,1 2 8,-1 2 8,0 2 10,1 1 5,1 0 3,0 0 3,2 0 4,0 2 3,2 6 6,1 4 5,0 5 6,1 4-1,1 3-7,-1 3-6,0 3-7,0 1-5,0-2-4,0 0-2,0-1-5,2-3-5,4-5-8,4-4-9,4-6-7,3-7-6,3-10-1,3-10-1,3-9-2,3-9 0,3-7-1,3-6 1,3-7 1,-1 0 3,-5 8 9,-5 8 8,-5 7 8,-4 7 7,-3 5 5,-2 5 4,-4 5 5,-3 3 6,-2 4 5,-3 3 5,-4 2 6,-2 4 1,-1 6-5,-3 4-3,-2 5-5,0 3-3,1 1-4,1 1-3,0 1-3,2-2-4,3-1-2,1-4-3,2-3-3,5-3-7,10-3-9,8-3-10,9-2-10,3-4-3,-1-4 6,-3-4 5,-1-4 5,-2 0 4,-1 3 3,-1 2 3,-1 4 1,-4 4 6,-9 6 7,-7 5 7,-7 7 7,-7 3 2,-2 1-2,-3 1-2,-3 1-2,-3 1-3,-1 0-4,-3 2-3,-1 1-5,-2 0-2,-1-1-1,-1-1-3,0-1-1,-1-2 0,-1 0 3,1-1 4,0 0 2,0-3 1,3-2 0,2-1-2,1-2 0,4-3 4,3-1 11,4-2 11,5-2 12,4-3 1,6-1-4,6-2-7,6-1-5,6-5-5,7-4-6,7-6-5,7-4-5,3-2-5,2-1-2,1 0-3,1 1-3,-1 0-3,0 1-2,-2 1-2,0 1-4,-3 0 1,-5 2 1,-5 1 2,-5 1 2,-6 0-2,-9 2-3,-7 1-6,-7 1-3,-7-1 0,-2 0 5,-3-2 6,-3 0 5,-1 0 3,1 3 1,1 1 1,1 2 1,1 1 6,0 0 10,2 0 11,1 0 11,1 2 6,1 2 1,0 4 1,2 2 1,1 3 2,2 4 3,3 2 2,1 3 3,1 2-1,0 3-4,0 1-4,0 3-5,1 1-4,0 1-2,2 1-3,0 1-3,2-1-3,0 0-2,2-1-4,0-1-2,3-1-4,6-1-1,4-1-3,5-1-2,6-3-3,7-5-5,6-5-5,8-4-5,10-7-4,15-8-5,15-8-5,15-7-4,4-4 0,-3 1 7,-4 1 6,-4 1 7,-7 2-7,-13 3-20,-11 3-19,-12 2-20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1"/>
    </inkml:context>
    <inkml:brush xml:id="br0">
      <inkml:brushProperty name="width" value="0.05304" units="cm"/>
      <inkml:brushProperty name="height" value="0.05304" units="cm"/>
    </inkml:brush>
  </inkml:definitions>
  <inkml:trace contextRef="#ctx0" brushRef="#br0">74439 48794 414,'-14'-1'0,"1"0"0,2-2 0,2 0 0,6-1 11,8 0 19,9 0 22,10 1 20,2 0 3,-2 2-14,-1 2-15,-2 2-14,1 0-8,6 1-1,7 0-3,5 0-1,6-1-1,4 0-1,5-2-1,6 0 0,4-3-2,7 0-2,5-3-3,6-2-1,3 1-2,-1 1-3,-2 2-2,1 2-1,-3 1-4,0 0-4,-1 0-5,-1 0-4,0 0-2,2 0 1,3 0 1,1 0 0,1 0 1,-2 0-1,0 0 0,-1 0 0,0 0-1,2 0-1,2 0-1,3 0-1,1 0-2,2-2 1,2 0 0,2-1 0,-2-1 0,-6 0 0,-6 0 1,-5 0 1,-9 1 0,-11 0-1,-11 2 0,-10 1 0,-8-1-1,-5-1-1,-5 0-1,-4-1-1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1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77405 44855 441,'-7'-30'0,"2"5"0,2 3 0,2 5 0,1 4 10,0 8 21,0 7 22,0 6 20,1 6 4,0 5-12,2 5-13,0 5-12,-1 6-9,-4 8-3,-4 8-4,-4 8-4,-1 6-3,1 7-5,1 5-4,1 6-5,0 1-1,2-6 1,1-4 1,0-5 1,3-5-8,2-5-20,4-5-19,2-4-19,2-6-7,0-6 6,-1-6 5,1-5 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2"/>
    </inkml:context>
    <inkml:brush xml:id="br0">
      <inkml:brushProperty name="width" value="0.04511" units="cm"/>
      <inkml:brushProperty name="height" value="0.04511" units="cm"/>
    </inkml:brush>
  </inkml:definitions>
  <inkml:trace contextRef="#ctx0" brushRef="#br0">78266 45559 487,'0'-29'0,"0"6"0,0 3 0,0 6 0,-2 4 9,-2 3 17,-4 2 18,-2 4 17,-2 1 4,1 2-12,-1 0-12,0 2-12,-2 3-7,-7 7-6,-5 7-4,-6 7-5,-4 3-2,1-2 0,0 0-1,0-1 0,2-1-1,5-1 2,5-1-1,5-1 2,4-1-1,3 1 2,3-1 1,2 1 1,4-1 1,4 0 0,4 1-1,4-1 1,4-1-1,5-3-2,5-3-2,5-2-3,2-3-5,0-1-10,1-1-10,-1 0-9,-1-2-8,-2-1-5,-1-1-5,-3 0-6,-2-2 0,-5 0 4,-3-2 6,-4 0 3,-3-1 6,-1 2 5,0 0 6,-2 2 5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2"/>
    </inkml:context>
    <inkml:brush xml:id="br0">
      <inkml:brushProperty name="width" value="0.05269" units="cm"/>
      <inkml:brushProperty name="height" value="0.05269" units="cm"/>
    </inkml:brush>
  </inkml:definitions>
  <inkml:trace contextRef="#ctx0" brushRef="#br0">79850 45881 417,'-2'-13'3,"-6"3"6,-4 4 5,-5 4 6,-1 4 5,1 4 3,2 4 4,3 3 3,0 2-1,2-2-8,1-3-6,1-1-7,-2 1-4,0 4 0,-3 3-1,-1 5 0,-1 1-1,2 1-2,2-1-2,3 1-1,1-2-3,2-3-1,2-3-2,2-3-1,4-2-1,6-2-1,5-2-2,7-2 0,2-2-2,1 1-1,-1 0-1,1 0-3,-2-1 1,-1 0 3,-3-1 1,-1-2 3,-4 2 1,-6 4 0,-7 4 0,-4 3 1,-7 3 1,-4 2 6,-5 0 5,-5 1 4,-1-1 2,1-1-1,3-2-2,1-2-1,3-2 0,3-1 0,3-1 0,3 0 1,5-4 0,10-5 1,8-4 0,9-5 0,4-4-3,1 0-7,-1-1-7,0-1-8,-1-2-4,-3-1 0,-3-3-1,-3-1-1,-2-2 1,-2 1 0,-3-1 2,-1 1 1,-1 1 4,-2 5 5,-1 3 6,0 4 7,-2 5 12,-1 8 20,0 6 20,-1 8 20,-2 6 5,-1 8-14,0 9-11,-1 7-13,-1 3-12,2 1-11,0 0-10,2 0-10,-1-1-6,0-2 1,-2-2 1,0-2 2,0-1-8,0 0-13,2 0-15,0 0-14,1-3-6,0-7 3,0-7 3,0-7 3,0-5 0,-2-1 0,0-2 0,-1-2-2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2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80508 46563 539,'1'-22'5,"1"6"13,3 5 11,2 5 11,1 2 5,2 2-4,0 0-3,1 2-5,1 1-2,2 2-3,0 2-3,1 2-3,-1 2-1,-3 3-2,-3 3-2,-2 3 0,-3 2-3,0-1-5,-2 1-3,0 0-4,-5 0-3,-8 4-4,-8 3-3,-7 3-3,-5 1-7,0-2-9,-2 0-10,0-1-8,1-3-8,7-5-4,5-5-4,7-4-5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4"/>
    </inkml:context>
    <inkml:brush xml:id="br0">
      <inkml:brushProperty name="width" value="0.04803" units="cm"/>
      <inkml:brushProperty name="height" value="0.04803" units="cm"/>
    </inkml:brush>
  </inkml:definitions>
  <inkml:trace contextRef="#ctx0" brushRef="#br0">82407 45894 458,'0'-15'0,"0"2"0,0 3 0,0 1 0,-2 1 6,-2 0 13,-4 0 14,-2 1 12,-3 0 4,-1 2-7,-3 2-6,-1 2-7,-2 3-5,1 4-2,-1 4-2,0 3-3,0 5-1,-1 5 2,-1 5 1,-1 5 3,0 3-1,1 0-1,1 2-1,1 0-1,2 1-3,3-2-2,3 0-4,3-1-3,2-2-2,2-2-5,2-1-2,2-3-3,2-2-4,4-1-1,2-3-3,3-1-2,4-3-6,2-3-8,3-3-8,3-3-8,3-1-5,5-2-2,3-1-1,4 0-2,-1-2 3,-8-2 8,-6-2 8,-6-2 7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5"/>
    </inkml:context>
    <inkml:brush xml:id="br0">
      <inkml:brushProperty name="width" value="0.04233" units="cm"/>
      <inkml:brushProperty name="height" value="0.04233" units="cm"/>
    </inkml:brush>
  </inkml:definitions>
  <inkml:trace contextRef="#ctx0" brushRef="#br0">83769 46019 519,'-7'-16'5,"2"-1"10,2-1 11,2-1 9,0 1 5,-2 5-1,-2 3-1,-1 4-1,-3 3-3,0 0-4,-1 1-5,-1 2-5,-2 2-3,0 4-3,-1 4-2,-1 3-2,0 4-1,2 3 1,3 4 0,1 2 2,1 0-1,0 0-1,0-1-2,1-1 0,0-2-4,2-1-2,2-2-5,2-3-2,1-1-3,0 0-3,0-2-3,0-1-2,3-2-3,7-4-2,8-4-4,6-4-2,3-5-1,1-4 1,-1-5 0,0-5 1,0-4 1,-3-1 1,-2-2-1,-1-2 2,-2-2 1,-3-1 3,-1-1 2,-2 0 3,-2-1 1,1 3 2,0 2-1,0 1 1,-1 1 0,1-1 1,0 0-1,0-2 1,-2 1 0,-1 3 3,-2 3 1,-2 3 3,-1 3 5,0 3 7,-1 3 9,2 3 7,-3 2 10,-3 2 11,-2 2 11,-3 2 10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6"/>
    </inkml:context>
    <inkml:brush xml:id="br0">
      <inkml:brushProperty name="width" value="0.0527" units="cm"/>
      <inkml:brushProperty name="height" value="0.0527" units="cm"/>
    </inkml:brush>
  </inkml:definitions>
  <inkml:trace contextRef="#ctx0" brushRef="#br0">83977 45641 417,'0'-15'0,"0"2"0,0 2 0,0 3 0,-1 0 8,0 2 15,-2 1 16,0 0 15,-2 3 4,-2 4-7,-1 4-7,-3 4-8,-2 2-5,-2 3-3,-1 2-4,-3 1-3,0 3-3,-1 3-2,1 3-1,-1 3-2,0 3-1,1 4-2,-1 4-2,1 4-1,0 0-1,3-4-1,1-4-1,2-3-2,2-5-1,3-4-2,1-3-2,2-5-2,6-2-1,10 0-1,9-2 1,11-1-1,3-2-2,-2-4-3,-2-4-5,-1-4-4,-3-3-4,-2-2-6,-1-2-4,-2-1-6,-2-3-2,1-2 4,-1-2 3,1-1 2,-2-2 3,-1 1 0,-2-1 1,-2 1 0,-3 1 4,-1 2 5,-2 4 7,-2 3 5,-1 2 5,0 0 3,-1 2 4,1 1 4,0-1 2,0 0-2,0-2-1,0 0-2,0 0 5,0 0 9,0 2 10,0 1 9,-1-1 3,-1-2-1,0-2-3,-1-2-3,-2 0-1,-1-1-2,0 0-1,-1 1-2,-3 1-3,-2 6-3,-3 4-4,-3 6-4,-2 4-3,0 5-2,1 5-1,-1 5-2,1 2-1,1 1-1,0-1 0,2 1-1,2-2 1,2-2-1,4-1 0,3-3 1,2-2-6,3-2-9,4-4-9,2-3-11,2-3-2,2-2 2,0-4 2,1-2 3,1-4 2,1-4 0,1-3 2,1-5 0,0-4 1,-1-5 2,0-5 2,-2-4 1,-1-4 2,-1-1 3,-1 0 3,0-1 3,-2 1 4,-1 5 6,-1 5 6,0 6 7,-3 3 1,-1 2-1,-2 4-3,-2 3-2,-2 3 6,-2 5 15,-2 3 14,-1 4 15,-2 3 0,2 3-11,1 3-13,0 4-13,1 4-6,-2 9-2,0 7 0,-1 8-3,0 1-3,2-4-7,2-6-5,2-4-8,1-3-4,0-1-6,0-1-3,0-1-6,1-2-2,2-1-4,2-3-2,2-1-2,2-3-6,1-4-7,3-5-8,2-3-8,-1-3 2,-1-2 14,-2-2 13,-2-1 14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6"/>
    </inkml:context>
    <inkml:brush xml:id="br0">
      <inkml:brushProperty name="width" value="0.04902" units="cm"/>
      <inkml:brushProperty name="height" value="0.04902" units="cm"/>
    </inkml:brush>
  </inkml:definitions>
  <inkml:trace contextRef="#ctx0" brushRef="#br0">85906 46156 448,'9'-17'-1,"3"-3"-3,4-4-2,2-1-2,-1-1 3,-3 3 11,-4 3 10,-4 3 11,-3 2 7,-1 2 7,0 3 6,-2 1 6,-1 3 1,-2 6-3,-2 4-4,-1 6-4,-3 2-5,0 3-6,-1 2-6,-1 1-7,0 2-5,2-1-4,2 1-4,3-1-3,0 1-2,2-1 1,0 1 0,2 0 1,1-2-3,3 0-8,4 0-7,2-2-9,2-1-2,0-1 2,-1-1 2,1 0 1,-1-2 3,-1 1 4,0 0 2,-2-1 4,-1 1 4,-2 0 3,-3-1 5,0 1 4,-4 0 1,-2 0-2,-4-1-2,-2 1-2,-3 0-4,-5 2-5,-4 0-5,-3 1-5,-2 1-5,0-1-6,-1 1-4,1-1-4,2-1-3,5-4 2,5-4 1,5-4 1,3-4 2,2 0 1,2-3 1,2-2 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6"/>
    </inkml:context>
    <inkml:brush xml:id="br0">
      <inkml:brushProperty name="width" value="0.05254" units="cm"/>
      <inkml:brushProperty name="height" value="0.05254" units="cm"/>
    </inkml:brush>
  </inkml:definitions>
  <inkml:trace contextRef="#ctx0" brushRef="#br0">86916 45347 418,'15'-14'0,"-1"2"0,-1 4 0,-1 3 0,1 1 8,2 2 15,1 0 15,3 2 15,1 2 4,3 4-5,1 4-6,3 3-7,-1 4-4,0 1-2,-1 3-3,-1 2-3,-2 1-3,-4 2-2,-5 3-3,-3 1-3,-5 3-2,-4 2-1,-6 4 0,-4 3-1,-6 1-5,-9 2-8,-7 0-9,-8 2-8,-4-2-9,2-2-7,0-4-9,2-2-7,2-4-7,7-6-7,5-3-5,7-6-6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7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83487 23031 586,'-6'-13'71,"6"3"-3,4 4-4,6 4-2,1 3-8,1 4-12,0 2-13,0 4-11,-1 0-13,-1 1-9,0 0-10,-2 0-11,-1-1-5,-2 1 1,-3 0 0,0 0 0,-3-2-4,-1 1-10,0-2-10,-1 0-10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7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84727 48600 533,'-10'0'10,"10"0"20,12 0 20,10 0 20,8 0 4,4 0-14,6 0-13,5 0-14,2 0-7,3 0-5,2 0-3,2 0-4,1 0-5,2 0-5,0 0-4,1 0-6,-2 0-7,-6 0-7,-6 0-9,-6 0-8,-5 0-2,-3 2 3,-5 0 4,-3 1 4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8"/>
    </inkml:context>
    <inkml:brush xml:id="br0">
      <inkml:brushProperty name="width" value="0.05082" units="cm"/>
      <inkml:brushProperty name="height" value="0.05082" units="cm"/>
    </inkml:brush>
  </inkml:definitions>
  <inkml:trace contextRef="#ctx0" brushRef="#br0">80122 49841 432,'-7'-16'0,"2"2"0,2 1 0,2 1 0,0 0 8,0-2 15,-2 0 15,0-1 16,-2 2 3,-2 3-10,-1 4-10,-3 4-9,-2 4-7,-1 4-1,-3 4-2,-1 3-3,-3 4 0,0 3 0,-1 3 0,0 3 1,-2 2-1,1 3 1,-1 1 0,1 2-1,0 2 0,3-1-3,1 0 0,3 0-3,1 0 0,4 1-2,3-1-1,3 0-1,1-1-2,2-2-3,0-1-1,2-3-3,1-2-2,2-3 1,2-3-1,2-3 0,2-2-1,3-1-4,3-1-3,3 0-3,3-2-4,3-3-2,3-1-2,3-2-2,1-1-4,0 0-4,1 0-4,-1 0-4,-3-1-3,-4-1-2,-5 0-2,-4-1-1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8"/>
    </inkml:context>
    <inkml:brush xml:id="br0">
      <inkml:brushProperty name="width" value="0.05221" units="cm"/>
      <inkml:brushProperty name="height" value="0.05221" units="cm"/>
    </inkml:brush>
  </inkml:definitions>
  <inkml:trace contextRef="#ctx0" brushRef="#br0">82107 50294 421,'-8'-15'0,"2"2"0,1 3 0,0 1 0,1 1 8,-2 0 15,0 0 16,-1 1 16,-3 0 3,-2 2-8,-3 2-8,-3 2-8,-1 2-5,1 2-1,1 2-2,1 2-2,-1 1 0,0 3-2,-1 2-1,-1 1-2,0 4-1,1 4-3,1 3-2,1 4-4,0 2-1,1 1-2,-1-1-2,0 0-1,3 0-3,3 1-2,4-1-2,4 0-4,2-1-2,2-3-4,0-4-2,2-1-3,1-4-3,5-1-3,4-3-3,4-1-2,2-3-2,3-4 0,1-4 0,3-4 1,1-4-2,2-2-4,2-3-3,3-3-4,-4-1 2,-6 4 9,-6 3 7,-8 3 9,-3 0 3,-1 0 0,1-2-1,0 0 0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9"/>
    </inkml:context>
    <inkml:brush xml:id="br0">
      <inkml:brushProperty name="width" value="0.05522" units="cm"/>
      <inkml:brushProperty name="height" value="0.05522" units="cm"/>
    </inkml:brush>
  </inkml:definitions>
  <inkml:trace contextRef="#ctx0" brushRef="#br0">83065 50626 398,'-8'-21'41,"0"5"-2,0 4-3,0 6-4,-1 3 0,-3 0 0,-4 2 2,-1 0-1,-3 3 0,2 6-5,1 4-4,1 5-3,0 4-4,-1 1 0,-2 3-2,1 1-1,0 1-2,4-1-2,4-1-1,5-1-2,1-1-3,0 1-3,0-1-4,0 1-2,4-5-7,8-7-8,7-8-9,9-8-9,3-6-2,-1-6 3,-1-4 4,-1-4 4,-1-4 2,-1-1 1,-1-1 1,-1-1 0,-2-1 2,-1 0 2,-2-2 3,-2-1 2,-3 1 3,-1 2 5,-2 1 5,-2 3 5,-2 2 1,0 5-1,-2 3-4,0 5-1,-1 4 10,0 6 24,0 6 23,0 6 24,-1 6 5,0 7-13,-2 7-13,0 7-13,-1 3-8,0 0-5,0 0-4,0 0-5,2 1-7,2 2-10,3 2-12,4 2-9,1-4-10,0-8-7,0-9-8,-1-8-8,1-6-3,0-1 3,0-1 2,0 0 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9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84500 49740 561,'1'-22'8,"3"5"16,4 3 16,2 4 16,2 4 4,1 2-6,1 4-6,2 3-7,-2 2-7,-1 5-8,-2 4-8,-2 3-7,-5 4-5,-5 1-1,-5 3-1,-7 1-1,-4 0-3,-1-1-4,-3-3-6,-1-1-6,0-2-4,3-3-3,3-1-6,3-2-3,6-3 4,11-1 11,12-2 13,10-2 11,4-2 3,0 0-8,-1-2-6,-1 0-8,-2-2-3,-1 0 2,-3-2 2,-1 0 1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9"/>
    </inkml:context>
    <inkml:brush xml:id="br0">
      <inkml:brushProperty name="width" value="0.03626" units="cm"/>
      <inkml:brushProperty name="height" value="0.03626" units="cm"/>
    </inkml:brush>
  </inkml:definitions>
  <inkml:trace contextRef="#ctx0" brushRef="#br0">85300 50131 606,'10'-14'122,"3"5"-24,5 3-24,4 4-24,0 2-19,-2 0-15,-1 0-14,-2 0-14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39"/>
    </inkml:context>
    <inkml:brush xml:id="br0">
      <inkml:brushProperty name="width" value="0.04216" units="cm"/>
      <inkml:brushProperty name="height" value="0.04216" units="cm"/>
    </inkml:brush>
  </inkml:definitions>
  <inkml:trace contextRef="#ctx0" brushRef="#br0">85544 49695 521,'-22'-7'0,"7"0"0,3 2 0,6 1 0,2 2 14,0 5 28,0 6 27,0 4 29,1 5 1,0 3-25,2 4-24,1 5-25,-1 1-17,-1 0-10,0 1-8,-1-1-10,-1-2-5,2-3-3,0-5-2,2-3-3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0"/>
    </inkml:context>
    <inkml:brush xml:id="br0">
      <inkml:brushProperty name="width" value="0.05428" units="cm"/>
      <inkml:brushProperty name="height" value="0.05428" units="cm"/>
    </inkml:brush>
  </inkml:definitions>
  <inkml:trace contextRef="#ctx0" brushRef="#br0">86011 49543 405,'25'-3'10,"2"10"19,4 9 19,3 11 20,-1 4 6,-6 1-8,-3-1-8,-6 0-7,-4 0-7,-3 1-6,-3-1-6,-2 0-5,-4 0-5,-4 1-8,-4-1-6,-4 0-6,-4 1-3,-5 1 1,-5 0 2,-5 2 0,-3-1-8,-2 0-18,-3-1-19,0-1-19,1-3-11,7-3-2,7-5-4,7-3-2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0"/>
    </inkml:context>
    <inkml:brush xml:id="br0">
      <inkml:brushProperty name="width" value="0.03827" units="cm"/>
      <inkml:brushProperty name="height" value="0.03827" units="cm"/>
    </inkml:brush>
  </inkml:definitions>
  <inkml:trace contextRef="#ctx0" brushRef="#br0">88736 48105 574,'-7'-1'14,"19"-2"25,19-2 28,19-2 25,7 0 1,-3 1-27,-3 0-25,-2 2-27,-6 1-19,-8 2-9,-8 2-11,-7 2-10,-7 2-5,-5 2-2,-4 1 0,-6 3 0,-4 2-2,-5 1 1,-5 3-1,-5 1-1,-2 0 5,4-3 8,3-3 8,3-2 9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1"/>
    </inkml:context>
    <inkml:brush xml:id="br0">
      <inkml:brushProperty name="width" value="0.0381" units="cm"/>
      <inkml:brushProperty name="height" value="0.0381" units="cm"/>
    </inkml:brush>
  </inkml:definitions>
  <inkml:trace contextRef="#ctx0" brushRef="#br0">88809 49136 577,'-14'-2'6,"3"0"13,3-3 11,2-2 14,4-1 4,4 1-3,4-1-3,4 0-3,6 1-3,7 1-5,8 0-5,8 2-5,5 1-4,0 2-6,2 2-4,0 2-7,0 1-8,-4 2-13,-2 0-14,-3 1-12,-5 0-3,-6 0 10,-5-2 10,-6-1 9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8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83181 23251 531,'14'30'90,"-4"-5"-22,-4-3-24,-4-5-24,-2 2-12,2 5-3,0 7-1,2 5-3,-2 3 0,-3 0 0,-2 1 2,-3-1 1,-3-1-1,0-2-1,-2-2 0,1-1-3,-1-4 2,4-6 3,2-3 4,4-6 3,2-5 3,4-6 2,2-6 2,4-6 2,1-7-2,3-7-4,1-9-5,3-7-4,1-6-8,-1-6-11,1-4-10,0-5-11,0-3-7,1 0-3,1 1-5,1-1-3,0 2 1,1 5 7,-1 3 6,1 4 6,-2 4 7,-1 5 6,-3 6 5,-1 4 6,-2 4 4,-1 3 1,0 3 1,-2 3 1,-1 2 8,-2 2 14,-3 2 15,-1 3 13,0 1 6,0 2-2,1 2-3,2 2-4,0 3-5,0 6-10,-1 4-10,1 5-9,-1 3-8,-2 1-3,-2 1-4,-2 1-5,-3 1-6,-2-1-11,-4 1-10,-2-1-9,-2 0-4,-1-3 4,-1-1 4,-1-2 5,0-3 5,2-1 9,2-2 9,3-2 8,0-3 3,0-1-1,0-2-2,0-2-2,3-1 11,4 0 21,6 0 21,4 0 23,4 1 2,1 0-14,3 2-14,2 0-16,-1 2-8,-1 2-3,-2 2-4,-3 2-2,-2 1-2,-2 1 0,-4 1 1,-2 1 1,-3 2-1,0 3 0,-2 4 0,0 2-1,-3 2-1,-2 4-2,-3 3-1,-3 3-1,-2-1-3,1-2-1,-1-3-3,0-3-2,1-4-1,1-3 0,1-4-1,0-5-1,2-6 0,1-10-2,0-10-2,2-9-1,4-6 0,8-1 2,8-1 1,8-1 3,3 2 3,1 5 3,-1 5 4,1 5 4,-2 3 2,0 3 3,-1 1 3,0 2 2,-4 3 1,-3 6 2,-4 4 0,-4 5 1,-4 5-1,-4 5-3,-4 5-3,-4 5-3,-3 3-1,-3 1-1,-3 0-1,-3 2-1,-2-1-1,2-2-2,1-1-2,1-3-3,2-2-1,1-3 1,2-3 0,3-3 0,5-8-4,10-10-7,9-13-9,11-12-7,4-7-7,-1-2-3,-1-4-5,-1-3-3,-3 0 1,-3 3 5,-4 4 6,-4 2 5,-3 2 3,1 1-1,0 1 0,0 1-1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1"/>
    </inkml:context>
    <inkml:brush xml:id="br0">
      <inkml:brushProperty name="width" value="0.05017" units="cm"/>
      <inkml:brushProperty name="height" value="0.05017" units="cm"/>
    </inkml:brush>
  </inkml:definitions>
  <inkml:trace contextRef="#ctx0" brushRef="#br0">91229 48659 438,'-9'-8'10,"12"0"21,13 0 20,14 1 21,7-1 4,6 0-11,4 0-12,6 1-12,5-1-8,9 0-4,7 0-5,9 1-4,5 0-4,6 2-3,4 2-1,5 2-3,2 1-3,-2 0-5,-2 0-5,-2 0-5,-3 1-5,-2 2-5,-4 2-6,-2 2-5,-7 0-3,-8-1-3,-8-1-3,-10 0-2,-8-2 1,-6-1 7,-7 0 5,-7-1 6,-6-3-2,-5 0-7,-5-3-8,-4-2-9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2"/>
    </inkml:context>
    <inkml:brush xml:id="br0">
      <inkml:brushProperty name="width" value="0.04757" units="cm"/>
      <inkml:brushProperty name="height" value="0.04757" units="cm"/>
    </inkml:brush>
  </inkml:definitions>
  <inkml:trace contextRef="#ctx0" brushRef="#br0">92787 45393 462,'-8'-3'10,"2"10"20,1 9 19,0 11 21,1 3 4,1-3-12,-1-4-10,0-1-12,0-4-7,0-1-7,0-2-5,0-3-6,0 4-4,-2 9-1,0 9-2,-1 9-1,-2 6-2,-4 3 1,-2 5-2,-3 4 1,1-2-8,3-7-11,4-6-13,5-8-12,1-5-4,2-7 7,0-5 6,2-7 5,1-4-3,4-2-15,2-4-14,3-2-14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2"/>
    </inkml:context>
    <inkml:brush xml:id="br0">
      <inkml:brushProperty name="width" value="0.04853" units="cm"/>
      <inkml:brushProperty name="height" value="0.04853" units="cm"/>
    </inkml:brush>
  </inkml:definitions>
  <inkml:trace contextRef="#ctx0" brushRef="#br0">93933 46109 453,'-2'-14'5,"-4"3"10,-3 3 10,-5 2 11,-2 4 5,1 4 1,-1 4 2,1 4 1,0 4-2,2 7-3,3 5-5,1 7-3,1 2-5,2 0-2,1 0-4,0 0-3,3-1-3,2-2-2,4-1-3,2-3-2,3-3-3,2-3-3,1-4-4,3-5-3,1-3-1,1-2-1,1-4 0,1-2 0,1-4-3,-1-4-7,1-4-6,-1-4-6,0-3-3,-1-3 4,-1-3 2,-1-2 3,-2-4 4,-4-1 3,-4-2 5,-4-2 3,-4-1 3,-4 3 3,-4 2 1,-4 2 4,-2 3-2,-1 5-3,-1 4-4,-1 6-4,1 3-4,1 2-7,2 3-6,3 1-7,1 1-3,0 0 0,2 0-1,1 0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2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94850 45533 622,'94'-6'162,"-16"4"-45,-15 4-46,-16 4-44,-12 1-36,-8 1-28,-7 0-29,-8 0-27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3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95840 44963 539,'8'-15'5,"1"2"9,1 2 11,2 3 9,1 1 5,3 2 0,3 2 1,3 2-1,0 2-1,-1 2-3,-3 2-4,-1 2-3,-3 1-4,-4 3-3,-5 2-4,-3 2-4,-5 1-3,-5 1-4,-7 1-3,-5 1-4,-6 0-2,-1 1-3,-4 0 0,-3-1-3,0 1-1,4-1 0,2 1 0,3 0-1,4-2 2,5-1 2,4-3 3,6-1 3,5-2 3,6-2 2,6-3 2,6-1 4,3-2-3,4-4-8,3-2-8,3-3-7,1-3-8,-1 0-6,-2-2-6,0 1-6,-2-2-2,-5 2 4,-3 1 4,-4 0 4,-3 2 2,-1-1-1,-1 0-1,0 0-1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3"/>
    </inkml:context>
    <inkml:brush xml:id="br0">
      <inkml:brushProperty name="width" value="0.05288" units="cm"/>
      <inkml:brushProperty name="height" value="0.05288" units="cm"/>
    </inkml:brush>
  </inkml:definitions>
  <inkml:trace contextRef="#ctx0" brushRef="#br0">97330 44111 416,'-2'-13'10,"-2"8"19,-4 7 21,-2 6 20,-2 6 4,1 7-12,-1 5-10,0 7-11,0 2-9,-1 0-4,-1 0-4,-1 0-5,-1 1-3,0 1-1,1 0-2,-1 2-1,2-1-2,1 0-1,2-2-1,2 0-2,2-2-2,2-5-6,3-4-5,1-3-4,3-5-5,4-3-4,3-4-4,5-4-5,2-5-1,1-6 0,1-6 0,1-6 1,0-3 1,-1-3 2,-1-1 1,0-2 2,-4-1 4,-3 3 4,-4 1 5,-4 3 5,-5 2 3,-4 2-1,-5 4 0,-5 3 0,-3 2 0,1 2 0,-1 3 0,1 1 1,0 2-1,2 1 1,3 3 0,1 2 0,1 1-3,1 0-4,-1 0-4,0-1-6,1 1-4,3 0-4,1 0-5,2 0-3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3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97950 45550 600,'15'1'106,"-1"2"-22,-1 2-20,-1 1-21,0 3-13,-1 0-2,1 1-5,0 1-3,-2 1-18,-1-1-35,-2 1-32,-2 0-34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3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98876 44620 492,'-15'-12'11,"2"10"25,3 8 23,1 10 24,1 5 5,1 4-15,-1 5-14,0 3-14,1 1-13,2-2-15,3-1-13,1-3-13,0-2-13,0-1-11,-2-3-13,0-1-12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4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99531 45231 456,'0'-13'10,"-2"5"20,-1 4 20,0 6 20,-1 3 5,1 5-11,-1 4-12,0 4-10,0 0-10,2 0-4,0 0-7,2-2-5,1-1-4,4-1 1,2-1-1,3-1 0,3-2-8,0-2-14,1-4-16,1-2-15,1-4-7,1-2 5,1-4 3,1-2 3,-1-2 4,-1-3 3,-2-2 3,-3-1 3,-3-1 5,-4 1 3,-6 1 4,-4 1 5,-5 1 1,-5 4-1,-5 3 0,-5 3-2,-1 1 1,3 2 1,3 0 2,3 2 0,2 1-3,1 2-8,1 2-8,1 2-7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5"/>
    </inkml:context>
    <inkml:brush xml:id="br0">
      <inkml:brushProperty name="width" value="0.04587" units="cm"/>
      <inkml:brushProperty name="height" value="0.04587" units="cm"/>
    </inkml:brush>
  </inkml:definitions>
  <inkml:trace contextRef="#ctx0" brushRef="#br0">93123 50466 479,'-14'-7'0,"1"2"0,2 2 0,3 2 0,-1 5 11,-2 8 23,-2 7 23,-1 8 22,-1 3 5,4-3-16,3-3-14,3-3-15,1-1-10,2 1-6,0 1-5,2 1-7,0-1-3,2-3-4,0-3-3,2-3-2,1-3-2,3-4-2,3-4 0,4-4-2,1-5-2,3-4-3,1-5-2,3-5-2,-1-2-2,-1-1 2,-3 1 1,-1-1 0,-4 1 2,-5 1 1,-4 2 0,-6 0 2,-4 1 1,-5 4-1,-5 3 1,-5 3-1,-3 2 0,1 2-3,-1 2-2,1 2-2,1 2 0,5 4 0,3 2 1,4 4 1,3 0-4,1-1-10,0-1-9,2 0-11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9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85233 22444 553,'1'-16'2,"2"1"5,2-1 3,2 0 6,1 3 5,2 3 7,0 4 7,1 4 8,2 2 0,0 2-7,1 0-7,1 2-7,-1 1-7,-2 3-9,-4 4-10,-2 2-7,-4 3-7,-3 1-5,-2 3-2,-3 1-5,-4 2-2,-2-1-1,-3 1 0,-3-1-1,-2-1 1,1-3 2,-1-3 2,0-2 3,1-3 4,1-1 6,1 0 6,1-2 6,2-2 11,6-2 12,5-4 14,4-2 13,6-4 3,6-2-8,5-3-6,7-3-8,2-2-6,1 2-4,-1 1-4,1 1-4,-3 1-3,-3 2 0,-5 2-1,-3 3 0,-3 1 0,-2 3 3,-2 4 1,-2 2 3,-4 3 1,-6 4 0,-6 2 1,-6 3 0,-3 2 1,-1 1 0,-1 1 1,-1 1 0,0 0 0,3-3-2,1-1-2,2-2-1,4-2-5,3-1-10,4-1-8,4 0-9,5-5-6,6-5-2,5-6-1,7-5-3,4-5 1,1 0 1,3-1 2,1-1 2,-1 0 4,-3 2 7,-5 3 6,-3 1 7,-6 2 7,-6 4 8,-8 2 6,-6 4 7,-6 3 3,-6 4-2,-3 3-2,-6 5-1,-3 2-5,-1 1-6,-1 1-7,-1 1-7,-1 1-4,-1-1-1,0 1-3,-2-1-1,1-1-1,2-1 0,1-2 2,3-2 0,3-3 5,5-1 8,5-3 8,5 0 9,9-7 3,15-9 0,15-8 0,15-9 0,9-4-5,2 0-9,4-1-9,2 1-9,1 1-6,0 2-3,-2 4-4,0 3-4,-5 3-2,-8 3-2,-8 3-2,-7 2-2,-7 4-1,-5 2 1,-5 4 0,-5 2 1,-3 1 3,-4 0 2,-2-2 3,-3 0 3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5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94350 50650 526,'36'2'148,"-6"4"-34,-6 3-35,-5 5-33,-5 2-19,-1-1-4,-2 1-3,-2-1-3,-2 0-21,1-1-34,0-1-35,0 0-36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5"/>
    </inkml:context>
    <inkml:brush xml:id="br0">
      <inkml:brushProperty name="width" value="0.05175" units="cm"/>
      <inkml:brushProperty name="height" value="0.05175" units="cm"/>
    </inkml:brush>
  </inkml:definitions>
  <inkml:trace contextRef="#ctx0" brushRef="#br0">95496 50309 425,'-8'-15'0,"2"4"0,1 3 0,1 3 0,1 2 8,0 3 19,2 4 17,0 2 18,2 4 7,0 4-6,2 3-4,0 5-5,1 3-6,-1 5-7,1 3-7,0 4-7,-1 5-7,0 6-7,-2 6-8,0 6-6,-3 1-8,0 0-9,-3 0-10,-2-2-8,0-6-13,-1-10-15,1-12-14,-1-9-15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6"/>
    </inkml:context>
    <inkml:brush xml:id="br0">
      <inkml:brushProperty name="width" value="0.04787" units="cm"/>
      <inkml:brushProperty name="height" value="0.04787" units="cm"/>
    </inkml:brush>
  </inkml:definitions>
  <inkml:trace contextRef="#ctx0" brushRef="#br0">98495 48246 459,'-28'0'0,"7"-2"0,7 0 0,7-1 0,7-2 13,10 0 25,8-1 26,9-2 26,1 2 3,-4 1-20,-5 2-19,-4 2-20,-1 1-11,5 0-3,4 0-4,7 0-1,1 0-8,0 2-8,0 0-9,1 2-10,-4 0-8,-6 1-10,-5 1-8,-6 2-10,-5 0-2,-3-1 5,-2 1 4,-4 0 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6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98389 49115 506,'-29'7'7,"3"-2"6,5-2 4,3-2 4,5-2 8,4-2 9,6-2 9,5-2 9,5 1 2,7 1-5,7 2-7,7 2-5,5 1-8,2 2-11,4 0-10,3 2-11,0-1-11,-2-1-8,-2 0-9,-1-2-9,-5 1-4,-6 0 1,-5 2 1,-6 0 1,-5 1-3,1 0-5,-2 0-6,0 0-6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6"/>
    </inkml:context>
    <inkml:brush xml:id="br0">
      <inkml:brushProperty name="width" value="0.05384" units="cm"/>
      <inkml:brushProperty name="height" value="0.05384" units="cm"/>
    </inkml:brush>
  </inkml:definitions>
  <inkml:trace contextRef="#ctx0" brushRef="#br0">100966 47845 408,'-8'-7'0,"2"0"0,1 2 0,0 1 0,2 2 13,0 5 27,2 6 26,0 4 26,0 3 6,-2 1-19,-2 1-16,-1 1-17,-3 5-13,-2 7-7,-2 8-7,-1 8-7,-2 5-8,-2 1-6,0 3-7,0 2-8,-1-1-4,0-3-3,2-2-1,1-4-3,3-4-5,3-6-6,4-6-8,4-5-7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7"/>
    </inkml:context>
    <inkml:brush xml:id="br0">
      <inkml:brushProperty name="width" value="0.05264" units="cm"/>
      <inkml:brushProperty name="height" value="0.05264" units="cm"/>
    </inkml:brush>
  </inkml:definitions>
  <inkml:trace contextRef="#ctx0" brushRef="#br0">101959 48459 417,'-1'-12'10,"-3"5"19,-4 6 19,-2 6 19,-1 4 5,0 3-8,2 3-10,1 3-9,0 4-7,0 5-4,0 5-5,1 5-5,0 0-4,2-2-4,2-4-2,2-2-4,2-3-4,4-3-3,2-3-6,3-3-3,3-3-4,0-4-4,1-4-3,1-4-4,2-4-1,1-4 2,3-4 1,1-4 1,2-3 0,-1-5-1,1-3-1,-1-4-2,-2-4 2,-5-1 4,-5-2 4,-4-2 5,-4 0 2,0 4-2,-2 2 0,0 3-1,-4 4 3,-4 3 7,-6 5 7,-3 3 6,-5 3 0,0 2-8,-1 3-7,0 1-8,-2 1-7,3 2-8,0 0-9,1 2-7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7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103150 47209 523,'8'-22'0,"1"5"0,2 3 0,0 5 0,1 1 8,3 0 19,2 0 16,1 1 18,3 0 6,3 2-9,3 2-7,3 2-7,-2 2-7,-4 4-5,-5 2-5,-5 3-6,-3 2-20,-2 0-38,-2-1-36,-2 1-37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7"/>
    </inkml:context>
    <inkml:brush xml:id="br0">
      <inkml:brushProperty name="width" value="0.05715" units="cm"/>
      <inkml:brushProperty name="height" value="0.05715" units="cm"/>
    </inkml:brush>
  </inkml:definitions>
  <inkml:trace contextRef="#ctx0" brushRef="#br0">104280 46456 384,'22'-22'0,"-3"4"0,-3 5 0,-2 3 0,-3 2 2,1 2 3,0 1 4,0 1 2,-1 1 8,-1 3 10,-1 4 10,0 2 11,-3 4 1,-3 4-8,-2 3-7,-3 5-8,-5 3-6,-4 2-4,-5 4-4,-5 3-3,-3 0-3,-1-2-3,-1-1-1,-1-3-2,1-2-5,5-3-5,3-3-7,5-3-5,6-2-4,10-2 1,10-3 0,9-1 1,5-3 1,1-6 4,-1-5 3,1-4 4,-1-4-1,0-3-6,1-3-7,-1-3-5,-1-2-2,-1-1 3,-3-1 4,-1-1 4,-2-1 3,1-1 0,0 0 2,-1-2 1,-1 2 2,-3 5 4,-2 5 4,-4 5 4,-2 3 4,-1 2 5,0 2 5,-2 3 5,-1 2 10,-4 4 17,-2 3 17,-3 5 16,-3 3 1,0 2-12,-1 1-13,-1 3-12,0 0-10,2 1-4,2-1-5,2 1-4,2 0-4,2 1-2,2 1-2,2 1-2,2 0-3,0-1-2,1-1-3,2-1-4,-1 0-4,-1 1-6,0 1-7,-2 1-6,-2-2-1,-4-3 4,-4-4 4,-3-4 4,-4-3 2,-2-1 0,-2 0-2,-1-2 0,-2 0-3,1 0-4,-1 0-4,1 0-4,0-1 0,1-1 2,0 0 3,2-1 3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8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105600 46523 577,'30'-35'64,"-3"9"-10,-3 9-10,-3 9-11,-1 4-5,1 0 0,1 0 2,1 1 0,-2 1 0,-3 5-2,-4 6-3,-4 4-1,-4 2-20,-3-1-35,-2-1-36,-4-1-35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8"/>
    </inkml:context>
    <inkml:brush xml:id="br0">
      <inkml:brushProperty name="width" value="0.03412" units="cm"/>
      <inkml:brushProperty name="height" value="0.03412" units="cm"/>
    </inkml:brush>
  </inkml:definitions>
  <inkml:trace contextRef="#ctx0" brushRef="#br0">105950 47777 644,'22'-6'66,"-3"2"-7,-3 4-8,-3 2-6,-1 3-6,0 0-5,-1 1-4,1 1-5,-1 1-18,1-1-34,0 1-34,0 0-32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39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85591 24250 520,'-22'1'17,"5"4"12,3 2 12,4 4 13,2 1 1,1 3-8,-1 1-8,0 3-8,-1 2-4,0 3-2,-1 3 0,-1 3-2,0-1-2,2-5-3,2-5-4,2-5-3,5-6-8,8-6-12,8-7-11,7-8-12,5-4-5,1-5 1,1-3 1,1-5 0,-1 1 3,-3 5 4,-3 5 4,-3 5 4,-7 6 10,-10 8 19,-12 8 17,-10 8 18,-5 4 3,1 1-11,1 1-11,1 1-10,0 0-10,1-1-8,-1-1-8,0-1-8,1-1-5,-1-1-4,0-1-3,1 0-4,-2 0-1,-1 3 2,-3 3 0,-1 3 2,-1 0 1,3-3 1,1-3 0,3-3 1,1-2 3,4-3 6,3-1 6,3-2 4,1-2 5,2 0 0,0-2 2,2 0 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48"/>
    </inkml:context>
    <inkml:brush xml:id="br0">
      <inkml:brushProperty name="width" value="0.04895" units="cm"/>
      <inkml:brushProperty name="height" value="0.04895" units="cm"/>
    </inkml:brush>
  </inkml:definitions>
  <inkml:trace contextRef="#ctx0" brushRef="#br0">107161 46045 449,'7'-7'0,"-1"0"0,-1 2 0,0 1 0,-1 2 11,0 5 23,-1 6 23,2 4 23,-3 6 5,-3 5-15,-2 6-13,-3 7-14,-3 4-9,0 4-6,-1 3-6,-1 5-5,0 3-7,0 2-8,2 1-6,1 3-7,1 2-2,2 3 3,2 3 5,2 3 3,1-5-6,-2-13-15,0-12-15,-1-13-15,-1-8-10,0 0-3,0-1-3,0 0-3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94283 24540 999,'-9'-37'0,"0"6"0,-1 4 0,-1 5 0,2 7-6,5 7-12,4 8-12,6 8-12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7"/>
    </inkml:context>
    <inkml:brush xml:id="br0">
      <inkml:brushProperty name="width" value="0.04427" units="cm"/>
      <inkml:brushProperty name="height" value="0.04427" units="cm"/>
      <inkml:brushProperty name="color" value="#F2395B"/>
    </inkml:brush>
  </inkml:definitions>
  <inkml:trace contextRef="#ctx0" brushRef="#br0">102646 38575 496,'-15'-28'0,"2"5"0,3 7 0,1 5 0,1 4 8,0 0 13,0 2 16,1 1 13,-1 3 5,0 7-6,0 7-6,0 8-6,1 3-5,-1 4-3,0 3-5,0 3-3,0 0-4,-1-2-2,-2-2-3,0-1-3,0-3-1,3 0 1,1-1 0,2-1 1,1-2-3,0-1-5,0-3-6,0-1-6,2-2-4,2-3-7,4-1-7,2-2-5,3-2-4,4-2-4,2-3-2,3 0-3,0-2 0,-1 0 1,-2 0 2,-3 0 1,-1-1 5,0 0 5,-2-2 5,-1 0 6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7"/>
    </inkml:context>
    <inkml:brush xml:id="br0">
      <inkml:brushProperty name="width" value="0.05161" units="cm"/>
      <inkml:brushProperty name="height" value="0.05161" units="cm"/>
      <inkml:brushProperty name="color" value="#F2395B"/>
    </inkml:brush>
  </inkml:definitions>
  <inkml:trace contextRef="#ctx0" brushRef="#br0">103632 38252 426,'-14'-22'0,"3"4"0,2 5 0,4 3 0,2 5 9,2 6 17,2 6 18,2 6 17,1 3 3,0 3-11,0 1-11,0 3-12,-1 1-6,2 1-2,-2 1-1,1 1-2,0 0-2,0 0 0,0 1 0,0-1-1,-1 1-2,0 1-2,-2 0-2,0 2-2,-1 0-1,0-1 1,0-1 1,0-1 1,-1-2-2,0 0-3,-2-1-5,0-1-2,-1-1-4,0-3-4,0-1-2,0-2-4,-1-3-2,-3-3-5,-4-3-2,-2-2-4,0-4 0,1-4 2,2-4 4,3-4 2,0-4 1,0-3-3,0-5-4,0-3-1,1-4-3,1-5 2,0-3-1,2-4 1,-1-1 1,0 2 3,-1 2 3,-1 2 2,-1 3 4,2 5 4,1 5 4,0 5 5,1 4 4,-2 5 5,0 3 6,-1 4 6,0 3 4,2 1 4,2 3 5,2 2 4,1 2 1,0 4-1,0 2-1,0 3-1,0 1-4,0 1-4,0 0-4,0-1-6,0 1-3,0-1-4,0 1-2,0 0-3,0-2-5,-2-1-6,0-3-5,-1-1-5,-1-1-7,0 0-6,0-1-6,0 1-6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7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105150 39090 455,'10'-5'11,"3"8"21,5 6 23,4 7 21,1 3 5,1-1-12,-1-1-12,1-1-13,-2 0-8,-1 1-7,-3 2-7,-1 0-6,-3-1-6,-1-1-4,-2-3-5,-2-1-5,-5-2-14,-8-1-24,-8 0-23,-7-2-24,-3-1-5,4-2 13,5-3 14,3 0 13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8"/>
    </inkml:context>
    <inkml:brush xml:id="br0">
      <inkml:brushProperty name="width" value="0.05969" units="cm"/>
      <inkml:brushProperty name="height" value="0.05969" units="cm"/>
      <inkml:brushProperty name="color" value="#F2395B"/>
    </inkml:brush>
  </inkml:definitions>
  <inkml:trace contextRef="#ctx0" brushRef="#br0">105696 38447 368,'7'-8'0,"0"0"0,-2 0 0,0 1 0,0 0 4,5 2 8,4 2 7,4 2 8,3 3 6,5 4 4,3 4 3,4 3 4,2 4-2,-3 1-5,-2 3-6,-1 2-6,-3 0-2,-1 2 1,-3 1 2,-1 1 0,-3 1 1,-3-1-2,-3 0 0,-2 1-2,-4-1-1,-3 1-4,-2-1-2,-4 1-4,-5 0-3,-9 2-5,-9 2-4,-9 3-4,-9 2-2,-8 4 2,-9 4 3,-9 4 2,-4 2-10,3 0-22,1 0-22,3 0-22,5-5-10,10-8 4,10-10 3,10-7 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8"/>
    </inkml:context>
    <inkml:brush xml:id="br0">
      <inkml:brushProperty name="width" value="0.0459" units="cm"/>
      <inkml:brushProperty name="height" value="0.0459" units="cm"/>
      <inkml:brushProperty name="color" value="#F2395B"/>
    </inkml:brush>
  </inkml:definitions>
  <inkml:trace contextRef="#ctx0" brushRef="#br0">103119 50594 479,'-3'-18'6,"-4"10"14,-6 11 12,-3 12 14,-3 5 6,0 3-2,2 1 0,1 3-2,1-1-3,1 0-7,1-1-7,1-1-7,0 1-4,2 3-2,1 2-1,1 4-2,1 0-7,2-3-10,2-4-11,2-2-12,3-3-8,6-5-4,4-3-6,5-4-6,4-4-1,3-4 1,3-4 2,3-4 0,-1-3 4,-2 0 5,-3-1 4,-3-1 5,-3 0 5,-3 0 4,-3 2 4,-2 1 5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9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104005 50792 557,'-13'-1'7,"6"0"14,6-2 14,6 0 14,7-1 4,7 0-6,9 0-5,7 0-5,4 0-5,0 1-4,0-1-5,1 0-3,-2 0-5,0 0-1,-2 0-3,0 0-3,-2 1-8,-5 0-16,-3 2-15,-5 0-15,-7 0-10,-10-3-5,-12-4-5,-10-2-4,-3-1 4,3 3 14,4 1 14,5 2 14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9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104108 50325 456,'-16'-14'0,"2"2"0,1 4 0,1 3 0,1 1 5,2 0 9,2 0 9,3 0 9,0 2 8,2 4 5,0 4 6,2 4 5,1 2-1,2 3-7,2 2-8,2 1-8,-1 3-5,-1 1-4,-2 3-4,-2 1-4,-3 2-4,-4 3-5,-4 1-4,-3 2-5,-5 2-6,-3 0-7,-5 2-6,-3 1-7,-2-2-5,2-2-2,0-4-1,1-1-3,2-5-2,5-4-4,3-3-3,5-4-3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9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104350 51600 637,'36'0'46,"-6"0"-6,-6 0-7,-5 0-6,-3 2-2,1 6 3,1 4 3,1 5 4,0 4-2,-3 3-7,-1 2-5,-2 4-8,-3 0-9,-1-3-12,-2-4-13,-2-1-13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0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86250 25472 443,'1'29'136,"2"-5"-26,2-5-28,2-4-27,2-3-17,3 1-8,3 1-6,4 2-8,-1-1-4,-1-1-3,-2-1 0,-3-1-3,0-1-1,0-2-1,0-2-1,0-2-1,-2-4-2,-1-6-2,-2-6-4,-2-6-2,0-3-3,2-3-6,1-1-4,3-3-4,2 0-3,0-1 0,1 1 1,1 0 0,0 1 2,-1 2 5,0 4 4,-2 3 4,1 2 9,2 1 13,1 1 12,3 1 13,0 1 5,-3 4-5,-1 2-4,-2 4-4,-2 3-4,-1 6-1,0 4-3,-2 5-1,-3 2-8,-4-1-16,-6-1-14,-4 0-15,-3-3-11,1-1-5,-1-2-7,0-2-5,1-2-1,0-1 3,2 0 5,1-2 3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49:59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105691 50531 526,'14'-13'3,"-1"3"4,-2 4 5,-2 4 4,0 3 5,3 2 3,4 2 4,2 2 4,2 3 3,1 5 5,1 5 6,1 5 4,-2 3-2,-3 3-7,-5 1-9,-2 2-7,-9 6-12,-10 6-13,-12 9-12,-9 8-15,-9 2-6,-5-3-1,-4-3-1,-5-2 0,1-8-6,8-10-7,7-12-10,9-9-8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0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60127 56097 548,'-6'-14'0,"2"2"0,4 4 0,2 3 0,3 1 9,2 2 20,2 0 19,2 2 19,1 1 5,1 2-8,1 2-9,1 2-9,1 1-11,1 3-15,2 2-13,0 2-16,-2 1-6,-5 3 1,-5 1 1,-4 3 0,-4-1-4,-1-1-9,0-3-9,-1-1-10,-2-3-3,0-3 4,-1-3 2,-2-2 4,0-2 2,-1 0 1,-2 0 2,0 0 2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0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58891 57350 575,'-37'7'32,"5"-1"8,5 0 8,5-2 8,7 0 1,7 0-6,8 0-7,8 0-7,6 1-7,7 3-10,5 3-11,7 4-9,1 0-14,-2 1-16,-2-1-18,-2 1-18,-3-2-5,-5-1 6,-5-2 5,-4-2 6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0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61300 57833 738,'15'-6'20,"-1"4"9,-1 4 9,-1 4 8,0 3 1,0 3-11,-1 3-8,1 3-11,-1-1-17,-1-3-27,-1-4-26,0-4-27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7"/>
    </inkml:context>
    <inkml:brush xml:id="br0">
      <inkml:brushProperty name="width" value="0.05801" units="cm"/>
      <inkml:brushProperty name="height" value="0.05801" units="cm"/>
      <inkml:brushProperty name="color" value="#F2395B"/>
    </inkml:brush>
  </inkml:definitions>
  <inkml:trace contextRef="#ctx0" brushRef="#br0">67111 55200 379,'-7'-29'0,"2"5"0,2 5 0,3 5 0,-2 9 7,-1 14 14,-2 13 14,-1 15 14,-3 6 5,-2 3-6,-2 2-4,-1 2-5,-3 2-5,-1 2-6,-3 2-6,-1 2-6,-2 0-5,3-1-6,0-1-5,1 0-6,2-6-6,4-6-4,4-9-6,5-8-4,3-11-6,5-16-6,6-16-6,4-15-6,4-11 0,1-4 5,3-6 7,1-4 4,1-1 6,-1 5 7,-1 2 5,-1 6 7,-1 3 5,-1 5 4,0 5 4,-2 6 3,-2 2 6,-1 2 7,-2 3 5,-2 1 7,-2 6 7,-1 9 8,0 8 8,-2 9 8,-1 6-2,0 3-10,-1 3-11,-2 3-11,0 2-6,0 4-2,0 3-2,0 3-3,-1 3-2,-2 5-5,-2 6-4,-2 4-4,0 0-4,1-3-5,0-4-5,2-4-4,0-7-6,0-8-5,0-9-5,0-8-7,-2-12-1,-5-10-1,-5-13 1,-5-11-1,-2-8 5,2-3 9,3-2 8,1-4 9,4 0 5,3 4 1,4 2 2,4 4 1,2 3 4,2 7 6,0 5 6,2 7 7,1 4 3,5 4 0,4 4-1,4 4 1,2 3-4,1 2-5,1 2-6,1 2-5,1-1-4,3-3-4,1-3-3,2-2-4,1-3-2,-1-2 2,-1-2 0,-1-2 0,-2-2 0,-1-1-4,-3-3-4,-1-2-3,-4 0 1,-5-1 5,-5 0 5,-4 1 5,-3 0 5,0 2 3,0 3 3,0 1 3,-2 2 6,-2 2 5,-4 2 7,-2 2 6,-2 4 3,-1 6 0,-1 5-1,-1 7-1,0 4-2,2 1-3,2 2-4,3 3-3,0-1-3,2-2-1,1-1-3,0-3-2,5-6-10,6-10-20,7-12-19,7-10-19,2-5-5,-3 3 9,-3 1 10,-2 3 9,-4 0 8,-1 2 6,-2 1 6,-2 0 6,-3 4 12,-2 6 16,-3 6 18,-4 6 16,-1 6 4,1 5-9,-1 6-9,0 7-8,0 4-5,2 6-2,1 4 0,1 5-1,-1 1-3,2-2-3,-1-4-3,0-2-4,-1-2-3,0 1-1,-1 2-3,-2 0-2,1 0-3,-1-2-2,0-2-3,0-2-4,0-4-3,-2-6-4,0-5-4,-1-7-5,-3-7 0,-2-8 0,-3-10 0,-3-8 2,1-9 2,3-7 3,5-8 4,3-8 3,4-4 2,6 2 2,4 0 2,6 2 1,3 1 2,3 3 0,3 4 1,3 2 0,3 2-4,1 2-9,2 0-10,3 1-10,2 1-4,4 1 1,4 1 1,4 1 2,-2 2 0,-10 5 2,-8 3 2,-8 4 1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7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69489 55893 651,'-5'-28'6,"6"7"11,6 7 10,6 7 12,3 3 6,4 0-2,4 0 1,1 1-2,3-1-4,1 2-12,1 0-10,1 2-11,-2 0-7,-2 0-6,-3 0-5,-3 0-6,-3 1-6,-5 2-9,-3 2-7,-4 1-8,-3 2-3,-2 0 3,-2 0 3,-2-1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8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70079 55178 468,'-8'-9'7,"2"-3"13,1-4 14,1-2 14,0 3 6,2 7 2,0 8-1,2 8 2,0 8-4,2 9-9,0 9-7,2 8-9,-2 6-7,-1 2-8,-2 1-8,-1 3-9,-2 1-11,0 0-16,0-1-15,0 1-17,0-5-7,1-10 0,-1-10 0,0-9 1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9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73117 55886 461,'-2'-7'12,"-4"19"23,-4 19 25,-3 19 23,-1 2 3,4-10-17,4-13-18,4-12-17,3-4-11,2 0-7,2 1-5,2 1-7,3-1-4,3-2-2,5-4-1,4-3-3,2-2-1,2-4 1,3-2 0,1-3 0,-1-2-1,-3 2-2,-5 0-2,-3 2-2,-5 2-2,-4 4-3,-6 4-2,-4 4-2,-7 4-2,-8 5 3,-7 5 0,-9 5 2,-3 2-1,0 0-2,0 1-2,-1-1-2,0-1 1,0-2 4,-2-1 4,0-3 4,-1-1 5,3-3 7,2-1 8,2-2 7,2-3 4,3-3 1,3-3 0,3-2 2,9-4 3,16-4 10,15-4 7,17-4 9,9-3-1,6-1-8,4-3-10,5-1-8,2-1-5,-2 4-1,-3 3-2,-1 3-1,-4 2-4,-8 2-8,-6 2-6,-7 2-7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9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73989 55850 440,'-8'-22'5,"2"4"10,1 5 10,0 3 10,2 4 7,0 6 2,2 4 3,0 6 2,0 5 0,-4 9-5,-2 7-5,-3 8-4,-4 6-4,-3 4-4,-5 4-4,-3 4-4,-4 2-4,0 3-5,0 2-5,-2 1-5,0 0-5,1-4-6,1-5-7,1-3-7,3-5-6,5-6-8,5-6-6,5-5-7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09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74400 58550 445,'13'2'8,"-3"4"16,-4 3 17,-4 5 16,-2 3 5,0 3-4,0 3-6,0 3-5,1 2-6,0 2-4,2 2-5,0 3-5,2-3-5,4-6-4,2-5-4,3-7-4,3-4-5,3-2-7,3-4-7,3-2-6,5-6-6,7-6-3,6-7-6,8-7-4,3-4-4,1-1-5,2 0-5,0-2-5,-6 2-1,-10 5 1,-13 5 3,-11 5 2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0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86672 25476 589,'-42'-30'23,"11"7"6,11 3 6,11 6 6,6 3 1,3 2-3,4 3-2,2 1-3,4 1-4,4 2-5,4 0-6,3 2-4,3 1-4,-1 2 0,1 2-1,0 2 0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10"/>
    </inkml:context>
    <inkml:brush xml:id="br0">
      <inkml:brushProperty name="width" value="0.06757" units="cm"/>
      <inkml:brushProperty name="height" value="0.06757" units="cm"/>
      <inkml:brushProperty name="color" value="#F2395B"/>
    </inkml:brush>
  </inkml:definitions>
  <inkml:trace contextRef="#ctx0" brushRef="#br0">77533 55518 325,'6'-36'1,"-1"7"3,-2 7 2,-2 7 2,1 1 4,4-3 5,4-5 4,3-3 6,2 0 1,-3 6-1,-1 7-2,-2 5 0,-3 9 1,-4 12 4,-4 11 5,-4 12 5,-2 6 2,-2-2-2,0 0-1,-1-1 0,0 0-4,3 4-3,1 2-5,2 4-4,2 1-4,0 3-3,2 2-3,0 2-4,1 1-3,0 1-3,0 1-4,0 1-3,0 0-5,0-4-6,0-3-5,0-3-7,0 0-2,-2 0 2,0 1 1,-1 2 2,-2-3-3,2-2-9,-1-6-6,0-2-9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10"/>
    </inkml:context>
    <inkml:brush xml:id="br0">
      <inkml:brushProperty name="width" value="0.0608" units="cm"/>
      <inkml:brushProperty name="height" value="0.0608" units="cm"/>
      <inkml:brushProperty name="color" value="#F2395B"/>
    </inkml:brush>
  </inkml:definitions>
  <inkml:trace contextRef="#ctx0" brushRef="#br0">76600 58493 361,'1'-19'12,"4"11"24,2 8 23,4 11 24,-1 7 6,1 4-14,-2 3-14,0 4-12,-1 4-11,-1 3-7,1 3-8,0 2-6,0 0-5,0-3-2,0-5-2,-1-4-3,1-3 0,0-3-1,0-3 0,0-3-1,1-4 0,3-6-2,3-6 0,4-6-2,1-8 1,1-8 0,1-8 1,1-10 0,4-7 1,8-4 0,8-5 0,8-5 1,7-4-6,8 0-11,6-1-9,7-1-11,-2 5-4,-10 9 2,-9 10 1,-10 9 3,-8 8-7,-5 3-14,-7 4-15,-5 5-15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0:10"/>
    </inkml:context>
    <inkml:brush xml:id="br0">
      <inkml:brushProperty name="width" value="0.02438" units="cm"/>
      <inkml:brushProperty name="height" value="0.02438" units="cm"/>
      <inkml:brushProperty name="color" value="#F2395B"/>
    </inkml:brush>
  </inkml:definitions>
  <inkml:trace contextRef="#ctx0" brushRef="#br0">81750 56962 902,'0'-22'6,"0"5"12,0 4 13,0 3 11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1427 713,'0'0,"0"0,0 18,0-18,0 17,0 1,0 0,0-1,0 1,0-18,0 17,0 1,0-1,0 19,0-19,0 19,0-19,0 1,0 0,0-18,0 18,0-18,0 0,0 16,0-16,0 0,0 0,0 0,0 0,0 0,0 0,0 0,0 18,0-18,0 0,0 0,0 0,0 18,0-18,0 0,-17 17,17-17,0 0,0 0,0 0,0 0,0 18,0-18,0 0,0 0,0 0,-19 0,19 0,0 0,0 0,0 0,0 0,0-18,-17 18,17 0,0 0,0 0,0 0,0 0,0 0,0 0,0 0,-17 0,17 0,0 0,0-17,0 17,0 0,0 0,0-18,0 18,0 0,0 0,0 0,0-18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1359 724,'0'0,"0"0,0 0,0 0,0 0,17 0,-17 0,19 0,-19 0,17 0,0 0,-17 0,17 0,-17 0,19 0,-19 0,17 0,-17 0,17 0,-17 0,17 0,-17 0,19 0,-19 0,17 0,-17 0,0 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1505 713,'-18'0,"18"0,0 0,0 0,0 17,0-17,0 18,-17-1,17-17,0 19,0-2,-17 1,17-1,0 1,0-1,0-17,0 18,0-18,-18 18,18-18,0 0,0 0,0 35,0-17,0-1,-18 18,18-17,0 0,0-1,0-17,0 18,0-18,-16 0,16 17,0 1,0-18,0 17,0-17,0 0,-18 19,18-19,0 0,0 0,0 17,0-17,0 0,0 0,-18 0,18 18,0-18,0 0,0 0,0 0,0 17,0 1,0-18,18 17,-18-17,0 18,0-18,0 0,0 0,0 18,0-18,0 0,0 0,0 0,0 0,0 0,0 0,0 18,0-18,0 0,0 0,0 0,0 0,0 0,0 0,0 17,0-17,0 0,0 0,0 0,0 0,0 0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1935 834,'-16'-18,"16"18,0 0,0 0,0 0,0 0,0 0,0 0,0 0,0-18,0 18,0 0,0 0,0 0,0-18,0 18,0 0,0 0,0 0,0 0,-18 0,18-18,0 18,0 0,0 0,0 0,0 0,0 0,0 0,0 0,0 0,0 0,0 0,0-18,-17 18,17 0,0 0,0 0,0 0,0 0,0 0,0 0,0 0,0 0,0 0,0 0,-17 0,17 0,0 0,-17-18,17 18,0 0,0 0,0 0,-17 0,17 0,0 0,0 0,0 0,0 0,0 0,0 0,0 0,0 0,0 0,0 0,0 0,0 0,0 0,0 0,0 0,0 0,-18 18,18-18,0 0,0 0,0 0,0 0,0 18,-17-18,17 0,0 18,0-18,0 18,0-18,-16 18,16-18,0 18,0-18,0 0,0 17,0-17,0 0,0 19,0-19,0 0,0 0,0 18,0-18,0 0,0 0,0 0,0 17,0-17,0 0,0 0,0 19,0-19,0 0,0 0,0 0,0 0,0 18,0-18,0 0,16 0,-16 0,0 0,0 0,0 0,0 0,0 0,0 0,0 0,0 0,0 0,0 0,17 0,-17 0,0 0,0 0,0 0,0 0,0 0,0 0,0 0,0 0,0 0,0 0,0 0,18 0,-18 0,0 0,0 0,0 0,0 0,0 0,17 0,-17 0,0 0,17 0,-17-18,0 18,0 0,0 0,17 0,-17 0,0 0,0-19,17 19,-17-17,18 17,-18-18,16 18,-16 0,18-19,-18 19,0-17,17 17,-17 0,0-18,0 18,0 0,18 0,-18 0,0 0,0 0,0-18,0 18,0 0,0 0,0 0,0 0,0 0,0-18,16 18,-16 0,0 0,0 0,0 0,0 0,0 0,0 0,0 0,0 0,0 0,0 0,0 0,0 0,0 0,0 0,0 0,0 0,0 18,0-18,0 0,0 0,0 0,0 0,0 0,0 0,0 0,0 0,0 0,0 18,0-18,0 0,0 0,0 0,0 0,0 0,0 0,0 0,0 0,0 18,0-18,-16 0,16 0,0 0,0 0,0 17,0-17,-18 37,18-20,-17 20,17-1,-18-1,18-35,0 37,-16-1,16-1,-18 1,18 1,0-20,-17 1,17 0,0 0,0 0,-17-18,17 18,0-18,0 0,0 18,0-18,0 0,0 0,0 0,0 18,0-18,0 0,0 0,-17 0,17 17,0 2,0-1,0-1,-17 2,17-1,0-1,0 2,-18-1,18-18,0 17,-17 2,17-1,0-18,0 17,0-17,-16 19,16-19,0 0,0 0,0 0,0 17,0-17,0 0,0 0,0 0,-18 18,18-18,0 19,0-19,0 0,-17 17,17-17,0 0,0 0,0 0,0 0,0 0,-18 0,18 0,0 0,0 0,0 0,0 0,0 0,-16 0,16 0,0 0,0 0,0 0,0 0,0 0,-18 0,18-17,-17-2,0 1,0 1,0-2,-1 2,1-1,0-1,0 2,17-1,-35-1,19-16,-2 16,-16 2,17-20,0 37,-1-17,18-1,-17 18,17-18,-17 18,17 0,0 0,0 0,0 0,0 0,0-18,0 18,0 0,0 0,0 0,0 0,0 0,0 0,0 0,0-18,0 18,0 0,-17 0,17 0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691,'0'0,"0"0,0 0,0 0,0 0,0 0,0 0,18 0,-18 0,0 0,0 0,17 0,-17 0,0 0,18 0,-1 0,1 0,-18 0,18 0,17 0,0 0,-17 0,16 0,-16 0,17 0,-17 0,-1 0,-17 0,18 0,-1 0,1 0,0 0,-1 0,-17 0,18 0,-18 0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1779 693,'-18'0,"18"0,0 0,0 17,0-17,0 18,0-1,0 1,0 18,0-19,0 1,-17-1,17-17,0 18,0-18,0 17,0-17,-17 36,17-18,-18 16,18-16,0 17,-18-18,18 19,-16-18,16-1,0 1,0-18,0 17,-18-17,18 0,0 0,0 0,0 0,0 18,0-18,0 0,0 0,0 0,0 0,0 0,0 0,0 0,0 0,0 0,0 0,0 0,0 0,0 17,0-17,0 0,0 0,0 0,0 0,0 19,0-19,0 0,0 0,0 0,0 0,-18 0,18 17,0-17,0 0,0 0,0 0,0 0,0 18,0-18,0 0,0 0,0 0,0 0,0 17,0-17,0 0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1630 723,'0'0,"0"0,0 0,0 0,0 0,0 0,0 0,18 0,-18 0,0 0,18 0,-18 0,0 0,16 0,-16 0,0 0,18 0,-18 0,18 0,0 0,0 0,-18 0,16 0,2 0,-18 0,0 0,18 0,-18 0,0 0,0 0,0 0,0 0,0 0,0 0,0 0,0 0,0 0,0 0,0 0,0 0,0 0,0 0,0 0,0 0,0 0,0 0,0 0,0 0,0 0,18 0,-18 0,0 0,0 0,0 0,17 0,-17 0,0 0,0 0,0 0,0 0,0 0,17 0,-17 0,0 0,0 0,0 0,0 0,0 0,0 0,0 0,0 0,0 0,0 0,0 0,0 0,0 0,0 0,0 0,0 0,0 0,0 0,0 0,0 0,0 0,0 0,0 0,0 0,0 0,0 0,0 0,18 0,-18 0,0 0,18 0,-18 0,0 0,18 0,-18 0,0 0,0 0,0 0,0 0,17 0,-17 0,0 0,0 0,0 0,0 0,0 0,0 0,0 0,0 0,0 0,0 0,0 0,0 16,0-16,0 0,0 0,17 0,-17 0,0 0,0 0,0 0,0 0,0 0,0 0,0 0,0 0,0 0,18 0,-18 0,0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3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89000 23376 606,'74'-43'107,"-7"11"-23,-8 9-23,-8 11-21,-6 5-13,-4 2-5,-4 2-3,-3 2-5,-4 1-4,-3 0-3,-4 0-4,-1 0-5,-4 1-13,-3 2-26,-3 2-24,-2 2-24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1736 714,'0'0,"0"0,0 0,0 0,0 0,0 0,0 0,0 0,0 0,0 0,0 0,0 0,0 0,0 0,0 0,0 0,18 0,-18 0,0 0,0 0,0 0,0 0,0 0,0 0,0 0,0 0,0 0,0 0,17 0,-17 0,0 0,0 0,0 0,0 0,0 0,0 0,0 0,0 0,0 0,0 18,0-18,18 0,-18 0,0 0,0 0,0 0,0 0,0 0,0 0,0 17,0-17,0 0,0 0,0 0,0 0,0 0,0 18,0-18,0 0,0 0,0 0,0 0,0 17,0-17,0 0,0 0,-18 18,18-18,0 0,-17 0,17 0,0 0,-18 0,18 18,0-18,0 0,-17 0,17 0,0 0,0 0,-18 17,18-17,0 0,0 0,-18 0,18 18,-17-18,17 0,-18 0,18 0,0 0,0 18,0-18,0 0,0 0,0 0,0 0,0 0,0 0,0 0,0 0,0 0,0 0,0 0,0 0,0 0,0 0,0 0,0 0,0 0,0 0,0 0,0 0,0 0,0 0,18 0,-18 0,0 0,0 0,0 0,0 0,0 0,0 0,17 0,1 0,0 0,-1 0,18 0,-35-18,18 18,17 0,0 0,1 0,-19-18,1 18,0 0,0 0,-2 0,-16 0,18-17,-18 17,0 0,0 0,18 0,-18 0,0 17,0-17,0 0,0 0,0 0,17 0,-17 0,0 0,0 18,0-18,0 0,0 18,18-18,-18 17,0 1,0-18,0 0,0 17,0-17,0 0,0 0,0 0,0 0,0 18,0-18,0 0,-18 0,18 0,0 0,-17 0,17 0,0 18,-18-18,18 0,0 0,0 0,-18 17,2-17,-2 18,-18-1,19 1,-1 0,0-1,1-17,17 18,-18-18,18 0,-18 18,18-18,0 0,0 0,-17 0,17 0,0 0,-18 0,18 17,-17-17,17 0,-18 18,18-18,-17 0,17 0,-18 17,18-17,-18 0,18 0,0 0,-17 18,17-18,0 0,0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1669 785,'0'0,"0"0,0 0,0 0,0 0,0 0,0 0,17 0,-17 0,0 0,18 0,-1 17,1-17,-18 0,17 0,1 0,-1 0,2 0,-19 0,17 17,-17-17,18 0,-18 0,17 0,-17 0,18 0,-18 0,17 0,-17 0,0 0,18-17,-18 17,0 0,0 0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1708 790,'-17'0,"17"0,0 0,0 18,0 0,0-2,0 2,0 0,0 0,0 16,0-16,0-18,0 18,0 0,0 0,0-18,0 17,-17 0,17 1,0-18,0 18,0 0,0-18,0 17,0-17,0 0,0 17,0-17,0 0,0 0,0 0,0 0,0 18,17-18,-17 0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1671 810,'0'0,"0"0,0 0,18 0,-18 0,0 0,17 0,-17 0,18 0,-1 0,1 0,-18 0,17 0,1 0,-18 0,18 0,-18 0,17 0,1 0,0 16,16-16,2 0,-1 0,-17-16,-1 16,0 0,-17 0,18 0,-18 0,0 0,0 0,0 0,0 0,0 0,0 0,0 0,0 0,0 0,0 0,0 0,0 0,0 0,0 0,0 0,0 0,0 0,0 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1809 802,'-17'0,"17"0,0 0,0 0,0 19,0 0,0-19,-18 19,18 0,-18 0,18 0,0-19,-17 0,17 19,0-1,-18-18,18 20,0-20,-17 18,17-18,0 0,0 19,-18-19,18 20,0-20,0 0,0 18,0-18,0 0,0 0,0 0,0 0,0 0,0 0,0 0,0 0,18 0,-18 0,0 0,0 0,0 0,17 0,-17 0,0 0,0 0,18 0,-18 0,0 0,0 0,0 0,17 0,-17 0,0 0,0 0,18 0,-18 0,0 0,18 0,-1-18,1 18,0-20,-1 20,1-19,16 19,-16 0,17-18,-17 18,-1 0,1-20,-18 20,17 0,-17 0,0 0,18 0,-18 0,18 0,-18-18,17 18,-17 0,0 0,18 0,-18 0,0 0,0 0,0 0,0-19,0 19,0 0,0 0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6" units="1/cm"/>
          <inkml:channelProperty channel="Y" name="resolution" value="28.34646" units="1/cm"/>
        </inkml:channelProperties>
      </inkml:inkSource>
      <inkml:timestamp xml:id="ts0" timeString="2024-09-27T16:36:51"/>
    </inkml:context>
    <inkml:brush xml:id="br0">
      <inkml:brushProperty name="width" value="0.09701" units="cm"/>
      <inkml:brushProperty name="height" value="0.09701" units="cm"/>
      <inkml:brushProperty name="color" value="#FF0000"/>
    </inkml:brush>
  </inkml:definitions>
  <inkml:trace contextRef="#ctx0" brushRef="#br0">1700 806,'0'0,"0"0,0 0,0 0,0 0,0 0,0 18,0-18,0 0,0 18,0-18,0 0,0 16,0-16,0 0,0 0,0 18,0 18,0-18,0-2,0 20,0-18,0-1,0 0,0 1,0-18,0 18,0 0,0-18,0 17,0-17,0 17,0-17,0 0,0 18,0-18,0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4992" units="cm"/>
      <inkml:brushProperty name="height" value="0.04992" units="cm"/>
      <inkml:brushProperty name="color" value="#FED406"/>
    </inkml:brush>
  </inkml:definitions>
  <inkml:trace contextRef="#ctx0" brushRef="#br0">16909 4854 440,'0'-22'22,"0"5"-2,0 3-3,0 4-2,0 6 6,0 8 15,0 8 14,0 7 14,0 6 2,0 1-11,0 3-12,0 1-11,-2 2-7,0 3-5,-3 1-2,-2 2-5,-1 2-2,2 3-2,1 4-2,1 2-1,-1 2-2,-1 0-1,1 0-1,-2 0-2,-1-1-1,2 0-3,1-1-2,1-2-2,-1 0-2,2-1 2,-1 1 1,0 0 1,0-2-1,2-6-6,0-4-4,2-5-5,0-8-10,2-11-15,0-10-17,2-11-14,0-6-2,0 2 14,-1 1 13,2 1 14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4"/>
    </inkml:context>
    <inkml:brush xml:id="br0">
      <inkml:brushProperty name="width" value="0.02509" units="cm"/>
      <inkml:brushProperty name="height" value="0.02509" units="cm"/>
      <inkml:brushProperty name="color" value="#FED406"/>
    </inkml:brush>
  </inkml:definitions>
  <inkml:trace contextRef="#ctx0" brushRef="#br0">18030 5944 876,'-1'-13'6,"-1"5"12,0 5 11,0 5 11,-3 2-9,0 1-32,-1 0-32,-1 3-31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72330 7580 999,'-7'-13'-6,"-1"4"-12,1 3-12,-1 4-12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29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21881 25211 538,'0'-15'-41,"0"3"10,0 1 9,0 2 9,0 2 6,0-1 2,0 0 1,0 0 1,0 0 2,0 0 0,0 1 0,0-1 1,0 0 1,2 0 4,0 0 4,1 0 3,0 1 2,-1-1 0,0 0 0,-1 0-1,-1 3 8,0 6 14,0 6 15,0 6 14,0 3 2,0 3-10,0 2-11,0 1-10,0 2-8,0-1-4,0 0-3,0 0-5,0 1-1,0-1-3,0 1-1,0-1-2,0 1-3,0 1-2,0 1-2,0 1-4,-1 0-1,-1-1 1,0-1 1,-1-2 1,0 0-1,1-1-4,0-1-2,2-1-3,-1-1-3,0-2-1,-2-3-3,0-1-1,-1-6-5,0-10-6,1-10-6,-1-9-7,0-4-1,2 3 3,0 2 3,2 4 3,0 2 3,2-1 1,0 1 3,2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5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101234 47914 423,'0'-16'-1,"0"-1"-3,0-1-3,0-1-3,0 1 3,0 2 7,0 4 8,0 3 7,0 4 9,0 6 9,0 6 10,0 6 9,-1 4 1,-1 3-5,0 3-6,-1 3-6,-2 2-5,0 1-2,-2 0-4,0 2-3,-2 4-2,-1 7 1,-3 6-1,-2 8 0,1 0-2,3-7-3,2-4-2,4-7-4,2-6-2,2-4-5,2-4-5,2-6-3,3-4-6,4-3-6,3-3-7,5-2-6,2-3-6,-1-2-5,1-2-4,-1-2-6,1-3 0,0-2 4,-1-3 3,1-3 4,-2-2 3,-3 2 2,-3 1 4,-2 1 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3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89557 22777 564,'-29'-21'3,"8"5"5,7 5 6,7 4 6,2 6 7,0 6 7,-1 6 7,-1 6 8,-1 4 0,2 2-8,1 4-9,0 3-7,0 2-7,0-1-2,-1 0-4,-1 1-3,0-3-2,2-2 2,2-3 0,2-3 0,1-2-6,0-2-14,0-3-14,0-1-15,2-3-9,4-4-4,4-4-3,3-4-4,1-3 3,-2 0 10,-4-1 9,-2-2 10,-2 0 6,1 1 3,1-1 3,2 0 2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22055 24897 497,'9'-14'5,"2"2"8,2 4 9,1 3 8,2 1 4,-1 2-5,1 0-4,-1 2-4,1 0-2,1 2-1,2 0 0,0 2-1,-1 0-1,-1 2-1,-2 0-2,-2 1 0,-2 1-2,-2 0-1,0 0-2,0 0-2,-3 1-1,-1 5-2,-2 4-3,-1 3-1,-5 3-2,-2-1 1,-5 1 1,-4-1-1,-2 1 0,-2-1-2,-3 1-2,-1-1-2,-2-1 0,2-1 0,1-2 2,1-2-1,1-2 2,2-1 2,0-2 2,1 0 1,1-1 1,2-2 0,2-2-2,3-2 1,3-3 2,8-2 4,6-4 6,7-2 4,5-2 2,3 2-4,2 1-3,4 0-3,0 2-1,-3 0-2,-3 2 0,-3 1-2,-1 0 1,1 1 0,0 2 0,3 0 0,-3 4 1,-5 4 2,-5 5 2,-5 5 2,-4 2 0,-6-1-1,-4-1-1,-5-1-1,-3 0-2,-2 1 0,0 1-1,0 1-2,-2 1 0,-3-1-1,-1 1-3,-3-1 0,1-1-3,3-4-2,3-5-4,3-3-3,2-3-4,1-2-3,1-3-4,1 0-4,2-5-3,4-6-5,4-6-4,4-5-3,3-3-1,2 1 6,2 1 3,2 1 6,0 1 1,-1 2 0,-1 2-1,-1 3 0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23715 25700 500,'0'36'158,"0"-6"-36,0-5-38,0-6-36,0-3-21,0 1-5,0 1-6,0 0-4,-1 2-5,-1 1-3,0 1-5,0 1-3,-2 0-5,2-3-6,0-1-6,2-2-5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0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23350 25144 448,'8'-22'3,"0"5"5,0 3 6,-1 4 5,3 3 5,4 1 4,4 0 3,3 2 4,3 0 1,-2 2-4,2 0-3,-1 2-3,1 0-2,-1 2-3,1 0-1,0 2-2,-1 1-2,1 1 0,-1 3 0,1 2-1,-2 1-1,-2 0 0,-2-1-1,-1 1 0,-2 0-1,-1 2-2,0 0-1,-2 1-2,-2 1 0,-2 1-2,-4 1 0,-2 2-2,-3 0 0,-1 1 0,0 0-2,-1 3 0,-4 0 0,-6 2-3,-5 3 0,-7 0-2,-4 4-2,-1 1-4,-1 2-3,-4 2-5,-1 1-5,-2-2-8,-2 0-9,-2-1-8,3-4-1,10-7 7,8-7 5,8-7 6,5-3 1,-1 0-6,-2 0-6,0 0-5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17453 6150 564,'-35'37'145,"4"-6"-38,7-4-38,5-5-36,4-3-21,2-2-3,3-3-3,1-1-3,1-2-2,-2-1-2,0 0-1,-1-2-2,-2 0 0,0 2 1,0-1 0,-2 2 0,-1 0 2,2 0 2,1-2 3,1 0 2,3-2 0,6 1 0,6 0-1,6 0-1,3 0 0,3 1 0,2 2 0,2 0 1,1 0-1,0-1 1,2 0 0,1-2 0,0 0-2,-1 0-3,-1 0-2,-1 0-4,0-1-3,-1-1-6,0-1-4,1 0-5,-2-1-2,-3 0 2,-3 0 3,-2 0 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16906 5114 553,'-8'-8'1,"0"1"5,0-1 4,0 0 3,1 2 8,2 4 11,3 4 10,1 4 11,1 6 1,0 9-8,0 9-8,0 9-9,-1 6-5,-1 4-2,0 3-2,-1 4-2,-2 4-6,-2 0-6,-2 1-9,0 1-7,-3 0-9,0 0-7,0-2-9,1-1-9,0-3 0,4-3 6,2-4 6,4-4 6,1-6-1,0-7-6,0-9-8,0-7-7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3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18964 7199 600,'-7'8'105,"0"3"-22,2 1-24,1 3-22,0 0-12,2-1-4,0-1-3,2-1-2,0 1-4,0 0-2,0 0-3,0 2-2,1-1-4,3-4-3,4-5-4,2-2-5,3-6-4,0-4-6,1-6-4,0-4-7,0-1 0,-1-2 4,-2 1 4,-2-1 4,-2 2 3,-2 3 4,-3 3 3,0 3 4,-4 1 3,-2 1 3,-4-1 2,-2 0 4,-2 2-1,1 4-6,-1 4-6,0 4-4,1 3-5,0 1-4,-1 3-3,0 1-3,1 0-1,3-3-1,1-3 1,2-2 0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20000 6020 630,'37'-8'137,"-3"2"-34,-6 1-33,-2 0-35,-4 1-19,0 1-8,-1-1-8,0 1-6,-2-1-4,-1 0 1,-1 0 0,0 0 2,-3 1-9,2 2-14,0 2-15,-1 2-15,-1 1-5,-4 2 9,-5 0 6,-2 1 7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20044 6965 569,'-18'-1'11,"10"-1"21,11 0 22,12 0 21,4-2 3,1 2-13,0 0-15,-2 2-14,2 0-15,0 0-12,-1 0-15,1 0-14,-1 0-6,1 0 0,-1 0 0,0 0 0,1 0-5,-1 2-7,1 0-8,0 2-8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22432 4825 538,'6'-16'-9,"-1"2"12,-2 1 12,-2 1 13,-1 0 8,0 0 0,0 0 2,0 1 2,0-1-3,0 0-5,0 0-7,0 1-5,-1-1-4,-2 2-1,-2 1-2,-1 1 0,-3-1-2,0 0-2,-2-2-1,0 0-2,-2 0 0,0 3 0,-4 1 2,-1 2 0,-2 2 0,2 2-1,1 2-3,1 2-1,0 2 0,1 4 0,-1 2 0,0 3 2,0 2-1,1 1-3,-1 2-1,0 0-2,0 1-1,-1 3-1,-1 1 0,-1 3-1,1 2 1,-1 6 0,2 5 1,1 4 1,1 1 1,3-6-1,1-4 2,2-6-1,1 0 1,0 3 1,1 3 1,-1 2 1,1 1 1,2-3-1,2-4-1,2-1 1,1-5-1,0-2-1,0-3 1,0-2-2,1-3 1,4-1-3,2-1-1,4 0-1,2-3-2,3-1-2,3-2-2,3-2-1,3-2-2,1-1 0,2 0-2,2-1 0,2-2-3,1-1-6,1 0-5,0-1-6,1-2-1,-3-2 0,-2-2 1,-1-1 1,-3-3 1,0 0 2,-1-1 3,-1-1 1,-3 0 3,-3 2 4,-4 2 2,-4 3 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23866 6416 599,'0'-12'27,"2"8"14,0 8 13,2 8 15,-1 4-1,-1 3-14,0 2-16,-2 0-14,0 3-10,-2-1-6,0 1-5,-1-1-4,-1 0-7,2-1-5,0-2-7,2 0-6,-1-2-5,0-2-7,-2-4-6,0-3-5,-1-4-2,2-8 2,0-6 3,2-7 3,0-2 5,0 2 8,0 4 9,0 4 9,1 0 8,2 0 8,2 0 10,2 1 8,1-1 5,-1 2 2,1 0 2,0 2 1,-1 0-1,1 0-3,0 0-2,0 0-4,-1 1-3,1 0-6,0 2-5,0 0-6,0 1-2,2 0 0,0 0-1,0 0-1,1 0-7,0 0-16,-2 0-16,0 0-16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3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89221 22763 527,'7'-9'0,"-2"-2"0,-2-2 0,-2-1 0,-1 2 8,2 8 16,0 8 17,2 8 15,-1 5 2,-2 3-15,-2 3-14,-2 3-15,-4 2-11,-4 2-11,-5 3-10,-5 1-10,-3 1-8,-1-1-4,-1-1-6,-1-2-4,0 0 2,1-1 10,1-1 9,1-1 10,2-2 6,1-3 3,2-3 2,3-3 4,1-3 3,4-2 4,3-4 5,3-3 4,1 0 9,2 2 14,0 2 14,2 2 14,0 1 2,0 3-12,0 2-12,0 1-11,0 3-6,0 1 1,0 3-1,0 1 0,-1 2 0,0-1-1,-2 1-2,0-1 0,-1 0-5,0 1-7,0-1-7,0 1-8,0-2-5,0-3-4,0-3-4,1-3-4,1-6-8,5-10-12,6-10-12,4-10-12,1-3 1,-3 3 13,-2 3 13,-4 3 12,0 0 8,2 0-1,2-1 1,2-1-1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39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24530 5955 552,'0'-13'9,"0"6"21,0 6 19,0 6 19,0 5 4,0 5-12,0 6-13,0 4-13,-1 3-8,-1-1-7,0 3-6,0 1-6,-2 0-2,0-1-2,0-1 0,1-1 0,-1-2-6,2-2-7,0-2-9,2-1-8,0-3-8,0-1-5,0-2-6,0-2-6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24796 6260 478,'0'-15'69,"0"2"-15,0 2-14,0 3-15,-1-1-8,-1 0 1,0-2 0,-1 1 1,-2-1-3,-2 4-7,-2 2-7,-2 4-6,0 3-3,2 4 3,-1 4 2,2 3 3,0 3 1,1 0 2,-1-1 1,0 1 2,0-1 0,2-1-1,1-1-1,0 0 0,2-1 0,0 1 1,2 1 1,0 2 2,3-2-4,4-1-8,4-2-8,4-2-8,0-4-3,-1-3 0,-2-4 3,-2-3 1,-2-4-1,1-2-1,-1-2-1,1-1-2,0-2 1,-2 2 3,-1 1 4,0 1 4,-2 4 12,-1 8 22,0 8 22,-1 7 23,-1 6 4,0 3-13,0 3-13,0 3-12,-1 2-9,-1-1-4,0 0-4,-1 1-4,-1-3-4,2-1-3,0-1-3,2-3-4,0 1-3,0 1-2,0 3-3,0 1-2,0 0-2,0-3 1,0-3 1,0-3 0,-1-3 0,0-1-2,-2-2-2,0-3-2,-2-1 0,-2-2 1,-2-2 0,-1-2 0,-2-1 2,-1 0 1,-1-1 1,-1 1 2,-1-1 1,0-4 1,1-2 2,0-3 2,1-3 0,2-2-1,4-2-1,3-1 0,1-4 2,0-2 4,0-3 4,0-3 5,2-1 1,4 0-2,4-1-1,4 1-3,2 0-4,1 3-7,1 1-6,1 3-6,1 0-4,1 1 0,1-1 1,1 1-1,-1 2 3,-3 3 3,-3 4 3,-3 4 5,-1 2-3,0-2-6,0 0-6,0-1-8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529" units="cm"/>
      <inkml:brushProperty name="height" value="0.04529" units="cm"/>
      <inkml:brushProperty name="color" value="#F2395B"/>
    </inkml:brush>
  </inkml:definitions>
  <inkml:trace contextRef="#ctx0" brushRef="#br0">26065 5500 485,'-12'7'42,"9"-2"-2,6-3-1,9 0-2,3-2-5,-1 0-10,0 0-9,-2 0-9,-1 0-5,-1 2 0,0 0 2,-3 2 0,1 0-5,0 1-8,0 2-10,0 0-9,-3 2 4,-3 1 16,-4 3 16,-3 2 16,-3 1 8,0 1-1,0 1 0,0 1-1,2-1 0,0 1 0,0-2-1,2-1 1,0 0-2,2 1-3,0 2-3,2 0-2,0-1-1,2 1-2,0-2 0,2-1-1,0 0-5,0 0-10,-1-1-8,1 1-9,0-2-4,-1 0 3,1-1 2,0 0 2,-1-1-7,-2 1-18,-2 1-18,-2 2-18,-2-3-2,-1-3 13,-3-4 15,-1-4 14,-3-2 9,0 0 7,-1 0 6,-1 0 6,0 0 5,1 0 4,0 0 4,2 0 4,1 0 6,1 2 6,0 0 6,2 2 7,2-1 7,6-1 7,4 0 6,6-1 8,2-2-2,3-1-12,2 0-12,1-1-12,3-1-8,0 0-3,0 0-5,3 0-4,-2 1-9,2 0-17,-1 2-15,1 0-16,-3 1-4,-3 0 6,-5 0 8,-3 0 6,-2 0 4,0-2 3,0 0 0,0-2 2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8T19:19:4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27337 6631 489,'8'-7'55,"0"1"-9,0 0-7,-1 2-9,2 0-6,0 2-2,1 0-3,2 2-3,-1 1-2,-1 2-3,-1 2-1,-1 2-2,-1 1-2,-1 3-1,0 2 0,-2 2-1,-1 1 0,-2 1 0,-2 1 0,-2 1 0,-2 0-1,-3-2-2,-4 0-4,-1-1-1,-2 0-2,1 0 0,0-1 0,2 1 0,1-2 2,1-1 4,0-2 4,2-2 2,2-2 7,6-2 8,4-3 9,6 0 7,2-3 0,3-1-8,2 0-10,2-1-8,3-2-7,5-2-5,8-2-6,5-1-6,2-2-5,-3 2-6,-4 1-6,-3 0-5,-3 2-9,-5 1-12,-5 0-12,-4 2-10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22:28"/>
    </inkml:context>
    <inkml:brush xml:id="br0">
      <inkml:brushProperty name="width" value="0.0611" units="cm"/>
      <inkml:brushProperty name="height" value="0.0611" units="cm"/>
      <inkml:brushProperty name="color" value="#FED406"/>
    </inkml:brush>
  </inkml:definitions>
  <inkml:trace contextRef="#ctx0" brushRef="#br0">60583 27758 360,'-6'-16'5,"4"2"12,4 1 11,4 1 12,2 1 1,0 3-8,-1 1-8,1 2-8,1 0-3,2-2 2,2-1 2,1-3 1,3 0 2,1 0 2,3 2 0,2 1 2,1 0-1,2 2-3,3 1-2,1 0-3,4 1-2,3 0-2,4 0-2,4 1-1,3-2-2,3-2-1,3-2 0,4-1-1,0-1 0,-1 1 0,0 0 0,-2 2 0,-2 1 1,-4 0-2,-4 2 0,-4 1-1,-4 1 0,-3 3 0,-5 4 1,-3 2 0,-3 3 0,1 0-4,-1 1-3,1 2-2,-1-2-2,-1-1-1,-1-3 0,-1-1 0,-5-3-3,-9-4-5,-8-4-5,-9-3-5,-7-2-1,-3 1 1,-5 0 2,-3 2 1,-4 1 2,-3 2 0,-3 2 2,-2 2 0,-3 2 2,-2 0 2,-2 2 1,-2 0 3,0 2 0,2 2 2,2 2 2,2 2 0,1 0 2,3 1 3,2-1 1,2 1 2,2-1 3,3-1 2,3-1 3,3 0 2,9-2 7,12-1 11,12 0 11,12-2 10,7 0 2,1-2-9,-1 0-8,1-2-8,3 0-5,6 0-3,8 0-1,6 0-2,4 0-1,0-2-3,0 0-2,0-2-2,0 0-2,0 1-1,0-2-2,-1 2-1,1-1-1,-2 2 0,-1 0-2,0 2 0,-4-1 0,-1 0-2,-3-2 0,-4 0-1,-3 0 0,-3 0 0,-5 1 0,-3 2 2,-4 0-1,-1 0 1,-3 0-1,-1 0 1,-1 0-1,0 2-3,-1 1-4,1 0-2,0 1-4,-1 0-4,1 0-5,0 0-4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22:33"/>
    </inkml:context>
    <inkml:brush xml:id="br0">
      <inkml:brushProperty name="width" value="0.05104" units="cm"/>
      <inkml:brushProperty name="height" value="0.05104" units="cm"/>
      <inkml:brushProperty name="color" value="#FED406"/>
    </inkml:brush>
  </inkml:definitions>
  <inkml:trace contextRef="#ctx0" brushRef="#br0">80308 42500 431,'-35'1'0,"8"2"0,7 2 0,8 2 0,4 0 0,1-1 0,-1-1 0,0 0 0,2-2 8,4 0 16,4-2 17,4 0 16,3-1 5,3 2-6,4 0-7,2 2-6,1-1-7,-1-1-6,-1 0-8,-1-1-6,1-1-5,3 0-1,4 0-1,2 0-3,2 0 0,4 0 0,3 0 1,3 0 0,2 0-1,3 0 2,4 0-1,2 0 0,3 0 1,0 2-1,1 0 0,2 2-1,-2 0-1,-2 2-4,-4 3-1,-2 2-4,-4 0 0,-2-1-1,-3 0 1,-3-2 1,-2-1-1,-2-2-1,0-3 0,-2 0-2,1-2 0,-1 0 0,1 0 0,-1 0 0,1-2 2,-1 0 0,0-3 3,1-2 2,-2-1 0,-1 0 1,-3 1 0,-1-1 1,-2 1-1,-1 2-3,-1 2-1,0 2-2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20"/>
    </inkml:context>
    <inkml:brush xml:id="br0">
      <inkml:brushProperty name="width" value="0.03822" units="cm"/>
      <inkml:brushProperty name="height" value="0.03822" units="cm"/>
      <inkml:brushProperty name="color" value="#6ADCAB"/>
    </inkml:brush>
  </inkml:definitions>
  <inkml:trace contextRef="#ctx0" brushRef="#br0">84946 36126 575,'0'-16'29,"0"2"3,0 1 5,0 2 4,0 0-1,0 0-5,0 2-5,0 1-5,0 2-1,2 4 2,0 4 2,2 4 2,-2 1-4,-4-1-10,-4 0-10,-4-2-11,0-2-4,0-2-1,0-3 1,2-4 0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24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84650 36069 551,'1'-16'17,"4"2"6,2 2 4,4 0 6,0 0 0,-1 0-2,-1 0-4,-1 1-3,0 1-3,-1 1-1,1 2-3,0 2-2,0 1-2,0 0-1,0 0-1,0 1-2,-1 1-2,-1 5-2,-1 6-2,0 4-1,-2 2-1,0 1 1,-2-1 2,0 1 1,-3-1 0,-2-2-1,-4 0-1,-2 0-2,-1-5-3,1-8-4,0-8-5,2-8-5,2-2 0,4 0 4,4 1 3,4 1 5,2 1 3,0 5 2,0 2 3,0 2 2,0 3 3,1 0 1,1 2 1,2 0 3,-2 2 0,0 2 0,0 2-1,-2 2 0,-1 2-2,-2 1-1,-3 2-3,0 3-1,-4 0-3,0-2 0,-3-3-2,-2-2-1,-2 0 0,-2-2-3,-2-1 0,0 0-1,-2-3-3,4-4-3,3-4-2,3-4-5,2-2-10,3 2-21,4-2-20,3 0-20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28"/>
    </inkml:context>
    <inkml:brush xml:id="br0">
      <inkml:brushProperty name="width" value="0.03464" units="cm"/>
      <inkml:brushProperty name="height" value="0.03464" units="cm"/>
      <inkml:brushProperty name="color" value="#F2395B"/>
    </inkml:brush>
  </inkml:definitions>
  <inkml:trace contextRef="#ctx0" brushRef="#br0">84731 20797 635,'14'-7'20,"-1"0"1,-2 2 0,-2 1 1,-4 1-1,0 6-4,-2 2-3,-1 5-4,-3 1-2,-1 0 1,0-3 0,-1 1 0,-2-3-2,1-1-2,-3-2-3,0-2-3,-1-2-2,2-2 1,1-2 0,0-1 1,2-2-1,0 1 1,2-1-1,1 0 1,0 0 0,3 0-1,2 1 1,2-1-1,1 1 3,0 2 5,0 2 5,0 2 5,-3 2 2,0 4-2,-2 2 0,-1 4-2,-3 0-2,-1-1-3,0-1-2,-1 0-3,-2-3-2,-1 0-4,-3 0-1,-2-2-3,0-1-2,2-4 0,2-2 0,4-3 0,-1-2 0,2 1 1,0-1 1,2 0 0,1 1 2,2 0-1,2 2 0,1 1 1,1 0 2,1 2 5,0 0 5,0 2 4,-1 1 3,0 1-2,-3 4-1,1 0 0,-2 3-2,-1 2-2,0 2-1,-1 1-1,-3 0-2,-2-1-2,-4-2-1,-1-2-1,-3-3-1,0-3-1,0-2 1,2-4-1,-1-2-1,4-3-2,2-4-1,4-2-1,2 0-1,2 3 1,2 3 2,2 3 1,1 1 1,-1 0-1,0 0 1,1 0-1,0 1 3,0 2 6,0 2 6,0 2 7,-2 2 1,0 0-4,0 1-3,-2 2-4,-1-1-3,-4 1 0,-2-1-3,-3 1 0,-4-1-3,1-2 0,-4-2-2,-2-2 0,2-3-3,6-2 0,7-4-2,5-2-2,2 0 3,1 5 7,0 3 7,0 4 7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1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84746 21000 813,'0'22'7,"0"-3"-2,0-3-3,0-2-2,0-3-1,0 1 1,0 0-1,0 0 2,0-1-1,0 1-1,0 0 0,0 0-1,0-1 0,0 1-1,0 0-1,0 0-1,0-1-1,0 1 0,0 0 0,0 0-1,0-1 1,0 1 0,0 0 2,0 0 0,0 0 1,0 1 1,0 1-1,0 1 1,0 0-1,0 0 0,0-2 0,0-1 0,0 0-1,0 0 0,0-1 0,0 1 0,0-1 0,0 0 1,0-2-1,0-1 0,0 1 1,0 0 0,0 1 1,0 2 0,0-1 0,0-1 1,0-1 0,0 0 0,0-1 1,0-1 0,0 1 0,0 0 0,0 0 1,0 2-1,0 0 1,0 1 0,0 0-1,0 0 1,0-2 0,0-1-1,0 0 0,0 0 0,0 0-2,0 0 1,0 0-1,2-1-1,0 1 1,2 0-1,-1 0 0,-1 0 0,0 0 1,-1-1 0,-1 2 0,0 0 0,0 1-1,0 2-1,0-1 1,0 1-1,0 0 0,0 0 0,0-1 0,0 1 1,0 0 0,0 0 0,0-1 1,0 1 0,0 0 0,0 0 1,0 0-1,0 1 2,0 1-1,0 1 1,0 0 0,0-2 0,0-3 1,0-1-1,0-1 1,0 0-1,0 0 0,0 0 1,0 0-1,0 0 1,0-1-1,0 1 0,-1 0 1,-1 2 0,0 0 1,-1 1 2,-1 2-1,2 0 1,0 0 1,2 2 0,0 1 0,0 0 0,0-1-1,0 1 1,0-1-1,0-1 0,0-1 0,0 0 1,0-1-2,0 1-1,0 1-1,0 2-2,0-2 0,0-1 0,0-3 0,0 0 0,0-2 0,0 1 0,0 1 0,0 2 1,-1-1-1,0 1 0,-2 0 0,0 0 0,0-1 0,0 1 0,3 0-1,-1 0 1,1-1-1,0 1 0,0 0 1,0 0 0,0 0-1,0 1 0,0 1-1,0 2 0,0-1 0,-2-1 0,0-1 1,-1-1 0,-1 1 0,2 0 0,0 1 2,2 1-1,0 1 1,0 0 1,0-1 0,0 1 1,0 0-1,0 1 1,0 1 0,0 1 0,0 1 0,0 0 0,0-1-1,0 1 1,0 0-1,0 1 2,0 1-1,0 1 1,-1 0 0,-1 1 0,0-1-1,-1 1 1,-1-2-1,2-1 1,0-3 1,2-1 0,0-1 1,0 0-1,0-1 0,0 1-1,0 0 0,0-1 0,0 1-2,0 0 1,0 0-2,0 1 0,0 1 0,0 1 0,0 0 0,0-1-1,0-1 1,0 0 0,0-2 0,0-1 1,0-1 1,0 0 0,0-1 2,0 1 0,0 1 1,0 1 1,0 0 0,0 0-1,0-2-1,0-1 0,0 0-2,0 2 0,0 0-1,0 1 0,0 1-1,0 1 1,0 1 0,0 2 0,0-2 0,0 1-3,0-2-1,0-1-2,0 0 0,0 1 1,0 1 1,0 2 2,0-2 0,0 1 0,0-2 1,0-1 0,0 0 0,0-1 1,0 1 1,0 0 0,0 0 1,0 1 1,0 1 0,0 1 0,0 0 1,0-1-1,0 0 0,0-2 0,0-1 0,0 1-1,0 0-1,0-1 0,0 1-1,0-2 1,0-1 0,0-1 0,0 0 0,0 0 1,0-1 0,0 1 0,0 1 0,0 0 0,0 1 0,0 1 0,0 1 0,0 0-1,0-1 1,0 1-1,0 0 0,0-1 1,0 1-1,0 0 0,0-2 0,0 2-1,0 0-1,0-1-1,0 1 0,0 1 1,0 2-1,0 0 1,0 1 1,0 1 0,0 1 1,0 1 1,0 0 0,2 1 1,0-1 1,2 1 0,-1-1 1,-1 1-1,0-1-1,-1 1 0,-1-2 0,0-1-1,0-3 1,0-1-1,0-1 0,2 0 0,0-1-1,2 1 1,-1-1-1,-1-1 1,0-1-1,-2 0 1,0-1-1,0 3 0,0 2 1,0 1-1,0 2 1,0 0 2,0-1 2,0 1 1,0-1 0,0 1-1,0-1-2,0 1-1,0-1-1,0-1 0,0-1 0,0 0-1,1-1 0,-1 1-1,3 1 0,0 1-2,0 0 0,0-1 0,-2-1 0,0 0-1,-1-2 1,0 1-1,0 0 1,0-1 0,0 1 1,2 0-1,0-1 0,2 1 1,-1-2-1,-1-1-1,0-2-1,-1-2-1,-1-4-5,0-4-10,0-6-11,0-4-9,0-3-5,0-1 3,0-2 3,0 0 2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4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89533 23681 518,'1'-13'8,"2"3"-1,2 4 0,2 4-2,0 2-1,1 0-2,0 0-1,0 0-2,0 0 1,0 2 6,-1 0 5,1 2 5,0 1 7,-2 1 9,-1 3 9,0 2 10,-2 1 0,-2 0-8,-2-1-9,-2 1-9,-2 0-5,0 2-2,-1 0-3,-2 1-2,-1 1-2,-3 1-1,-4 1 0,-2 1-1,-1 1-2,1 0-4,1-1-4,1 1-4,-3 2-4,-4 5-6,-5 4-5,-4 6-6,-1-1-3,5-7-1,4-7 0,6-7-1,5-7-6,3-6-9,4-8-9,4-6-10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2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84446 20800 725,'-8'7'-32,"2"-1"17,1 0 18,0-1 17,0 0 8,0 3 1,-1 3 1,-1 4-1,-1 0-1,1 1-4,-1 0-4,0-1-3,0 1-2,-2 2 0,0 0 0,-1 1 1,-1 1-2,0 0-4,1 2-4,-1 1-4,2 0-1,-1-1-3,2-1 0,1-1-1,0-1-2,2-2-1,1-3-2,0-1-1,3-6-6,4-10-14,4-10-11,4-9-13,1-3-3,-1 5 8,0 4 5,-2 6 8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2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84900 20950 590,'8'22'112,"2"-3"-25,0-3-25,1-2-26,0-4-15,-2 2-2,1 0-4,-2 0-3,0-2-2,0 1 2,0-2-1,0 0 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5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85655 20350 576,'0'24'137,"0"1"-32,0 1-31,0 1-33,-2 1-17,0 1-6,-3 0-5,-2 2-4,-1 1-6,-2 0-8,1 2-6,-2 1-7,0-1-6,2-2-4,2-2-3,3-1-4,1-5-5,3-7-2,4-7-4,2-6-4,2-6 1,0 0 7,0-3 7,0-2 5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5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86327 20661 512,'0'-13'8,"-2"8"16,0 7 15,-1 6 15,-2 5 4,0 1-10,-1 3-10,-1 2-9,0 1-6,0 3-1,2 1-2,1 3-3,-1-3-1,2-1-1,-1-3-1,0-2-2,0-3-1,2 1 0,0 0 1,2-1-1,3-2-6,6-6-9,5-6-10,7-6-11,0-4-4,0-4 3,-2-2 3,-2-3 3,-2-2 2,-1-1 1,-2-1 0,0-1 2,-1 2 2,-2 0 5,-2 2 3,-2 3 4,-2 0 3,-1 2 2,0 1 2,-1 1 2,-3 1 0,0 2-1,-3 2-1,-2 3-2,-2 0-1,-2 2-1,-2 0-2,0 2-2,-2 0-9,0 2-16,2 0-17,1 2-17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5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87000 20298 653,'16'-7'124,"-1"3"-30,1 1-30,-1 2-30,0 1-18,1 0-5,0 0-7,0 0-7,-1 0-5,-1 0-7,-2 0-7,0 0-6,-1-1-9,0 0-10,-2-2-11,0 0-10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6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87487 19861 506,'0'-13'9,"0"8"16,0 7 16,0 6 16,0 5 3,0 1-7,0 3-9,0 2-8,-1 0-5,-1 1-5,0-1-3,-1 1-4,-1-1-3,2-1-2,0-1-3,2-2-1,0 1-3,0 0-1,0-1-2,0 1-3,1-2-1,2-1-5,2-2-3,2-2-4,-1-1-4,-3 1-8,-2 2-5,-4 0-8,-2 0 0,-3-1 4,-4 0 4,-2-2 4,-1-1 2,0-2-2,-1-3-1,0 0-2,1-2-1,1 0-1,1 0-2,1 0-1,1-1 2,1-1 5,0 0 5,2-1 5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23T08:38:36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87750 19743 694,'30'-29'48,"-1"8"-6,-4 4-6,0 7-6,-3 3-1,-1 2 1,-2 2 2,-3 2 1,0 2-9,-3 2-23,0 2-21,-1 2-21,-1 0-13,0-1-2,-2-1-2,0 0-2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1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70260 8328 999,'-9'-9'0,"-2"0"0,-2-1 0,-1-1 0,-2 0-6,0 0-12,1 2-12,-1 1-12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15"/>
    </inkml:context>
    <inkml:brush xml:id="br0">
      <inkml:brushProperty name="width" value="0.06608" units="cm"/>
      <inkml:brushProperty name="height" value="0.06608" units="cm"/>
      <inkml:brushProperty name="color" value="#FED406"/>
    </inkml:brush>
  </inkml:definitions>
  <inkml:trace contextRef="#ctx0" brushRef="#br0">34640 17266 332,'-15'6'7,"3"-1"13,1-2 13,2-1 14,6-1 3,10 3-5,10 4-6,9 2-5,6 1-6,3-3-5,1-1-5,2-2-4,3-2-4,2 0-1,4-2-2,3 0-2,1-3 0,3-4 0,2-4 1,2-3 0,0-2-2,-2 0-2,-2 2-2,-2 1-4,-3 1 0,-1 2 1,-1 3 1,-3 1 1,-4 2 1,-6 4 0,-5 2 2,-7 4 1,-3 1 1,-1 1 0,-1 1 1,0 2 0,-3-1 1,-1 1 2,-2 0 0,-2 0 2,0-1 0,5 1 2,4 0-1,3 0 2,3-2-1,0-1-1,-1-2-1,1-2-1,-1-2-3,1-1-2,-1 0-4,1-1-3,0-1-1,4 0-1,3 0-1,3 0-1,2 0 0,1 0 0,0 0 0,2 0 1,1-1 0,0-1 0,2 0 2,1-1 0,1-3 1,2-2 0,2-3 0,2-3 1,1-2 1,2 0 0,0 1 0,2-1 0,-3 2 2,-2 5 1,-6 3 1,-2 4 3,-4 2 0,-2 0-1,-2 0 1,-1 0 0,-3 1 0,-2 2 0,-1 2 0,-2 2 0,-2-1-1,3-1 2,0-2-1,1-2 1,2-1-1,6-2-1,5 0-1,4-2-2,4-1-1,0-2-1,2-1 0,0-3-1,0 1 0,-2 2-2,-2 4 0,-1 3-2,-4 1 0,-2 2 2,-3 0 1,-3 1 2,-3 1 0,-2 0 2,-1 0 0,-3 0 2,0 0 0,1 0 0,1 0 0,1 0 1,2-1-1,5-1 1,3 0-1,4-1 0,2-1 0,1 0-1,-2 0-1,2 0 1,-2 0-1,0 1 1,-1 2 1,-2 0 1,-1 2-1,-1 0 0,-3 1-1,-1 2-2,-3-1 0,0-1 0,-1 0 1,-1-2-1,-1 0 0,1 0-1,-1 0-1,1 0 0,0-1-1,2-2 0,3-2 0,1-2-1,1-1 1,1 2 0,-1 0 0,0 2 1,0 1 1,-1 2-1,-1 2 1,-1 2-1,-2 1 1,0-1 0,-1 1-1,-1 0 1,0-1-1,-1-2 1,0-3 0,1 0 0,0-2 1,3 0-1,1 0 0,2 0-1,3-3 0,3-2 0,2-5-1,4-4 0,2-1 0,2-1-1,2 0 1,2 1-1,-1 0 0,-4 2 0,-4 3 0,-4 1 0,-3 2 1,-4 2 0,-2 2 2,-3 2 1,-3 2 1,-3 0 0,-3 2-1,-2 0 1,-2 1 0,1 2 0,1 0 1,1 2 1,1-2-1,3-1 0,2-2 0,1-2 0,3-1-1,3 0 0,2 0-1,4 0 0,3-1 0,1-2-1,2-2 0,2-1-1,1-2 0,0 0 0,0 0 1,0 0-1,0 1 1,0 1 0,0 0 1,0 2 0,-1 0 0,-4 2 0,-2 0 0,-3 2 0,-2 0 0,0 2-1,0 0 1,1 2 0,-1 0-1,0 0 0,1-1-1,-1 1-1,1 0 0,2-2-1,2 0 0,3-2 0,1 0-2,4-2 1,2 0-1,4-2 1,0 0-2,-1-2 1,0 0 0,-2-1-1,-1-1 0,-4 2 0,-2 1 0,-3 1 1,-4 0 0,-4 3 3,-4 2 1,-3 3 2,-3-1 2,-1 1 1,-1 0 0,-1 0 1,0 0 1,2 0-1,-1 0 0,3 0 0,1-1-1,5-1 0,3 0-1,4-1-1,4-3 0,2 0-1,4-3 0,2-2-1,4-1 1,2 0-1,3 1 1,4-1 0,-2 1-2,-3 2-2,-4 2-2,-4 2-3,-4 1 0,-4 2 0,-4 0 2,-3 2 1,-4 0 2,-1 0 2,-3-1 2,-1 2 2,-1-2 1,1-1 1,1 0 0,1-2 1,2 0 0,4-2 1,4 0 1,5-1 0,2-2 1,2 0-1,2-2 0,2 0-1,1 0 0,0 2-3,0 2 0,0 2-2,-1 2 0,-2 0 1,-2 2 0,-2 0 0,-2 0 0,0 0-1,-1-2-2,-1 0-1,-2-1-1,0 2 0,-2 0 1,0 2 0,-1-1 0,-1 0 0,-1-2-1,-1 0 1,-2-2-1,0 0 2,-1-2 1,-1 0 1,0-1 1,1 0-1,1 0-1,1 0 1,-1 1-1,-1 0 0,-3 2 0,-1 0 0,-2 1-1,1-2 0,-1 0 0,1-1-1,-1-1-1,1 0 0,-1 0 0,1 0 0,1-1 1,5 0-1,3-1 1,4-2 0,1 1 0,-1 1 1,-3 0 0,-2 2 0,1-1 0,1-2 0,2-2 1,2-1-1,2-1 1,1 2-1,0 2 0,2 2 0,0 1 1,0 1-2,0-1 1,1 0-1,-1 0 0,2 2 0,0 0-1,2 2 0,-1 0-1,0 2 0,-2 0-1,0 2 0,-2 0-2,-4 0-3,-2-1-2,-3 1-2,-5-2-16,-7-6-29,-7-4-28,-6-5-28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17"/>
    </inkml:context>
    <inkml:brush xml:id="br0">
      <inkml:brushProperty name="width" value="0.05094" units="cm"/>
      <inkml:brushProperty name="height" value="0.05094" units="cm"/>
      <inkml:brushProperty name="color" value="#FED406"/>
    </inkml:brush>
  </inkml:definitions>
  <inkml:trace contextRef="#ctx0" brushRef="#br0">20044 17074 431,'-47'-27'22,"16"7"-2,15 9-3,16 7-2,12 3 0,9-2 0,9-2 1,9-2 1,6-1 1,6 1-2,4-1-1,6 0-2,-1 0 0,-3 2-1,-4 1-2,-4 0-1,2 2-1,8 1-1,7 0-2,9 2 0,1 2 0,-5 5-1,-5 6 0,-5 4 0,-4 2-1,-2 1 1,-4-1 1,-2 1-1,-1-3 1,2-3 2,2-4 2,2-4 2,2-4 0,3-4-1,3-4 1,4-4-1,2-5 0,5-7 1,3-7 0,5-6 1,1-4 1,0 3 0,0 2 0,1 2 0,-2 4-1,-2 7-1,-1 7-2,-3 7-1,-4 4-2,-7 3-2,-6 4-1,-8 2-2,-4 3 0,-4 2 1,-2 2 2,-3 1 1,-3 1 0,0-1-1,-1-1 0,-1 0-1,0-2-1,1-1 2,1 0-1,0-2 2,2 0-3,3 0-6,1-1-4,2 1-5,1-1-6,0 0-5,0-2-7,1 0-5,0-2-5,3-1-2,4 0-2,3-1-2,-5-1-1,-8 0-3,-11 0 0,-9 0-1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4"/>
    </inkml:context>
    <inkml:brush xml:id="br0">
      <inkml:brushProperty name="width" value="0.03756" units="cm"/>
      <inkml:brushProperty name="height" value="0.03756" units="cm"/>
      <inkml:brushProperty name="color" value="#F2395B"/>
    </inkml:brush>
  </inkml:definitions>
  <inkml:trace contextRef="#ctx0" brushRef="#br0">89289 23950 585,'15'0'25,"-3"0"1,-1 0 2,-2 0 2,0 0 1,2 0 3,1 0 1,3 0 3,0 1-2,-1 4-5,0 2-6,-2 4-4,-1 1-4,-2 1-4,-3 1-2,-1 1-4,-3 2-3,-6 3-2,-4 4-2,-5 2-3,-6 3-1,-7 4 1,-7 4-1,-7 5 1,-2 0-1,0 0-2,1-2-2,2 0-2,0-3-2,3-5-2,2-5-2,2-5-2,1-5-3,3-3-1,1-4-3,3-4-2,2-4-3,6-4-2,5-4-3,5-4-2,2-1 1,2 1 6,0 0 7,2 2 6,0 0 3,0 0-1,0 0-1,0 1-1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35400 14228 999,'0'-29'-33,"0"7"5,0 6 4,0 5 6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22"/>
    </inkml:context>
    <inkml:brush xml:id="br0">
      <inkml:brushProperty name="width" value="0.06446" units="cm"/>
      <inkml:brushProperty name="height" value="0.06446" units="cm"/>
      <inkml:brushProperty name="color" value="#FED406"/>
    </inkml:brush>
  </inkml:definitions>
  <inkml:trace contextRef="#ctx0" brushRef="#br0">49645 22644 341,'-13'-13'34,"4"8"-3,6 7-2,5 6-3,2 4-2,3 1-2,2 1 0,2 2-1,0-2-2,-1-1-2,0-2-2,-2-2-3,1-3 0,2-1-1,1-2 0,3-2 0,0-1-1,-1 0 0,-1 0-1,0 0-1,0 0 0,1 0-1,3 0 1,2 0-1,-1 0-1,-1-2-2,-2 0-1,-3-1-2,2-1-1,2 0 0,3 0 0,3 0-1,2 0 1,1 0 2,1 0 1,1 0 2,0 1 2,1 0 0,-1 2 1,1 0 1,-2 1 0,-2 0-1,-1 0 0,-2 0-1,-3 2 0,1 4 1,-2 4 1,-1 4 1,1 0-1,1-3-4,3-3-3,2-2-4,-1-3-1,-1-1 0,-3 0 0,-1-1 1,1-1 0,5 0 0,5 0 1,5 0 0,1 0 1,0 0 0,-1 0 0,-1 0 1,-1-1 0,-1-1-2,-1 0 0,-1-1-1,0-1-1,0 0 1,2 0 1,1 0 0,1 0 0,-1-2-2,0 0-1,1-1-2,-1-1 0,0 2 2,1 1 1,-1 0 2,-1 2 2,-3 0 2,-3 2 3,-3 0 1,-2 2 2,-1 0-1,-1 2 0,0 0 1,0 1-2,3 0 1,3 0-1,3 0 0,1-1-2,1-2-1,-1-2-3,1-2-2,0-2-1,2 0 1,3-1 0,1-2 1,1 1 0,1 1 1,-1 0-1,0 2 0,0 0 1,1 0 0,-1 0 1,0 0 1,0 0 0,1 1-1,-1-2-1,0 2 0,0-1 0,1 0-1,-1 0 1,0 0-1,0 0 1,-3 0 0,-2 0 0,-1 0 0,-3 1 1,-1 0 0,-3 2 1,-1 1 1,-2-1 1,1-1 2,-1 0 3,1-1 2,-1 0 0,-1 4-2,-1 2-1,0 4-1,1-1-4,7-1-4,5-2-3,7-2-5,0-1-1,-2 0 0,-3 0 0,-3 0 1,0-1 1,2-2-2,4-2 0,3-1-1,0-2 0,-2 0 2,-1 0 0,-3 0 1,-2 1 1,-1 1 2,-3 0 1,-1 2 2,-3 0 0,-1 2 1,-3 0 1,-1 2 0,-1 1 2,0 4 5,-1 2 3,1 3 3,2 1 2,3 0-3,5-2-3,3 0-2,0-3-3,-3-1-1,-5-2-2,-3-2-2,-2-1 0,-1 0 0,1 0 0,0 0 1,0 1 0,1 2 0,1 2 0,1 2-1,2-1 1,3-1-2,3-2-1,3-1-1,0-2 0,-3 0 1,-3 0 0,-3 0 0,-2 0 1,-1 1 0,-1 2 0,0 0 0,-1 1 1,1 0-1,1 0 1,1 0 0,0 0 0,-1 0 0,-1 0-2,0 0 0,-1-1 0,3 1 0,2 0 1,1 0 1,1 0-1,-1 0 1,-1 0-2,-1 0 0,1 0-1,1 0-2,3 0-3,1 0-3,0-1-7,-3-1-13,-3 0-13,-2-2-13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23"/>
    </inkml:context>
    <inkml:brush xml:id="br0">
      <inkml:brushProperty name="width" value="0.06708" units="cm"/>
      <inkml:brushProperty name="height" value="0.06708" units="cm"/>
      <inkml:brushProperty name="color" value="#FED406"/>
    </inkml:brush>
  </inkml:definitions>
  <inkml:trace contextRef="#ctx0" brushRef="#br0">64261 23027 327,'-13'-22'14,"8"6"4,7 5 2,6 5 3,5 2 3,1 2 2,3 0 3,2 2 2,6-1 1,12 0-4,12-2-2,12 0-3,6 0-2,-1 0-1,1 2-2,0 0 0,0 1-3,1 0 0,1 0-2,1 0-2,0 0-1,-1 0-1,-1 0-2,-1 0-1,-3 0-2,-5 0 0,-4 0-1,-6 0-1,-4 1 0,-3 0-1,-5 2 1,-4 0 0,-2 1 0,-1 0-1,-1 0 0,-1 0 0,-2 0 0,-1 0 0,-3 0 1,-1 0 0,-1-1 2,1-1-1,1 0 1,1-2 1,1 1 0,1 0 1,1 2 0,1 0 0,1 0 0,1 0 0,0-2-1,2 0-1,0-1-1,-1 2 1,-1 0 0,-1 2 1,0-1-3,1-1-4,0 0-4,3-1-4,-1-1-3,0 0 2,1 0-1,-1 0 2,0-1 0,1-1 0,-1 0 0,0-1 1,1-1 0,-1 0 3,0 0 2,1 0 1,-2 0 2,0 0-1,-1 0 0,-1 1 0,-1-1-4,-3 0-6,-1 0-6,-3 0-7,-1 0-6,-1 0-5,0 0-6,-2 0-5,-1-1-7,-1-2-5,-1-1-6,0-3-5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25"/>
    </inkml:context>
    <inkml:brush xml:id="br0">
      <inkml:brushProperty name="width" value="0.06994" units="cm"/>
      <inkml:brushProperty name="height" value="0.06994" units="cm"/>
      <inkml:brushProperty name="color" value="#FED406"/>
    </inkml:brush>
  </inkml:definitions>
  <inkml:trace contextRef="#ctx0" brushRef="#br0">74400 23163 314,'14'-15'59,"-1"4"-12,-2 3-13,-2 3-11,4 1-6,9 2 1,10 0 1,11 2 1,4-1-1,2-1 0,0 0-1,2-1-1,0-1 0,3 2-2,2 0-1,2 2-1,2 0-1,0 0 0,1 0-1,1 0 0,0 0-1,-2 2 0,-3 0-1,-1 2 0,0 0-1,0 0 0,1-1-1,2 2 0,0-2 0,3 1 0,2 0 1,2 0 0,2-1-1,5 0-1,3-2-2,5 0-1,1-2-2,0 0 1,0-2-1,1 0 0,-2-1-1,-2 0-1,-1 0-1,-3 1-2,-2-1 1,-3 2 1,-3 0 1,-2 2 2,-5 0 1,-3 0 0,-4 0 1,-4 0 0,-3-1 0,-4-1 1,-2 0-2,-3-1 1,-1-1 0,0 2 0,2 0 2,1 2 0,0 0 0,0 0-1,0 0 0,1 0-1,-1 0-1,2 0 0,1 0-1,0 0 0,0 0-1,-2 0 0,-1 0-1,-3 0 0,-1 0 0,1 0 0,-1 0 0,0 0 1,-1 0-1,-1 0 1,-3 0 1,-2 0-1,-1 0 1,-1 2-1,-1 0 1,-1 2-1,0-1 0,-1-1 1,1 0-1,-1-1 1,0-1 0,-1 2-1,-1 0 1,0 2 0,-1-1 0,1-1 0,1 0 0,1-2 0,0 0 1,1 0 0,-1 0-1,1 0 0,0 0 1,-1-2 0,1 0 1,-1-1 0,0-1 1,-1 2 0,-1 0-1,-1 2 1,0 0-2,1 0 0,1 0-1,2 0-1,-1 0-1,1 0 1,-1 0 0,1 0 1,0 0-1,2 0 1,3 0 0,1 0-1,4 0 1,3 0 0,4 0 1,4 0-1,2 0 1,-2 0 0,0 0 0,-2 0 1,1 0 0,1 0 1,0 0-1,2 0 0,0 0 1,2 0-1,0 0 1,2 0-1,0 0 0,0 2 0,-1 0 0,2 2 0,-1-1 0,1 1-4,2 0-1,0 0-3,0-1 0,0 0-1,-2-2 1,0 0 0,-2-1 1,0 0 2,-2 0 0,0 0 2,-1 0 0,2 0 1,0 0-1,2 0 1,-1 0-1,-2 0 1,-2 0 1,-2 0 0,-2 0 0,-2 0 1,-2 0 0,-1 0 0,-2 0 0,2 0-1,1 0 0,1 0-1,0 0-1,0 0 0,0 0-1,0 0 1,0 0-1,-1 0 0,-2 0 1,0 0-1,0 0 0,-1 0-1,0 0-1,1 0-1,-3 0 0,-2 0 1,-3 0 0,-3 0 2,-2-1 0,-1 0 0,-1-2 0,-1 0 1,1 0-1,3 0-1,3 2 1,3 0-2,1 1 0,-1 0-1,-1 0 0,-1 0-1,-10 0-13,-19-2-26,-18 0-25,-18-1-27,-9-2-5,5 2 14,4-1 15,4 0 13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26"/>
    </inkml:context>
    <inkml:brush xml:id="br0">
      <inkml:brushProperty name="width" value="0.06677" units="cm"/>
      <inkml:brushProperty name="height" value="0.06677" units="cm"/>
      <inkml:brushProperty name="color" value="#FED406"/>
    </inkml:brush>
  </inkml:definitions>
  <inkml:trace contextRef="#ctx0" brushRef="#br0">47874 25735 329,'-16'-3'-1,"1"-4"0,-1-6-2,0-3-2,3-3 2,3 4 2,4 3 3,4 3 3,1 1 2,0 0 2,-2 0 1,0 0 1,2 1 4,6 2 5,6 3 4,6 1 6,4 1 1,2 2-5,4 0-3,4 1-3,1 1-3,2 0-1,2 0 0,3 0-1,2-1 0,6 0 1,4-2-1,6 0 0,3-2-1,5 0-1,3-2 0,5 0-2,1-1-1,-1 0 0,-1 0 0,-1 0-1,1-1 0,1-1-1,3-3-2,1-2-1,1-2 0,1-1-1,-1-3 0,1-2-1,-2 1 1,0 1-1,-1 2 1,-1 3-1,-3 2 0,-5 6 0,-4 4-1,-6 6 0,-5 4 1,-6 3 2,-6 5 2,-6 4 3,-5 1 1,-3-2 0,-4 0-1,-5 0 0,-1-3 0,0-1 0,-1-2 1,1-3-1,1-1 1,3-2-2,3-2 0,3-2-2,4-2-1,7-2-1,5-2-2,6-2-1,4-3-1,4-2-1,2-3-1,3-3-1,2-2-1,0 2 0,0 1-1,-1 1-1,-1 1 0,-2 2 1,-4 2-1,-2 2 1,-5 2 0,-5 1 1,-4 0-1,-5 2 0,-4 0 1,-1 2 1,-3 0 2,-1 1 0,-2 2 2,1 0 1,-1 1 1,1 2 1,1-1 1,5-1 0,3 0 1,4-2 0,3 0-1,-1 0 0,0 0-2,0 0 0,0 1-2,1 0-1,-1 1-1,0 2-2,0-1 0,0 1-1,1 0 0,-1 0-1,1-1 1,2-2 0,2-3 1,2 0 0,2-2 0,2 0-1,2 0 0,2 0 0,1-1-1,0-1 0,0 0 0,-1-1 0,1-1 0,-2 0 0,-1 0 1,0 0 0,-4 0 1,-6 0 1,-6 0 2,-5 0 2,-5 1 1,-1 2-2,-3 2-1,-1 2-2,-2 1 1,1-2 1,0 0 1,-1-2 1,1 1-3,-1 0-9,1 2-10,0 0-8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46"/>
    </inkml:context>
    <inkml:brush xml:id="br0">
      <inkml:brushProperty name="width" value="0.02883" units="cm"/>
      <inkml:brushProperty name="height" value="0.02883" units="cm"/>
      <inkml:brushProperty name="color" value="#FED406"/>
    </inkml:brush>
  </inkml:definitions>
  <inkml:trace contextRef="#ctx0" brushRef="#br0">68640 37078 763,'-27'0'-30,"11"0"22,9 0 21,10 0 21,6 1 9,2 0-6,1 2-6,3 0-5,0 1-5,-1 0-4,-1 0-5,0 0-4,-2-1-2,1-1 0,0 0 1,0-1-1,-1-1 0,1 0-5,0 0-2,0 0-3,-1 0-3,1 0 1,0 0-2,0 0 0,-1 0-1,1 0-5,0 0-2,0 0-4,0-2-2,3 0-1,2-3 0,1-2 0,4-2-3,5-2-2,5-2-5,5-1-3,-1-1 1,-8 2 9,-6 3 7,-6 1 7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47"/>
    </inkml:context>
    <inkml:brush xml:id="br0">
      <inkml:brushProperty name="width" value="0.0432" units="cm"/>
      <inkml:brushProperty name="height" value="0.0432" units="cm"/>
      <inkml:brushProperty name="color" value="#FED406"/>
    </inkml:brush>
  </inkml:definitions>
  <inkml:trace contextRef="#ctx0" brushRef="#br0">81142 31107 509,'-8'-8'-1,"-2"2"-1,0 1-1,-1 0-2,0 1 4,2 0 6,2 0 8,3 1 8,2-2 4,5-1 4,6 0 3,4-1 2,4-1 0,1 0-4,3 1-4,1-1-4,1 1-3,-3 2-2,-1 2-1,-2 2-3,-2 1 1,1 2 0,0 0 1,-1 2 1,1-1 0,-2-1-3,-1 0-2,-1-1-2,1-1-1,2 0-3,1 0-1,3 0-3,2-2 0,3 0 1,3-3-1,3-2 1,1-1 0,2 0 1,1 1 0,1-1 0,-1 1 0,-2 2 0,-1 2 1,-3 2 0,-1 1-1,-1 0 0,-1 0-1,-1 0 0,-2 0-3,-1 0 0,-2 0-2,-2 0-2,-1 0-1,1 2-1,1 0 0,1 2-1,0-1 0,-1-1 1,-1 0 1,0-1 1,-2-1 0,-1 0 0,-1 0 0,-1 0-2,0 0 1,0 0 0,0 0 1,-1 0 0,-3 1-10,-10 1-18,-8 3-18,-9 2-19,-3 1-3,3-2 10,3-1 11,2 0 10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48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68298 37111 519,'-16'0'3,"-1"0"3,-2 0 5,1 0 4,2-1 6,10 0 4,9-2 7,8 0 4,5-2 2,3 0-5,2-1-3,1-1-5,0 0-3,-1 2-2,-2 2-3,-2 2-2,-1 1-1,1 0-1,1 0 0,1 0-1,0 0-1,-1 0 0,-1 0-1,0 0-1,-1 0-2,1 2-1,1 0-3,1 2-1,1-1-2,1-1-1,1 0-2,2-1 0,-1-1-1,2 0 2,1 0 1,1 0 1,0-1 1,-3-1 1,-1 0 1,-2-1 1,-3-1 1,1 2-1,-2 0 0,-1 2 0,0 0 0,-1 0-2,1 0-1,0 0-1,-1 0-1,1 0-1,0 0-3,0 0-1,0-1-1,1 0 1,1-2 0,1 0 2,0-2 0,-1 0 0,-1-1 1,0-1 1,-7 1-10,-11 4-19,-10 4-19,-11 4-20,-3 0-2,5-1 14,5-2 14,5-2 15,2 0 6,0 0-1,0 2-3,0 0-1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49"/>
    </inkml:context>
    <inkml:brush xml:id="br0">
      <inkml:brushProperty name="width" value="0.03708" units="cm"/>
      <inkml:brushProperty name="height" value="0.03708" units="cm"/>
      <inkml:brushProperty name="color" value="#FED406"/>
    </inkml:brush>
  </inkml:definitions>
  <inkml:trace contextRef="#ctx0" brushRef="#br0">72042 34100 593,'-16'3'81,"0"7"-14,1 8-13,-1 6-14,0 4-9,1 1-5,-1 0-6,0 2-4,-2 4-2,-3 7-1,-5 6 1,-3 8 0,-1 0-3,3-5-6,4-4-6,1-6-6,4-5-6,3-5-6,3-7-5,3-5-6,2-7-5,2-6-3,2-8-4,2-6-4,2-4 0,2 0 1,2 1 2,2-1 2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1"/>
    </inkml:context>
    <inkml:brush xml:id="br0">
      <inkml:brushProperty name="width" value="0.05121" units="cm"/>
      <inkml:brushProperty name="height" value="0.05121" units="cm"/>
      <inkml:brushProperty name="color" value="#FED406"/>
    </inkml:brush>
  </inkml:definitions>
  <inkml:trace contextRef="#ctx0" brushRef="#br0">72028 34140 429,'8'-8'1,"0"2"2,0 0 2,0 2 3,-1 1 4,1 2 9,0 2 7,0 2 8,1 3 4,1 4-3,3 3-2,2 5-2,1 1-4,-1 1-4,1 0-4,0-1-5,-1 0-2,1-3-3,0-1-3,-1-2-2,0-1-4,-2-1-5,-3 1-7,-1 0-5,-4-1-11,-8-1-16,-6 0-16,-7-2-16,-4-2 0,1-2 15,-1-4 15,0-2 16,0-1 10,-1 0 4,-1 1 6,-1 2 4,0 0 5,1 2 4,1 1 3,1 0 4,1 1 4,3 0 4,1 0 3,2 0 4,5-2 2,6-1 3,8-2 2,6-1 1,4-2-1,-1 0-7,1 0-7,0 0-7,0 1-3,1 0-1,1 1 0,1 2 0,-2 3-4,-4 8-5,-6 6-6,-4 7-6,-6 5-3,-4 5 0,-6 3 1,-4 4-1,-3 0 0,-3-2-3,-1-3-3,-3-3-2,0-4 0,-1-4 5,1-3 3,0-4 4,1-4 2,2-3 3,4-3 3,3-2 1,3-3 5,1-1 5,2 0 7,2-1 5,3-3 3,2 0 2,4-3 0,3-2 2,4-2 0,7-2 1,7-2-1,7-1 1,3-1-3,1 1-5,-1 0-6,0 2-5,0 1-4,-3 2-1,-2 3-3,-1 1-3,-3 1 0,-1 2 0,-2 0 1,-2 2-1,-6-3-6,-7-4-17,-8-5-14,-7-5-15,-4-3-1,2 1 14,2-1 15,3 1 15,0 1 10,0 4 8,0 4 7,0 5 7,0 6 7,1 11 8,-1 11 7,0 11 8,0 5 0,2 2-7,1 1-8,0 0-7,1 0-6,0-3-4,0-4-3,1-2-5,-1 0-2,2 5-2,0 3-2,2 4-1,0-1-3,0-4-5,0-5-5,0-5-4,-2-6-5,-4-4-8,-4-4-6,-4-6-7,-1-5 0,-1-4 7,0-6 7,1-4 7,0-3 6,4-1 2,3-2 4,3 0 2,2-2 3,3-3 1,4-3 0,2-3 2,4-2 0,4-1-1,3 0 1,5-2 0,2 0-3,-1-1-3,1 1-5,-1 0-3,-1-1-5,-1 1-2,-2 0-3,-2-1-3,-2 2-1,1 1 1,0 3 1,-1 2 1,1 1 2,2 4 3,0 3 3,1 3 3,0 1 2,-1-1 3,-1-2 2,-1 0 2,1 0 3,1-1 6,3 0 5,2 1 4,0 0 5,-1 2 1,-1 3 3,-1 1 2,-2 1 1,-3 2-1,-3 1-2,-2 0-1,-4 4-1,-2 6-2,-4 6-1,-2 6-1,-4 5-3,-4 4-4,-4 6-4,-3 5-3,-2 1-4,0-2-5,2-2-4,1-1-6,1-4-3,3-5-1,1-5-4,2-5-1,2-6 1,4-6 6,3-7 6,2-8 5,4-2 5,4-1 5,3 0 4,5 1 5,1 0 2,-3 4 0,-1 3-1,-2 3 0,-1 1-1,-1 2-2,1 0-1,0 2-1,-2 1-2,-2 3-1,-4 4-2,-2 2-2,-4 2-1,-1 2-1,-2 0-1,-1 1-2,-3 1-1,-2-1-2,-2 1-2,-1 0-1,-3-1-1,-2-1 1,-1-1-1,-3-1 1,0 0 1,-1 0 2,1-1 2,-1 1 2,0 0 4,-3 0 3,-1-1 3,-2 1 5,0-1 2,5 0 4,3-2 3,5 0 3,5-3 3,8-1-1,8-2 2,8-2-1,6-2-1,7-4-7,5-2-7,6-3-5,4-2-4,2 2-4,3 1-2,1 1-2,1 1-2,0 2-1,0 2 1,0 2-2,-3 1-1,-4 0-3,-5 0-2,-5 0-3,-5 0-6,-3 2-6,-5 0-7,-3 2-8,-5-3-4,-4-4-3,-6-6-2,-4-4-2,-3-6 3,-2-7 11,0-7 10,-1-6 10,-1-4 7,0 0 5,0-1 3,1 2 4,-1-1 3,0 3 2,0 2 2,1 2 2,0 1 1,0 3 0,2 2-1,1 2-1,1 1 3,2 3 5,2 1 5,2 3 5,1 2 3,0 2 1,0 4 2,0 3 0,0 7 5,0 14 8,0 11 7,0 14 9,0 10-2,0 6-10,0 7-10,0 7-11,-2 8-8,-2 7-5,-4 8-6,-2 8-6,-1 10-3,1 13 2,0 12 1,2 14 1,1 3-10,0-7-22,2-5-22,1-5-23,0-17-7,0-23 7,0-25 5,0-24 7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4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89400 24831 643,'25'-7'5,"5"1"11,3 0 9,5 2 11,-1 0 2,-4 2-3,-4 0-6,-3 2-4,0 0-1,5 2 1,5 0 1,4 2 2,1 1-4,-5 3-9,-5 4-9,-5 2-10,-5 3-11,-5 1-11,-5 3-13,-4 1-11,-7 2-6,-8 1 3,-8 1 2,-7 1 2,-4-2 5,2-5 9,3-5 8,1-5 8,3-2 5,3 0 4,3 0 3,3 0 2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3"/>
    </inkml:context>
    <inkml:brush xml:id="br0">
      <inkml:brushProperty name="width" value="0.05185" units="cm"/>
      <inkml:brushProperty name="height" value="0.05185" units="cm"/>
      <inkml:brushProperty name="color" value="#FED406"/>
    </inkml:brush>
  </inkml:definitions>
  <inkml:trace contextRef="#ctx0" brushRef="#br0">75507 34145 424,'30'-13'83,"-3"4"-13,-3 6-13,-3 5-12,-2 2-12,-1 3-7,-1 2-8,0 2-8,-2 0-7,-1-1-6,-1 0-5,0-2-5,-5 1-9,-5 3-15,-6 4-14,-5 2-13,-5 0-1,-2-3 12,-2-3 13,-1-2 12,-2-3 9,-1-1 6,-1-1 5,-1 0 6,-1 0 1,1 0 0,-1 1-2,1 2-1,0-2 5,4-1 9,3-2 10,3-2 9,6-2 8,8-2 3,10-2 3,8-1 5,5-3-3,4 0-8,3-2-10,3 1-7,-1-1-7,-3 2-2,-5 2-2,-3 2-4,-3 3-4,-1 2-4,-1 3-6,-1 4-6,-4 3-1,-8 4 0,-8 3 1,-8 5 1,-5 1 1,-3 3 0,-3 0 0,-3 0 0,-1 0 1,1-3 1,1-3 0,1-2 1,1-5 1,1-3 1,1-4 2,1-4 0,2-3 3,3 0 5,2-2 3,4 0 5,4-3 2,4-4 2,6-3 0,4-5 1,5-2 0,4 1-1,3-1-1,5 1-1,1 1-2,0 4-1,1 4-1,-1 5-3,-1 1-1,-3 2-2,-3 0-2,-3 2-1,-3 2 0,-4 4 0,-4 4 2,-4 3 1,-4 3 0,-2 0 1,-4-1 1,-2 1 1,-3 0 0,-3 1 0,-3 1-1,-3 1 0,-1 1-1,1 0 1,1-1-1,1 1 0,0-2 0,2-1 0,1-2 0,1-3-1,7-4-1,14-8 0,13-8-1,15-7-2,6-5-1,-2 1-2,0-1-2,-1 0-2,-2 2-1,-2 3 0,-1 3-1,-3 3-1,-8 7 1,-14 13-1,-16 13 0,-14 13 1,-5 2 2,4-7 4,3-9 5,4-7 4,1-4 3,-3 3 3,-3 2 3,-3 1 2,-1 1 0,-1-1-4,1 0-2,0-2-4,-2 0-1,-1 1-1,-3 1 0,-1 1 0,-1 1 0,0 0 1,-1-1 0,1 1 2,1-2 2,3 1 3,3-2 4,4-1 2,8-3 4,16-5 4,16-4 4,15-5 3,10-5-1,6-2-3,4-3-6,6-4-4,3 0-6,5-1-8,4 0-6,3 1-8,0 0-5,-7 2-4,-5 3-4,-6 1-3,-8 3-4,-8 4-2,-9 4-5,-9 4-2,-9 2-5,-10 1-6,-10 2-5,-10 0-5,-4-4 1,1-8 12,1-10 9,1-7 11,0-7 8,-3 0 3,-1-1 6,-3 0 3,1 0 5,1 3 5,3 2 6,1 5 4,2 1 2,1 2 0,1 2-1,1 3-1,1 1 5,2 2 10,2 2 11,3 2 9,1 3 3,2 4-3,2 3-5,2 5-4,1 4-3,0 5-3,0 5-2,0 5-2,0 3-5,0 2-5,0 2-4,0 3-6,0 1-6,2 2-5,0 1-7,2 4-5,-1-1-10,0 1-13,-2 0-13,0 0-14,-1-5 0,2-10 11,0-9 12,2-10 11,-1-7 5,-1 1-3,0-2-2,-2 0-3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3"/>
    </inkml:context>
    <inkml:brush xml:id="br0">
      <inkml:brushProperty name="width" value="0.03793" units="cm"/>
      <inkml:brushProperty name="height" value="0.03793" units="cm"/>
      <inkml:brushProperty name="color" value="#FED406"/>
    </inkml:brush>
  </inkml:definitions>
  <inkml:trace contextRef="#ctx0" brushRef="#br0">77750 36075 580,'0'-16'5,"2"1"13,0-1 12,2 0 12,2 2 5,7 3-1,6 3 0,5 2-2,5 2-3,1 1-7,2-1-7,3 0-7,-1 0-6,0 2-9,-1 0-6,-1 2-9,-3 0-8,-5 2-9,-5 0-11,-5 2-9,-4 0-6,-2 1-3,-4 2-3,-2 0-3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3"/>
    </inkml:context>
    <inkml:brush xml:id="br0">
      <inkml:brushProperty name="width" value="0.0506" units="cm"/>
      <inkml:brushProperty name="height" value="0.0506" units="cm"/>
      <inkml:brushProperty name="color" value="#FED406"/>
    </inkml:brush>
  </inkml:definitions>
  <inkml:trace contextRef="#ctx0" brushRef="#br0">77460 35104 434,'-14'-16'30,"3"2"-3,3 1-1,2 1-2,5 3 5,4 6 9,5 6 11,6 6 10,0 5-1,-1 7-9,-2 5-10,-2 7-11,-4 4-5,-2 4-1,-6 4-3,-2 4 0,-5 2-5,-6 0-5,-4-1-6,-5 1-5,-3-1-9,-3-4-13,-1-2-12,-2-3-12,-1-5-6,3-2 0,2-5 1,2-3-1,2-6 5,6-5 6,5-6 7,5-6 7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3"/>
    </inkml:context>
    <inkml:brush xml:id="br0">
      <inkml:brushProperty name="width" value="0.04463" units="cm"/>
      <inkml:brushProperty name="height" value="0.04463" units="cm"/>
      <inkml:brushProperty name="color" value="#FED406"/>
    </inkml:brush>
  </inkml:definitions>
  <inkml:trace contextRef="#ctx0" brushRef="#br0">78600 37050 492,'36'22'97,"-6"-1"-15,-5-3-15,-6-1-16,-3 0-8,3 3-1,1 3-2,3 3-1,-1 1-8,-3-3-16,-3-2-14,-3-1-17,-2-2-5,-2-3 4,-2-1 3,-2-2 5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5"/>
    </inkml:context>
    <inkml:brush xml:id="br0">
      <inkml:brushProperty name="width" value="0.03853" units="cm"/>
      <inkml:brushProperty name="height" value="0.03853" units="cm"/>
      <inkml:brushProperty name="color" value="#FED406"/>
    </inkml:brush>
  </inkml:definitions>
  <inkml:trace contextRef="#ctx0" brushRef="#br0">87034 27750 571,'-17'3'74,"0"6"-12,-1 5-10,-1 7-12,-1 4-6,-1 3-5,-1 3-3,-1 2-3,0 1-3,1-1-2,1-3-1,1-1-3,1-2-2,-1 0-6,1 1-4,-1-1-6,4-5-15,7-11-26,6-10-27,8-11-25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6"/>
    </inkml:context>
    <inkml:brush xml:id="br0">
      <inkml:brushProperty name="width" value="0.05024" units="cm"/>
      <inkml:brushProperty name="height" value="0.05024" units="cm"/>
      <inkml:brushProperty name="color" value="#FED406"/>
    </inkml:brush>
  </inkml:definitions>
  <inkml:trace contextRef="#ctx0" brushRef="#br0">86634 28131 437,'23'-7'40,"-3"1"-6,-1 0-6,-2 2-7,-1 0-2,-1 2 2,1 0 0,0 2 2,-1 0 0,1 2 2,0 0 0,-1 2 2,0 1-5,-2 3-7,-3 4-8,-1 2-8,-3 3-2,-6 1 3,-4 3 4,-5 1 2,-6 2-7,-4 1-19,-5 1-19,-5 1-18,-2-2-6,0-3 9,-1-4 8,1-5 8,0-2 8,1-2 7,1-2 7,1-2 6,3-2 7,3-1 5,4 0 5,5-1 6,6-3 5,10-2 6,10-4 6,9-2 5,5-1 1,-1 2-6,-1 2-3,-1 3-6,-5 4-4,-9 8-3,-8 7-3,-9 9-5,-8 4-3,-6 0-5,-5 2-5,-6 1-5,-3-1-2,1-3 1,1-3 1,1-3 1,3-3 2,3-3 3,5-3 4,3-2 4,7-5 5,8-5 7,10-4 8,8-5 6,6-4 2,3 0-3,3-1-3,3-1-2,1 0-6,1 1-6,-1 0-6,0 2-6,-2 1-3,-5 3 1,-5 1 0,-4 2 2,-7 0-5,-5 0-10,-6-1-10,-5-2-10,-5 1 1,-2 1 10,-2 0 9,-1 2 12,-1 1 6,1 0 4,0 1 5,2 2 5,2 3 5,3 6 7,2 5 8,4 7 7,3 4 1,2 3-6,3 3-6,4 3-6,0 2-5,-1 2-2,0 2-2,-1 2-2,-2 0-3,-1-2-3,0-2-4,-2-1-4,-2-4-3,-3-2-5,-6-3-5,-2-3-5,-3-3-3,-2-5-2,0-3-1,-1-4-2,-1-5-1,-1-2 3,-1-6 2,-1-2 2,2-6 2,3-6 2,4-5 1,4-6 1,7-7 2,8-7 2,9-6 1,10-8 1,5-1 2,6 3 1,5 2 2,5 4 1,2 3 0,2 6 0,0 4-1,2 5 0,-3 5 2,-6 5 3,-6 5 5,-6 5 4,-9 6 3,-14 10 2,-14 8 1,-14 9 2,-6 3-1,0-1-4,-1-3-4,1-1-3,1-4-2,5-3-2,3-4 1,4-4-2,5-3-1,6-2-1,6-2-2,6-2-1,7-3-3,7-4 0,9-4-1,7-3-2,3-1 0,0 2 0,-1 4 1,-1 3 0,-4 2 1,-4 2 1,-5 2 0,-5 2 2,-6 3 0,-6 2 2,-8 4 0,-6 2 2,-7 3 1,-4 3 4,-5 3 2,-5 3 3,-2 1 1,-1-3-1,1-1-1,-1-2-1,3-3-1,3-3-2,5-3-1,3-2-2,6-4-4,6-4-4,7-4-5,8-4-5,2-1-2,-1 2 2,-1 3 1,0 1 1,-3 3 3,-5 6 0,-3 4 2,-4 5 1,-4 4 3,-7 1 1,-6 3 2,-5 2 2,-5 0 1,-1 3 3,-3 0 1,-1 0 2,0 0 1,2-5 2,1-3 0,3-4 2,2-4 1,3-1 1,3-2 2,3-2 2,8-4 1,14-6 2,13-6 1,15-5 2,8-3-2,6 1-5,4 0-6,6 2-5,1 1-3,1 1-2,0 1 0,0 0-2,0 3-3,-1 1-4,1 2-4,0 2-5,-4 2-1,-6 2 2,-7 2 0,-8 2 2,-5 1-9,-5 0-17,-5 0-18,-4 0-18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6"/>
    </inkml:context>
    <inkml:brush xml:id="br0">
      <inkml:brushProperty name="width" value="0.05076" units="cm"/>
      <inkml:brushProperty name="height" value="0.05076" units="cm"/>
      <inkml:brushProperty name="color" value="#FED406"/>
    </inkml:brush>
  </inkml:definitions>
  <inkml:trace contextRef="#ctx0" brushRef="#br0">88941 28426 433,'-8'-15'0,"2"2"0,1 3 0,0 1 0,-1-2-1,-6-6 0,-4-5-2,-4-6 0,-2-1 4,6 7 8,5 5 10,5 6 8,2 4 6,2-1 1,0 0 2,2 0 1,1 4 1,2 8 3,2 8 2,2 7 2,0 9-2,-1 7-6,-1 8-5,0 8-7,-2 7-3,0 7-4,-2 7-2,0 7-3,-1 8-8,0 8-10,0 10-12,0 8-12,-1 6-5,-2 4-1,-2 5 1,-2 3 0,0-8 3,2-21 4,3-20 6,1-21 4,1-13-5,0-6-13,0-6-16,0-5-13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7"/>
    </inkml:context>
    <inkml:brush xml:id="br0">
      <inkml:brushProperty name="width" value="0.05796" units="cm"/>
      <inkml:brushProperty name="height" value="0.05796" units="cm"/>
      <inkml:brushProperty name="color" value="#FED406"/>
    </inkml:brush>
  </inkml:definitions>
  <inkml:trace contextRef="#ctx0" brushRef="#br0">89422 27904 379,'23'-51'16,"1"8"2,-1 7 2,1 9 3,-3 6 1,-3 7-2,-5 5-2,-3 6 0,-2 4-3,-2 2-4,-1 2-3,0 2-3,-4 4-4,-6 9-4,-6 7-5,-5 9-4,-6 3-1,-2 0 3,-3 0 3,-2 0 4,-1-3-2,3-5-8,3-7-7,3-5-8,3-5-1,2-3 6,4-2 7,3-4 6,4-2 5,6-2 4,6-2 4,6-2 5,5-2 2,7-2-1,5-2-1,6-1-1,2-1 0,-3 4-1,-4 3 0,-1 2 0,-7 3-1,-5 2-4,-8 2-2,-7 2-3,-7 3 0,-7 3 1,-9 5 2,-7 4 1,-5 1 2,-1 1 2,-1-1 1,-1 1 2,2-3 1,2-3 0,3-5-1,3-3-1,7-5 0,10-6-3,12-6-1,10-5-2,9-4-2,7 0-3,6 1-3,8-1-2,2 1-1,-4 2 1,-2 3-1,-3 1 2,-5 2 0,-7 4 0,-7 3 0,-7 2 2,-7 3 1,-6 4 4,-7 2 4,-7 3 4,-6 2 3,-2 0 1,-3-1 2,-2 1 1,-2 0 1,3-1-3,1 1-2,3 0-1,2-2-2,3-3-1,3-3-1,2-2-1,3-1-3,3 3-4,1 4-3,2 2-5,-1 3-1,-2 3 0,-3 3 1,-3 3 0,-2 1 1,-2 1 0,0-1 2,-1 1 0,-1-2 1,-1-1 2,-1-3 1,-1-1 2,2-3 3,3-1 3,4-2 3,4-3 5,7-1 3,8-4 4,9-3 3,10-2 4,5-4 0,4-2-3,4-3-4,5-4-3,2-1-3,2-1-5,2-1-4,2-1-5,-1-1-1,-2 2-1,-4 1 1,-2 1-1,-5 1 0,-7 4 1,-7 3 0,-7 2 0,-7 1-8,-6-4-17,-8-2-18,-6-3-16,-4-3-3,-1 0 13,-2-1 13,1-1 12,-2 0 8,0 1 2,1 0 3,-1 2 1,1 1 6,3 2 8,1 3 9,3 1 9,0 4 10,2 7 12,0 8 11,2 6 13,2 5 1,2 3-9,4 3-9,2 2-8,2 3-7,0-1-5,0 0-4,0 0-5,-1 2-5,0 1-5,-2 2-5,0 2-5,-2 0-4,0-2-4,-2-2-5,0-1-4,0-4-5,0-2-6,2-3-7,0-3-6,1-7-9,0-10-13,0-12-13,0-10-11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8"/>
    </inkml:context>
    <inkml:brush xml:id="br0">
      <inkml:brushProperty name="width" value="0.05292" units="cm"/>
      <inkml:brushProperty name="height" value="0.05292" units="cm"/>
      <inkml:brushProperty name="color" value="#FED406"/>
    </inkml:brush>
  </inkml:definitions>
  <inkml:trace contextRef="#ctx0" brushRef="#br0">91679 29250 415,'7'54'160,"-2"-3"-35,-3-1-36,0-2-35,-2-1-21,0-2-4,0 0-4,0-2-5,0-1-4,0-3-3,0-4-4,0-2-3,-2-3-3,0-3-1,-3-3-1,-2-3-2,-4-4-4,-6-3-9,-5-4-9,-6-4-9,-2-5-2,5-6 4,3-6 5,5-6 5,0-5 0,0-5-6,-1-4-6,-1-6-5,1 1 1,5 5 8,3 7 9,4 6 7,2 6 9,0 8 8,0 8 8,1 8 8,-2 4 7,2 3 3,-1 1 6,0 3 3,0 0 0,2-1-5,0-1-6,2-1-5,0-1-8,0-1-7,0-1-9,0-1-8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4:58"/>
    </inkml:context>
    <inkml:brush xml:id="br0">
      <inkml:brushProperty name="width" value="0.04188" units="cm"/>
      <inkml:brushProperty name="height" value="0.04188" units="cm"/>
      <inkml:brushProperty name="color" value="#FED406"/>
    </inkml:brush>
  </inkml:definitions>
  <inkml:trace contextRef="#ctx0" brushRef="#br0">93050 30577 525,'9'-6'8,"3"2"15,4 4 15,2 3 16,0 1 3,-3 1-9,-3 1-10,-2 2-10,-1 1-3,3 3 5,3 4 4,4 2 4,-1 1-5,-1 1-15,-3-1-16,-1 1-14,-3-1-13,-2-3-10,-4-1-10,-2-2-10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5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89983 24268 485,'-6'-14'3,"4"3"3,4 3 5,4 2 4,4 2 2,3 0 0,5 0 0,4 0 1,1 1 0,-2 2 0,0 2 0,0 2 1,-3 3-1,-3 2-3,-3 3-3,-2 4-4,-4 1-1,-2 3-1,-4 2-1,-2 1 0,-3 0-2,-2-1 0,-2-2-2,-2-2-1,-1-3-1,1-1 0,-1-3-1,0 0-1,1-7-2,1-9-4,0-8-6,2-9-4,4-8-3,8-6 1,8-8 1,7-6 0,6-7 0,3-4 0,3-5 0,3-5 0,2 0 3,1 7 6,0 5 6,2 6 7,0 6 8,-2 6 8,0 5 11,-1 7 9,-3 5 3,-5 3-1,-5 4-2,-5 5-1,-5 5-3,-5 8-4,-4 8-2,-5 8-4,-6 4-4,-4 2-8,-5 3-7,-5 2-6,-1-1-5,4 0-2,5-1-1,3 0-1,4-4-3,6-5-3,4-5-3,6-5-3,1-2 0,1-2 5,0 0 5,0-2 5,-2 2 2,-3 4 1,-2 4 0,-4 4 0,-3 2 1,-6 1 0,-4 1 0,-5 1 0,-3 1-2,1-1-2,-1 1-2,1 0-4,-1-2 0,1-1-2,-1-3-1,0-1-1,0-1 2,-1 0 2,-1-1 5,-1 1 3,0-1 4,3-2 6,1-2 6,3-2 4,3-2 8,6-1 6,6 0 8,6-1 7,6-3-1,5-1-9,7-2-8,5-1-9,5-2-6,1 0-5,2 0-4,3 1-5,0-1-3,0 0-2,0 0-1,0 0-2,-2 1-3,-3 0-1,-5 2-2,-3 1-2,-5 0-3,-3 0-6,-4 0-3,-4 0-6,-4-1-2,-3 0 1,-2-1 0,-4-2 1,-1-2 3,-2-3 7,0-5 5,-1-3 7,-1-3 4,0 1 5,0-1 3,1 1 4,-1 0 3,2 4 5,0 3 2,2 3 5,0 2 5,0 2 9,0 2 7,0 3 10,1 1 1,0 4-4,2 2-4,1 4-4,0 2-3,0 3 0,0 3-1,0 3-1,-2 3-2,-2 1-3,-4 3-3,-2 2-3,-3 1-3,-2 4-5,-1 3-3,-3 3-5,-2 1-3,-3 2 0,-3 1-3,-3 0-1,-1 0-6,0-3-9,-1-4-9,1-2-10,0-3-10,3-5-8,1-3-8,3-4-9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09"/>
    </inkml:context>
    <inkml:brush xml:id="br0">
      <inkml:brushProperty name="width" value="0.03853" units="cm"/>
      <inkml:brushProperty name="height" value="0.03853" units="cm"/>
      <inkml:brushProperty name="color" value="#F2395B"/>
    </inkml:brush>
  </inkml:definitions>
  <inkml:trace contextRef="#ctx0" brushRef="#br0">29978 37430 571,'-6'-9'54,"1"14"3,2 13 0,2 15 2,-1 8-5,0 4-9,-3 4-9,-2 4-9,-1 0-9,0-1-5,1-2-6,-1-2-6,1-3-7,2-4-9,2-4-10,2-3-9,1-5-5,0-6-2,0-4-2,0-4-2,0-7-1,2-8 0,0-8 1,2-8-1,-1-4 5,-1-3 10,0-1 8,-1-3 9,-1 0 6,0 1 2,0 1 1,0 2 3,0 0 3,0 2 8,0 3 7,0 1 7,0 3 6,0 1 2,0 2 3,0 2 3,1 2 1,3 2-2,4 3-2,2 1-1,2 1-3,2 0-5,0 0-5,1 0-4,1 0-5,-1 0-3,1 0-4,0 0-4,0 0-3,-1 0-2,1 0-2,0 0-3,-1 0-4,-1 0-7,-1 0-7,-1 0-7,-1 0-4,0 0-3,-2 0-3,0 0-2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09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30866 37658 547,'-7'-49'-17,"2"12"13,2 11 12,2 13 12,1 7 12,2 4 8,0 4 9,2 4 9,-1 4-1,-1 7-10,0 6-9,-1 5-10,-1 5-6,0 2-2,0 4-2,0 3-1,-1 3-4,-1 4-7,0 4-6,-1 4-6,-1 0-10,2-1-14,0-2-15,2-2-13,0-7-3,0-10 9,0-11 9,0-11 9,0-5 3,0 0-1,0 0-1,0 0-3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09"/>
    </inkml:context>
    <inkml:brush xml:id="br0">
      <inkml:brushProperty name="width" value="0.02891" units="cm"/>
      <inkml:brushProperty name="height" value="0.02891" units="cm"/>
      <inkml:brushProperty name="color" value="#F2395B"/>
    </inkml:brush>
  </inkml:definitions>
  <inkml:trace contextRef="#ctx0" brushRef="#br0">31250 37278 760,'1'-15'3,"2"2"4,2 3 5,2 1 4,1 2 2,-1 0-4,1 2-3,0 1-3,2 0 3,4 2 8,3 0 8,5 2 9,1 0-3,1 2-14,-1 0-14,1 2-12,-1-1-8,1-1 2,-1 0 1,1-1 1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09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31863 36747 651,'-8'-7'3,"0"0"8,0 2 8,0 1 6,1 3 8,1 7 5,0 7 6,2 8 6,0 4-2,2 6-12,0 5-11,2 5-11,0 0-11,0-2-14,0-4-12,0-2-12,0-3-10,0-3-8,0-4-7,0-1-7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1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37475 37605 525,'-42'38'65,"10"-2"-13,9-2-14,11-1-14,5-3-6,2 0 0,2-1-1,2-1-1,1-2-1,2-1-4,0-3-4,2-1-4,0-3-1,2-3-1,0-3-1,1-3 1,1-2-2,2-4 1,0-3-1,2-2 0,-1-4-1,1-3-4,0-5-4,0-4-3,-2-2 0,1-1 0,-2-1 2,0-1 2,-2 0-1,-1-1-1,-1 1-2,0-1-1,-3 1 0,-2 1 2,-3 1 2,-4 1 2,0 2 2,-1 1 3,0 2 1,0 3 3,1 1 2,2 0 2,2 2 1,2 1 3,3-1-2,4 0-2,4-1-4,4-1-2,2-1-2,1 2 0,1 1 2,1 0-1,0 3 1,-3 2-2,-1 4-1,-2 3-1,-3 2 3,-1 5 8,-2 4 8,-2 4 7,-2 2 5,0 1 2,-2 0 3,0 3 1,-1-1 1,0 2-2,0 1-2,0 1-2,-1 1-4,-2-1-4,-2 0-5,-2 1-4,0-2-7,1 0-7,0-1-7,2 0-6,1-10-12,4-15-15,2-15-16,4-17-14,1-5-1,1 4 16,2 3 15,0 5 16,0 4 11,-1 5 9,0 5 8,-2 4 8,0 4 5,0 0 5,0 2 3,-1 1 3,1 0 1,0 3-3,0 2-2,0 2-3,0 0-3,-1-2-7,1-2-6,0-2-5,-1-3-10,-1-4-12,0-4-14,-1-3-12,-2-4 0,1-2 11,0-1 12,0-3 11,0 0 7,0 1 3,0 1 2,0 1 3,-1 1 2,-1 1 2,0 1 2,-1 1 3,-1 3 12,0 8 20,0 7 21,0 6 21,0 5 3,0 1-16,0 3-16,0 2-16,-1 4-8,-1 10 3,0 9 1,-1 8 1,-1 5-7,0 0-16,0-1-15,0 1-17,1-2-9,0-4-2,2-4-1,0-4-3,1-5 2,0-8 4,0-6 5,0-6 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1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39950 36941 627,'9'-49'62,"3"12"-1,4 11-2,2 13-1,2 6-7,3 2-13,1 2-11,3 2-12,1 1-13,2 0-15,2 0-15,3 0-14,-3 0-9,-6 0-5,-5 0-6,-6 0-4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55200 41250 999,'8'7'-6,"1"-1"-12,2-1-12,0 0-12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55250 41400 999,'14'0'0,"-3"2"0,-2 0 0,-4 2 0,0-1-3,2-1-6,1 0-6,3-2-6,0 1-3,-2 0 0,-2 2 1,-2 0-1,0 0 3,3 0 3,3-2 2,4 0 4,0-1 2,-1 2 3,-1 0 2,0 2 1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55784 41600 999,'-36'0'-76,"9"0"18,7 0 17,9 0 18,3 0 10,2 2 5,0 0 5,2 2 3,1 0 3,2 0 0,2-1 0,2 1-1,2 0 1,2 0-1,1 0-1,3 0 0,0-1-1,0 0-2,-2-2 0,0 0-1,-2-1-1,1 2 0,0 0-1,0 2 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3"/>
    </inkml:context>
    <inkml:brush xml:id="br0">
      <inkml:brushProperty name="width" value="0.0229" units="cm"/>
      <inkml:brushProperty name="height" value="0.0229" units="cm"/>
      <inkml:brushProperty name="color" value="#F2395B"/>
    </inkml:brush>
  </inkml:definitions>
  <inkml:trace contextRef="#ctx0" brushRef="#br0">56500 41766 960,'24'6'33,"1"-3"-26,1-2-28,1-4-27,0-1-3,1 1 20,-1-1 19,1 0 20,-1 0 8,1 2-2,-1 0-3,0 2-4,-1 0-3,-3 2-5,-3 0-5,-2 2-5,-4 0-4,-1 0-3,-2-1-3,-2 1-2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5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91950 25850 786,'18'3'0,"3"6"0,5 5 0,3 7 0,3 2 9,1-1 16,1-1 18,1-1 17,-1-2-6,-2-3-31,-1-2-31,-3-4-31,-3-2-14,-5-2 1,-5-3 0,-4 0 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4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23400 43650 502,'9'21'54,"3"-3"-10,4-4-11,2-4-11,4-4-6,5-1-2,4-2 0,6-2-2,4-1-1,2 0 1,4 0 1,3 0 0,-1 1 0,-1 2-2,-2 2 0,-1 2-2,-3 1-1,-2 0-1,-2 0-3,-2-1-1,-1 1-1,-3-2-1,-2-1 0,-1 0 0,-4-2-1,-3-1 0,-5 0 0,-3-1 1,0-1-1,3 0 2,5 0 2,3 0 0,3-2 3,-1 0 0,1-3 3,-1-2 0,0 0 2,-1 0-2,-1 2 0,-1 1-1,-2 0 1,-1 2 1,-3 0 1,-1 2 2,-2 0-1,0 0-3,-2 0-2,-1 0-4,0 0-3,0 0-7,-1 0-5,1 0-5,0 0-6,0 0-6,-1 0-5,1 0-5,1 1-5,2 1-3,1 3-3,3 2-4,-1 1 2,-1-2 4,-2-1 6,-2 0 5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5"/>
    </inkml:context>
    <inkml:brush xml:id="br0">
      <inkml:brushProperty name="width" value="0.05111" units="cm"/>
      <inkml:brushProperty name="height" value="0.05111" units="cm"/>
      <inkml:brushProperty name="color" value="#F2395B"/>
    </inkml:brush>
  </inkml:definitions>
  <inkml:trace contextRef="#ctx0" brushRef="#br0">36100 44041 430,'10'20'13,"5"-7"5,5-7 5,6-6 5,2-5 1,2 0-3,2-1-5,3-1-4,-3-1-2,-5 2-4,-7 1-1,-5 0-3,1 0-2,7-4 1,9-2-1,7-3 0,0 0-1,-6 2 0,-7 4-2,-7 3-1,0 0-1,5 0 0,7-1-1,5-2 0,0 1-1,-7 2 1,-7 3 0,-7 1 1,-1 0-1,7-1 0,5 0 0,7-1 0,1 0 0,-1 4 1,-3 2 0,-2 4 0,0 1 2,-1 3 1,1 2 2,-1 2 1,-1-1 0,-5-1 1,-3-2-2,-4-2 0,-3-1 0,-1-1 1,-1 1 0,0 0 1,-1 0-1,1 0 2,2 0-1,0-1 1,1 1 0,1 0 2,1 0 0,2 0 3,0 0-1,1-1-2,1 1-1,1 0-1,1-1-1,1-2-2,1-3 0,2 0-2,-2-2-1,-3 0 1,-3 0 0,-3 0-1,0 0 0,1 0 0,3 0 1,2 0-1,1-1-1,1-1 0,1 0-2,1-1 0,2-2-2,3 0 1,3-1-1,3-2 0,-1 1 0,-2-1 0,-3 0 1,-3 0-1,-1 0 2,1 2 0,1 1 1,1 1 2,-1-1-1,-5 2 1,-3-1 0,-4 0 0,-2-1 0,3 0 0,1-1-1,3-2 0,0 1-1,-1 1 1,0 0-1,-2 2 1,11-1 1,24-2 2,24-2 4,23-1 3,5-1 0,-10 6-1,-13 3 0,-11 4-2,-9 3-1,-3 1 0,-4 3-1,-4 2 0,-3 0-1,-4-1 1,-2 0-1,-3-2 0,-3 0-1,0-2 0,-1-1-1,-1 0 0,0-2-1,1-1-3,0 0-1,2-1-3,-1-3 1,-1 0-1,-3-3 2,-1-2-1,-2-1 2,0-2-1,1 0 1,-1-1-1,0 0 1,-1 2 1,-1 2 0,-1 3 0,0-1 1,-1 2 0,1-1 0,-1 0 1,1 0 0,1 0 0,1 0 0,1 0 0,0 1-1,1 0 1,-1 2 0,1 0-1,0 1 0,1-2 1,0 0-1,3-1 1,0-1 0,4 2 1,3 0 2,2 2 0,1-1 1,-1-1-2,-3 0-2,-2-1 0,-2-1-4,-1 2-3,-3 0-4,-1 2-4,-6 2-15,-7 4-26,-8 4-26,-8 3-26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8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28055 52346 532,'-13'-20'9,"6"8"13,6 8 12,6 8 13,4 4 3,1-2-9,3-1-8,2 0-9,2-1-4,1 0-2,3-1-2,1 2-1,2-2-1,-1-1-2,1 0-1,-1-2-1,0 1-2,-1 2-2,-1 2-1,0 2-3,-2 0 0,1-1 2,-1 0 1,1-1 1,-1-1 1,-1 1-2,-1 1-2,0 2-1,-2-1-1,1-2-1,0-3-2,-1 0 0,2-4-1,1-2 0,3-4 1,2-2 0,0-2 1,1-2 0,-1 0 1,1-1 0,-1 1 0,-1 1 1,-1 2 0,-1 2 0,-1 2-1,1 1 0,0 0-1,-1 2 0,1 0-1,-1 2 1,1 0 0,0 2 0,-2 1 1,1 2 0,-2 2 1,-1 2 1,1 0-1,1-1 0,3 0 0,2-2 0,3-2-1,8-2 1,7-3 0,6-4 0,5-4 0,0-5-2,1-7-2,2-5-2,0-2 0,0 1 2,0 3 2,-1 1 2,-1 4 0,-4 5 0,-4 5 0,-3 5 0,-5 4 0,-2 5 1,-3 6 1,-3 4 1,-3 2 0,-3-1 1,-3-1 0,-3 0 0,-1-2 0,-1 1 0,1 0-1,0 0 0,1-2-1,3-3 0,3-2-1,3-4 0,2-1-1,1-2-2,0 0-1,2-1-1,1-2-1,1 0 0,1-2-1,1 0 0,-1 0 0,0 0-3,-1 2 0,-1 1-3,-2 0 0,-3 2-1,-3 0-1,-3 2-1,-3 1-9,-3 1-21,-3 3-19,-2 2-20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19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21100 54833 449,'36'22'0,"-7"-5"1,-7-3 0,-7-4 0,-2-4 3,5-4 7,4-4 8,3-4 6,4-4 3,5-4-4,3-3-2,4-5-4,2-1-1,1-1-2,-1 1-2,0-1-1,2 2-1,4 1-2,4 2-1,4 3-1,-2 1-1,-7 4-2,-6 3-1,-7 3-2,-5 3 0,-1 5-1,-3 6 0,-1 4 0,-2 4-1,-1 1 2,-1 3-1,-1 1 1,-1 1 2,-1-1 4,-1-1 4,-1 0 3,1-3 3,2-1 2,1-2 3,3-3 1,1-1-1,1-2-2,1-2-4,1-2-3,1-2-3,2-1-2,3 0-1,1-1-2,1-1-2,1 0-1,-1 0-2,0 0 0,0-1-1,-1-1-2,-1 0-2,-1-1-2,-2 0 1,0 2 0,-1 2 0,-1 2 2,-1 1 0,-3 2 3,-1 0 1,-3 1 1,0 1 2,1-2-1,1-1-1,1 0 0,2-1 0,1 0 2,3-1 1,1 1 2,3-1 0,3-4-2,2-2-2,4-3-1,2-3-2,0 0-1,2-2-1,0 0-2,1 0-1,-2 3 1,0 1-1,-1 2 0,-3 2 0,-2 0 0,-3 2 1,-3 0 0,-4 2 1,-2 0 1,-3 2 1,-2 0 1,-4 0 1,1 0 2,-2-2 0,-1 0 3,0-2 0,1 0 2,2-2 1,0 0 1,2-3 0,3-2 0,3-3-1,3-3 0,1-2-1,2 1-2,1-1-2,1 0-1,0 2-1,0 2-1,1 4 0,-1 3-1,-2 2 1,-3 4 0,-5 2 0,-3 4 1,-2 2 0,1 1 0,1 3 1,1 2-1,1-1 2,1-1 0,1-2 2,1-2 0,2-3-1,5 0 0,3-4-3,4 0-1,3-4-1,4-2-1,2-4-1,4-2 0,1-1-1,0 0 2,0 2-1,-1 1 1,0 1 1,-4 2-2,-2 2 1,-4 2-1,-3 2 1,-3 2 3,-5 2 4,-3 2 3,-4 0 2,-2-1-1,-1 0-1,-2-2-1,-3 0-3,1-2-8,-2 0-8,-1-2-6,-4 0-12,-6-2-13,-8 0-14,-6-2-14,-4 0-4,0-2 6,1 0 7,-1-1 5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0"/>
    </inkml:context>
    <inkml:brush xml:id="br0">
      <inkml:brushProperty name="width" value="0.04865" units="cm"/>
      <inkml:brushProperty name="height" value="0.04865" units="cm"/>
      <inkml:brushProperty name="color" value="#F2395B"/>
    </inkml:brush>
  </inkml:definitions>
  <inkml:trace contextRef="#ctx0" brushRef="#br0">17701 57171 452,'-29'-21'0,"7"5"0,5 4 1,6 6 0,4 1 4,-1 0 8,0-1 9,0-2 8,4 5 3,8 8-1,8 9-2,7 10 0,5 4-3,1 2-3,1 3-3,1 1-2,1 0-3,-1-3 0,0-3-1,1-3 0,1-4-2,5-5 0,3-5 0,4-5-1,4-4-2,2-6-4,3-4-2,4-5-4,1-4-1,0-1 0,0-3 0,-1-1 1,0 0-1,-4 4-2,-2 5-1,-4 3-2,-3 4 1,-5 6 2,-5 4 3,-5 6 2,-4 2 4,-3 1 1,-3 1 4,-3 2 2,-2-1 2,-2 1 0,-2 0 0,-2-1 0,0-1-1,3-2-2,3-4-2,4-3-2,2-2-2,3-4-3,3-2-4,3-3-2,3-3-2,2 0-1,4-2 0,3 0 0,1 1 0,1 3 0,-1 2 0,0 4 1,-1 2 0,-4 2 1,-2 2 0,-3 2 2,-3 0-1,-1-1 2,-2-1 0,-3 0 1,0-3 0,-1-2 0,1-3 1,0-4 1,0-3-1,1-5-2,1-5-1,1-5-1,1-2-1,1 3 1,1 1 0,1 3 2,-1 2 0,-2 4 0,-1 4-1,-2 5 1,-3 2 0,-1 3-2,-2 4-2,-3 3-1,0 1-3,0 3-4,0 2-6,-1 2-5,3 0-3,2-1-4,3-1-2,3-1-4,-1-2-4,-3-2-4,-4-4-5,-4-2-5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38850 53850 333,'49'20'167,"16"14"-1,16 15 1,16 15 0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2"/>
    </inkml:context>
    <inkml:brush xml:id="br0">
      <inkml:brushProperty name="width" value="0.05153" units="cm"/>
      <inkml:brushProperty name="height" value="0.05153" units="cm"/>
      <inkml:brushProperty name="color" value="#F2395B"/>
    </inkml:brush>
  </inkml:definitions>
  <inkml:trace contextRef="#ctx0" brushRef="#br0">38075 52975 426,'-15'0'4,"1"1"5,1 2 8,1 0 5,5 0 6,9 0 2,11-1 3,10-2 3,5-1-2,3-4-6,1-2-7,2-3-5,2-3-5,1 0 0,0-1 0,2-1-1,-1 0-3,-2 0-2,-1 2-3,-3 1-4,-2 1-1,-1 2-1,-3 2 0,-1 3-1,-5 2 1,-7 6 3,-7 4 3,-6 5 2,-6 3 2,-4 1 0,-3 2 1,-5 0-1,-3 2 1,-1 5-1,-3 3 0,-1 4 0,-2 3 0,-3 3 0,-1 1 0,-2 2 0,0-1 0,5-2-3,3-3-3,5-3-2,2-4-1,3-3 1,1-5 0,2-3 1,4-8-3,4-9-6,6-9-6,4-11-6,3-6-1,0-1 3,0-3 4,0-1 4,2-8 0,5-14-2,5-13-2,5-15-2,1 0 1,-3 12 1,-3 11 3,-2 12 2,-4 5 2,-1-1 2,-3 0 0,0-2 2,-4 4 2,-1 6 3,-2 7 1,-2 7 3,-1 4 2,0 2 0,0 3 0,0 1 1,0 4 5,-2 6 12,0 6 11,-2 6 11,2 4 3,2 5-8,4 3-8,2 5-6,3 1-6,2 2-3,2 1-2,1 1-3,1 0-2,-1 2 1,0 1-1,-2 1 0,0 2-1,0 4-1,-1 4-2,1 3-1,0 3-2,0-2-1,-1-1 0,1 0-1,-1-4-3,-2-6-1,-3-6-2,-1-5-3,-2-6-1,-4-3-2,-2-5-2,-3-3-1,-5-6 0,-4-8 2,-5-8 2,-5-8 2,-3-5 1,-3-5 1,-1-3 0,-2-4 0,-2-3 1,-1 1 0,-1 0 1,0 0 0,-1 1 0,1 3 0,2 3 0,0 3-1,2 3 0,3 1-4,3 2-2,3 3-3,3 1-4,1 4-4,3 3-6,1 3-4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4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67547 43928 583,'0'-10'67,"2"12"-13,0 12-11,2 11-13,-1 8-7,-1 1-2,0 2-4,-1 2-2,-1 2-1,0 0 0,0 2 0,0 1 0,-1 1-1,-1 4 0,0 2-2,-1 4-1,-1 3-1,0 7-2,0 5-2,0 7-2,0-1-1,0-5-1,0-7-1,1-5 0,-1 0 1,2 7 0,0 7 1,2 7 1,0 3 1,0 1-2,0-1 0,0 0-1,0-1-1,0-2-1,0-1-1,0-3-1,0-1-2,0-3 1,0-1-1,0-3-1,0 1 1,0 3 1,0 3 0,0 3 2,0 0-1,0-3 1,0-4-1,0-1 1,0-4-2,0-1-2,0-3-4,0-1-3,0-1-3,0 0 0,0-1-2,0 1-1,0-1-1,0-2-1,0-2 1,0-2-1,0-4 1,0-3-1,0-3 0,0-5 0,0-4 0,0-4 2,0-3 0,0-5 2,-1-4-1,-1-6 0,0-6-2,-1-6-1,-1-4 2,2-2 2,0-2 4,2-2 2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4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67277 43671 705,'0'-31'0,"2"1"0,0 1 0,2 1 0,-1 3 2,-1 5 5,0 5 5,-1 5 5,-2 4 3,-1 4 5,0 4 3,-1 4 3,-3 4 0,-2 7-3,-3 6-5,-3 5-3,-3 5-4,0 5-5,-1 3-4,-1 4-4,-1 0-2,-1-4 1,-1-4 2,-1-3 2,0-5-6,1-2-10,1-3-13,1-3-11,2-3-7,3-4-4,3-4-3,2-5-3,3-2 1,1-4 9,0-2 8,2-3 7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5"/>
    </inkml:context>
    <inkml:brush xml:id="br0">
      <inkml:brushProperty name="width" value="0.03687" units="cm"/>
      <inkml:brushProperty name="height" value="0.03687" units="cm"/>
      <inkml:brushProperty name="color" value="#F2395B"/>
    </inkml:brush>
  </inkml:definitions>
  <inkml:trace contextRef="#ctx0" brushRef="#br0">68100 43900 596,'16'31'124,"-1"1"-29,1-1-29,-1 0-28,0 1-17,-2-1-5,-3 0-4,-1 1-5,-1-2-2,0-2 1,0-2 0,-1-1 2,1-1-9,-2-1-15,-1 1-16,0-1-15,-2-2-10,0-3-4,-2-4-2,0-4-4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6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93257 22645 500,'0'-13'6,"2"4"10,0 6 12,1 5 10,0 6 5,-2 9-5,-2 9-5,-2 9-3,-2 2-4,-3-4-4,-4-4-3,-2-3-4,-1-3-3,-1-1-2,0-1 0,0-1-3,2-2 0,1-3-2,2-2-1,2-4-1,8-7-8,14-10-13,13-11-13,15-11-13,2-2-5,-6 5 6,-7 7 5,-7 5 5,-4 4 6,-3 1 6,-1 0 6,-2 2 6,-5 3 13,-6 6 21,-8 6 22,-6 6 20,-3 1 3,3-1-15,1-2-16,2-2-15,3-2-12,6-1-8,5 0-7,4-2-9,4-2-7,3-2-6,3-3-6,4-4-6,-1 1-2,-3 0 5,-3 4 4,-3 1 4,-4 2 7,-4 3 12,-6 4 10,-4 2 10,-3 1 6,-2 0 1,0-2-1,-1-1 0,-1 0 1,0-2 0,0-1-1,1 0 2,-1-1-2,0 2-3,0 0-1,1 1-3,-1 2-1,0 0-1,0 1-1,1 2 1,-2 1-1,0 3-1,-1 3 1,-1 3-1,-3 2 1,-2 3 2,-3 1 1,-3 3 1,-3 1-1,-3 4-1,-2 3-3,-4 3-2,0-2-2,3-4-4,3-5-1,3-5-4,4-4-4,5-3-8,5-3-6,5-3-8,4-4-4,4-4-1,4-6-1,4-4 0,2-4 1,0-4 6,-1-2 6,1-3 5,0-1-2,0 3-7,0 1-9,0 3-9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6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67500 56466 535,'16'-7'116,"-1"2"-25,1 2-27,0 2-25,-1 1-14,1 0-2,0 0-4,-1 0-3,0 0-1,0 0-3,-2 0-2,-1 0-1,0 0-2,0 2-1,-1 0-2,1 2 0,2-1-2,2-1 0,3 0-2,3-1 0,2-1 0,1 1-1,1 2 1,1 0-1,1 1 1,2-2 0,3 0 0,1-2 2,1 0-1,-1 0-2,-1 0-1,-1 0-1,-1 0-1,0 0-1,1 0 0,-1 0 0,0-1-1,-2-2 1,0-2 1,0-1 0,-3-1 0,0 2 0,-1 2-1,-1 2 1,0 1 1,0 0 1,-1 0 2,1 0 1,-2 0 2,0 0 0,-1 0 0,0 0 0,0 0 0,3 2-1,3 0 0,3 2-1,1 0-1,0 0 1,1-1 0,-1 1-1,1 0 0,1-2 0,1 0 0,0-2-1,1 0 0,-1 0 0,-1 0-2,-1 0 0,-1 0-1,0 0 1,1 0 1,-1 0-1,0 0 1,1 0 0,-1 0 0,1 0 0,-2 0 0,0-2 1,-1 0 0,-1-2 1,1 1 1,3 0-1,3 2 1,2 1 1,3 0 0,-1 0 0,0 0 1,0 0 1,1 0 0,2 1 0,3 2-2,1 0 0,1 1-1,2-2 0,0 0-1,2-2-1,0 0 0,0 0 0,-1 0-1,2 0 0,-2 1-1,-1 0 0,0 2-1,-1 0 0,-1 0 0,0 0 1,0-2 0,0 0 0,-2-1 0,0 2 2,-3 0 0,-2 2 0,-1-1 1,1 1 1,-1 0 0,0 0 0,1-1 0,2 0 1,2-2-1,2 0 0,1-1 0,0 0 0,1 0 0,-1 0-1,0-1 0,2 0-2,0-2 0,2 0-1,-2 0-1,-2 0-1,-4 2-2,-2 0 0,-3 2-1,-2 0 1,-2 2 1,-1 0 0,-1 1 1,1 0 2,0 0 2,2 0 1,2-1 0,2 0-1,4-2 0,3 0-2,1-2 2,0 0 2,0-2 4,0 0 2,-1-1-1,0 0-4,-2 0-4,0 0-4,-3 1-4,-5 0-3,-5 2-2,-5 0-3,-4 1-2,-3 0 2,-3 0 0,-3 0 0,-4 0-4,-4-2-10,-6 0-12,-4-1-10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7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84380 55609 522,'1'-14'-1,"2"3"-2,2 3-2,2 2-1,2 4 7,3 4 17,3 4 17,3 4 17,1 2 4,-1 1-8,0 1-9,-2 2-8,1-1-5,1 1-2,3 0-1,1-1-2,2 1-2,-1 0-3,1-1-1,-1 1-4,0-1-1,-3-1 0,-1-1 0,-2 0-1,-2-2-1,1-1-2,0-1-3,-1 0-2,1-2-1,-2-1 0,-1 0 0,-1-2-1,-6 2-1,-14 4-3,-12 4-3,-13 3-3,-10 4-5,-8 1-5,-8 3-5,-7 1-6,1 0 0,12-5 6,12-3 6,12-4 6,5-3-5,-1 1-16,-1 0-15,-1 0-16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29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61279 48300 632,'-9'0'8,"12"0"16,13 0 17,14 0 16,6 0 3,4 0-12,2 0-10,4 0-11,0 0-8,-2 0-5,-2 0-4,-1 0-4,-4 0-2,-4 0 0,-4 0 0,-3 0-1,-2 0-8,1 2-19,1 0-19,1 2-19,-2-1-7,-5-2 6,-5-2 6,-4-2 6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30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63641 46144 521,'-1'-15'0,"0"1"0,-2 0 0,0 2 0,-2 1 0,0 2 1,-1 3 0,-1 1 1,-1 1 5,0 2 11,0 0 9,0 2 12,1 3 3,2 6-2,3 5-1,1 7-3,1 5-3,0 7-3,0 5-4,0 6-3,-1 3-2,-1 0-2,0 0-2,-1 0-1,-1-1-2,0 0-3,0-2-3,0 0-2,0-2-3,0-2-6,0-2-3,1-1-5,-2-3-4,2 0-3,-1-1-3,0-1-4,0-3-3,2-5-2,0-5-3,2-5-3,2-4 1,4-4 2,4-4 2,3-4 3,4-6 3,1-6 2,3-7 3,2-7 3,0-2 3,-2 1 4,0 3 2,0 2 4,-3 1 3,-3 4 4,-3 3 3,-2 3 4,-5 4 7,-5 4 11,-4 6 11,-5 4 11,-1 3 0,2 2-11,4 0-10,2 1-11,2 1-7,0 0-3,0 0-2,0-1-4,2 0-2,4-2-4,4-2-3,4-2-3,1-3-3,-1-2 0,-1-4-1,0-2-1,-3-2-2,-1-2-1,-2 0-3,-2-1-2,-2-1 0,-1 0 2,0 0 2,-1 1 3,-1 0 2,0 0 4,0 2 4,0 1 3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30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64228 47677 432,'0'-22'37,"0"3"-3,0 3-5,0 2-5,0 3-3,0 1-4,0 0-3,0 2-3,0 0-3,-2-2-1,0 0-1,-2-1-1,0 0-1,-2 1 1,0 0 1,-1 2 1,-3 3 1,-3 6 4,-5 6 1,-4 6 4,1 3 0,3 3-2,5 1-3,3 3-1,2 0-2,2-1 0,1-1-2,0-1 0,2-1-2,0-1 0,2-1-1,1 0-1,1-3-1,3-3-1,4-3-1,2-2-1,2-3-2,1-1-3,1 0-2,2-1-4,-1-3 0,1-2 2,0-4 2,-1-2 1,1-3-3,2-3-5,0-4-6,1-1-7,-2-3-2,-5 2 3,-5 1 3,-4 1 3,-3 2 4,0 1 7,0 2 6,0 3 7,-1 1 4,0 0 1,-2 2 2,0 1 1,-2 3 5,0 7 7,-1 8 8,-1 6 8,0 4 2,2 1-6,2 1-4,2 1-5,0 2-3,0 1-3,-2 3-3,0 1-2,0 2-2,0 0 0,2 2-1,0 1-1,1 2-1,0 2-1,0 4-2,0 2 0,0 3-2,0 2-1,0 2-2,0 2-2,0-1-1,0-2-4,0-4-3,0-2-3,0-3 0,-2 0 0,0-2 2,-2 0 0,0-3 0,-2-6-1,0-4-3,-1-4-1,-1-6 0,-2-3 0,0-4 2,-1-5 0,-2-2 1,-2-4 0,-1-2 0,-3-3 0,0-5 0,-1-6 1,1-5 0,-1-7 1,2-3 0,5 0 2,3-2 1,4-1 1,4-1 1,4 0 2,4-2 0,4 0 2,4-3-1,5-3-2,5-2-2,5-4-3,4-2-2,6-1-2,5-3-2,4-2-3,-1 4-1,-8 10 1,-8 10-1,-7 10 2,-6 6-4,-3 2-7,-3 4-6,-2 3-8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32"/>
    </inkml:context>
    <inkml:brush xml:id="br0">
      <inkml:brushProperty name="width" value="0.05148" units="cm"/>
      <inkml:brushProperty name="height" value="0.05148" units="cm"/>
      <inkml:brushProperty name="color" value="#F2395B"/>
    </inkml:brush>
  </inkml:definitions>
  <inkml:trace contextRef="#ctx0" brushRef="#br0">65421 47350 427,'-2'30'86,"-2"-1"-18,-4-3-20,-2-1-18,-2-1-10,-1 2-2,-1 3-2,-2 1-1,1 3-2,-1 5-3,0 3-1,1 4-3,0-1-2,2-2-4,3-5-3,1-4-4,3-6-7,4-11-12,4-9-10,4-10-11,2-9-3,1-9 6,2-9 5,0-9 5,0-4 4,-1 0 5,0 0 2,-2 0 5,0 2 4,0 4 4,0 3 7,-1 5 4,2 3 4,0 3 2,1 3 2,2 3 2,-1 3 3,-1 1 3,-1 2 3,0 2 4,-1 4 3,-1 4 2,1 6 4,0 4 3,-1 3 0,-2 1-5,-2 2-4,-2 0-4,-1 1-2,0-1 1,0 1 1,0 0 1,1-2-3,2-1-5,2-3-6,1 0-6,3-3-5,2-1-6,2-1-6,1 0-7,1-3-3,-2-2 0,-3-4-2,-1-2 0,0-3 0,0-3 2,1-4 1,2-2 2,-2-1 1,-1-1 1,-2 1 1,-2-1 1,-1 1 3,0 3 4,-1 1 4,2 2 4,-2 5 12,1 6 17,0 8 18,0 6 17,-1 5 4,0 1-12,-2 3-12,0 2-12,-1 1-7,0 4-2,0 3-2,0 3-3,0-1-2,0-6-2,0-3-2,0-6-2,0-1-3,0 5-2,0 3-3,0 5-1,0 0-6,2-2-7,0-1-9,2-3-7,-1-2-6,-1-3-4,0-3-5,-1-2-5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4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69800 49680 999,'7'-15'-86,"-1"4"22,0 3 22,-2 3 21,0 1 12,0 0 3,0 0 1,0 0 2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50"/>
    </inkml:context>
    <inkml:brush xml:id="br0">
      <inkml:brushProperty name="width" value="0.02517" units="cm"/>
      <inkml:brushProperty name="height" value="0.02517" units="cm"/>
      <inkml:brushProperty name="color" value="#F2395B"/>
    </inkml:brush>
  </inkml:definitions>
  <inkml:trace contextRef="#ctx0" brushRef="#br0">67650 47939 874,'8'-15'15,"2"4"-1,0 3-3,1 3-2,1 1-1,0 2-2,-1 0 0,1 2-1,2-2-1,4 0-1,3-3-1,5-2 0,2-1-1,0 0-2,2 1-1,1-1-2,1-1-1,1 0-1,1-1-1,0-1-1,2-1-1,-1 2 1,0 1 1,1 0 1,-1 1 0,0-1 0,0-2 1,1 0 0,-1-1 1,0-1 1,0-2 0,1 0 1,-1-1 2,0-1 1,0-1 1,1-1 2,0 0 0,0 1-1,2 0-1,1 3-1,-1 0 0,0 2 0,-1 2 0,-1 3 0,-1 0-1,0 0 1,0 0-1,1 0 0,-2 1 0,-2 0 1,-1 2-1,-3 1 1,0 0 0,1 0-1,1 0 1,1 0-1,0-1 0,-2 0 0,0-1 1,0-1-1,-1-2 0,4 0 2,3-2 1,3 0 0,2-1 0,4-1 0,3-1-1,2-1-2,1 0 1,-2 2-1,-2 2 0,-2 3-1,-1 0 0,0 0 1,0 0-1,1 0 1,-2 0 0,0 1 0,-2-1 1,0 0 0,0 0 1,2 0 1,3 0 3,1 1 1,2-2 1,2-2 1,2-2-1,2-1 0,1-2 0,3 2-1,2 1-1,2 1-1,0 0 0,-1 0-1,-1 0-1,0 1-1,0 0 0,3 0-2,3 2 0,4 1-1,-1 0-1,-1 2-1,-3 1 0,-1 0 0,-2 1-1,-1-2 1,-1 0 0,0-1 1,-1-1-1,2 0 0,0 0 1,1 0-1,1 0-1,0-1 0,-1-2-1,1 0-1,-2-1-2,-3 1-1,-2-1-1,-4 0-3,-2 0 0,-4 1 0,-2-1-1,-3 0 0,-6 2 0,-6 2-1,-7 4 0,-7 3-1,-4 0 0,0 0-2,-2-2 0,0 0-1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51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72926 45747 558,'-1'-21'4,"-2"7"10,-2 5 8,-1 6 10,-2 4 2,2 4-4,1 2-4,0 3-4,-2 9-2,-6 13-3,-5 14-1,-7 14-3,-2 7-2,0-1-3,-1 1-2,1-1-2,0-2-3,3-5-3,1-4-1,3-6-2,2-6-1,4-7 0,4-9 1,5-7 0,4-10-6,7-9-13,7-9-13,8-11-13,3-8-3,1-7 6,1-6 8,1-8 6,-2-5 6,-1-3 6,-4-5 6,-3-4 6,-2 1 4,-1 7 2,-1 5 3,0 6 1,-3 6 3,-3 7 5,-2 7 4,-4 8 4,-1 3 3,0 2 0,0 2 2,0 3 1,1 2 2,2 4 7,2 4 4,2 4 6,0 3 0,-1 5-5,0 4-5,-2 3-6,0 5-4,0 5-1,0 5-4,0 4-1,-1 4-2,0 0 0,-2 2 0,0 1-1,-1-2-2,0-1-3,0-2-4,0-1-2,-1-4-6,-2-2-5,-2-3-7,-2-3-6,0-4-3,1-3-1,0-4 0,2-5-2,-1-2 0,-2-2-2,-2-2-2,-2-2-2,-1-4 0,-1-5 2,-1-4 2,-1-5 1,-1-5 3,0-3 2,1-5 3,-1-3 3,1-2 4,2 1 8,3 2 8,1 0 6,2 2 6,2 5 0,2 3 2,2 4 1,2 3 2,2 3 3,2 1 3,2 2 4,3 2 1,3 2-2,5 2-2,4 2 0,1 1-3,2 0-4,1 0-4,1 0-4,1-1-5,1-3-11,1 0-8,1-3-10,0-2-5,-1-2-1,-2-2-1,1-2-2,-4-1 2,-3-3 3,-5-2 2,-3-1 3,-4-1 2,-4 2 1,-4 3 0,-4 1 2,-4 2 5,-2 2 8,-3 2 9,-4 3 8,-1 1 8,-1 2 3,-1 2 4,-1 2 5,0 2 2,2 3 0,3 4-1,1 2 1,2 2-3,1 1-4,0 1-5,2 1-4,1 0-4,2-1-3,2 0-3,2-2-2,3-2-5,2-3-7,4-3-6,2-2-6,2-3-4,1-2-2,1-2-2,2-2-1,-1-2 0,-1 0 0,-1-1 1,0-1 2,-3-1 0,-1 0 0,-2 0 2,-2 0 1,-2 1 7,-2 0 13,-2 2 15,-2 1 14,-2 2 6,0 6 1,-1 4 0,-2 5 1,2 4-2,1 1-1,2 3-2,2 2-2,1 0-3,0 1-3,0-1-4,0 0-4,0 1-3,0 1-2,0 1-3,0 1-2,0 1-3,0 1-2,0 1-3,0 1-3,0 0 0,0 2 0,0 1 1,0 1 0,-2-2-3,0-2-3,-3-3-5,-2-3-5,-1-3-2,0-4 0,1-5 1,-1-3-1,-1-3 2,0-2 1,-1-3 0,-1 0 2,-2-5 2,0-2 3,-1-5 1,-1-4 4,0-3 2,2-1 3,2-3 3,3-1 3,1-1 2,2 1 3,2 1 2,2 1 2,2 0 2,4-1 0,2-1 1,3-1 0,3 0 0,2 1-5,1 1-3,3 1-3,2 0-4,1 0-1,3 1-2,1-1-3,2 1-4,-1 1-9,0 1-8,1 1-8,-3 1-5,-3 2-1,-4 3-1,-5 1-1,-2 1 3,-2 2 5,-2 1 7,-2 0 5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5:52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74910 46618 475,'0'-14'2,"0"1"6,0 2 4,0 2 5,1 2 2,2 1-2,2 0-2,2 2-2,1 1-1,1 2 1,1 2 1,2 2-1,-2 3 0,-3 5-3,-2 5-4,-4 6-2,-3 2 0,-4 2 1,-4 3 1,-3 1 2,-4 0-2,-2-1-5,-1-3-5,-3-1-5,1-4-1,3-3 1,3-4 2,3-4 2,5-6 0,8-7 0,8-6 1,8-7-1,6-5-2,6-3-2,7-3-3,5-3-2,2-2-2,-2-1-1,-1 0-1,-3-2-1,-2 1 0,-3 1 2,-4 3 1,-1 2 1,-5 2 1,-3 3 1,-5 3 0,-3 3 0,-2 1 5,-2 2 8,-1 1 8,0 1 7,-2 5 14,-2 10 17,-2 10 18,-2 9 18,-2 5 1,0-1-16,-1-1-16,-2-1-16,1-1-10,2-1-5,3-1-3,1-1-5,1-1-2,2-3 0,0-1-2,2-2 1,1-1-2,5 1-2,4 1-1,4 2-2,0-2-2,1-1-6,-2-2-4,-1-2-5,-1-2-2,-1-1 1,0-1 0,-2 0 0,-5 2-2,-10 6-2,-10 5-5,-9 7-3,-8 2-3,-3 1-2,-4-1-1,-4 0-3,0-1 2,7-5 4,5-3 5,7-4 6,2-3-1,1 1-3,-1 0-4,1 0-3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6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94250 23950 620,'39'0'101,"-2"0"-21,0 0-20,-1 0-20,-1 1-13,1 2-3,-1 2-3,0 2-5,-1 1-6,-5 1-10,-4 2-9,-3 0-11,-6 1-5,-8 3 0,-8 2-1,-8 2 0,-4-1 2,0-1 6,0-2 6,1-3 6,-1-1-5,0 0-16,0-2-16,1 0-15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1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69559 54050 437,'-14'-2'50,"3"0"12,3-3 12,2-2 11,4-1-2,4 0-17,4 1-17,4-1-17,3-2-11,3-2-4,3-3-5,3-3-5,1-1-4,-3 3-1,-1 1-4,-2 2-1,-1 1-2,3-1-1,2-1 0,1-1 0,0 0 0,-1 2 0,-2 3 1,-3 1-1,0 1 1,2 2-1,0 1-1,1 0-1,-1 1 1,-1 0-1,-2 0 1,-2 1 0,-1-2 0,3 0 0,2-2-1,1 0-1,1-1 0,-3 1 0,-1-1 2,-2 0 0,-1 0 2,0 0 0,-1 0 2,1 1 1,0-1 1,0 2 0,-1 1 0,1 0 0,-3 1-3,-6 0-9,-6 0-8,-6 1-8,-2 0-8,2 3-10,2 4-9,3 2-9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5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69880 49933 479,'-56'14'-14,"14"-4"7,13-5 8,15-2 8,9-5 13,6 0 18,6-3 18,6-2 18,2-1 2,-1 0-14,-1 1-15,0-1-15,0 0-9,3 0-4,3 0-5,3 0-4,2 0-3,-1-1-1,1-2-2,-1 0-1,0-1-2,-1 1-2,-1-1-2,-1 0-2,1-1-1,3-1 0,3-3 1,3-1-1,0-1 2,-3 4 1,-3 3 1,-3 3 2,0 0 0,1 0 0,3-1 0,1-1 0,2-1 0,-1 2 0,0 1 1,1 0 0,-2 2 0,-1-1-1,-3 0-1,-1 0-1,-1 0-1,-1 0 1,1 1 0,-1-1 1,2 0-1,0 0-2,1 0-3,1 0-2,0-1 0,-1-1 1,-1-3 3,-1-2 1,0 0 1,3 1 2,1 1 0,3 1 1,0-1 0,1 0 0,-1-1 0,1-1 0,-2-1 0,-1 2-1,-3 1 1,-1 1-1,-1 0 0,1 0 0,1 1 0,1-1 0,1-1-1,-1-2-1,1-1 0,-1-3-2,1 0 0,1 1 0,1 1 1,1 1 0,0 0 1,1-2 0,-1 0 2,1-1 0,-2 1 0,0 1 0,0 2 1,-2 3 0,-1 0-1,-1 2 1,-1 1 0,-1 1-1,-1 0 0,1 0 0,0 0-1,-1 0-1,2 0 0,1 1 1,3-1-1,1 0 0,1-1 1,-1 0-2,-1-1 0,-1-1 0,1-1-1,1 2 0,3 1 1,1 1 0,0 0 0,-3 0 0,-3 0 1,-3 0 1,-1 0-1,1 1 0,1-1-2,1 0 1,1-1-1,-1 0 0,1-1 1,-1-1 0,0-1 0,-1 0 0,-1 0 0,-1 1 0,1-1 0,1 0 0,3 0 0,2 1 1,-1-1-1,-2 2 1,-1 1-1,-2 1 0,-2-1 0,1 0 0,-1-2-1,1 0-1,0 0 1,1 1 1,1 0 0,1 2 1,1 0 0,-1-2 1,1 0-2,-1-1 1,1-1 0,1 1 1,1-1 0,1 0 2,1 0 0,1-2 0,1 0-1,1-1-1,-1 0-1,0 1 0,-1 1-2,-1 0-1,0 2-1,-1 1-2,0 0 0,1 2-2,-2 0 1,-1-2 0,-3 0 1,-1-1 1,0-1 0,1-2 0,3 0-1,1-1 0,3-1 0,3-1 0,3-1-1,2-1 1,4 0-1,3 1-1,2 0-1,4 2 0,0 1-1,-1-1 0,0 0 0,-1 1 1,-2-1-4,-2 2-6,-2 1-5,-2 1-7,-2 1-1,-1 0 1,-3 2 1,-2 1 2,-3 1 3,-7 2 3,-5 2 4,-6 2 3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6"/>
    </inkml:context>
    <inkml:brush xml:id="br0">
      <inkml:brushProperty name="width" value="0.04971" units="cm"/>
      <inkml:brushProperty name="height" value="0.04971" units="cm"/>
      <inkml:brushProperty name="color" value="#00BFF3"/>
    </inkml:brush>
  </inkml:definitions>
  <inkml:trace contextRef="#ctx0" brushRef="#br0">78008 50534 442,'-2'-15'6,"-2"2"13,-4 3 12,-2 1 13,-3 3 4,-3 6-6,-4 4-4,-1 6-6,-3 3-3,0 3-1,1 3-2,-1 3-2,1 2-2,1-1-1,1 1-3,1-1-1,1 2-3,1 1-2,1 2-2,1 3-2,1 0 0,2 0-1,2 1 1,3-1 1,1-1-3,2-1-4,2-3-5,2-1-4,2-3-4,2-3-2,2-3-1,2-3-2,2-3-2,5-2 0,4-4-2,3-2 0,5-4-2,3 0-2,4-3-2,5-2-3,1-2 1,0-4 2,0-2 1,1-3 1,-3-2 1,-4 1 0,-4-1-1,-3 1-1,-4-1 1,-3-1 4,-3-1 2,-3-1 5,-3 0 2,-2 3 4,-4 1 4,-2 2 4,-2 3 3,0 1 2,0 2 1,0 3 3,-2 0 8,-2 2 11,-4 0 12,-2 2 12,-1 1 2,-1 2-9,0 2-10,0 2-9,0 3-6,-1 4-2,-1 3-3,-1 5-2,-1 2-3,0 1 0,1 1-2,-1 1-2,1 1-1,2-1-1,3 1-3,1-1-1,2 0-2,2-1 0,2-1-2,2-1 0,2-2-1,4-4-1,2-5 0,4-3-1,2-4-2,5-4-4,3-4-3,5-3-4,1-6-2,1-4-3,-1-5-2,1-5-2,-2-2 0,0 0 1,0-1 1,-2 1 2,-1 0 3,-1-1 1,-1 1 3,-1 0 3,-3 1 2,-3 3 4,-4 3 4,-4 3 2,-2 2 5,0 3 5,0 1 4,0 2 4,-2 4 9,-3 7 14,-2 4 13,-3 7 13,-2 4 0,0 0-12,0 1-12,0 1-13,0 2-7,-1 3-3,-2 3-3,0 3-3,0 1-3,2-3-3,3-1-2,1-3-4,2 0-1,2-1-3,2 1-2,2 0-1,2-2-7,3-1-9,4-3-9,2-1-11,3-2-4,1-2-2,3-2-1,1-2 0,2-4 1,1-2 5,1-5 4,1-4 4,-1-1 4,-5 0 3,-3 2 3,-4 1 5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6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80612 50594 453,'0'-29'23,"2"7"-1,0 5 0,2 7-1,-2 3 5,-3 2 10,-2 2 9,-3 2 11,-3 4-1,-2 6-8,-2 5-9,-1 7-9,-2 2-6,2-1-2,1-1-3,1-1-3,3 0-1,4-1-3,5 1-1,6-1-2,3 0-3,2-3-3,1-1-4,3-2-4,1-1-1,-1 0 0,1-1 0,0 1 0,-2 0 0,-3 1 0,-3 2 0,-2 0-1,-3 2 2,-2 3 1,-2 3 1,-2 3 1,-5 2-2,-6 3-7,-7 1-5,-7 2-6,-5 1-3,-6-1-1,-5-2 0,-4 0 0,1-3-6,8-7-11,7-5-11,9-6-10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7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83982 49620 563,'5'-11'10,"-4"8"18,-6 9 19,-4 10 19,-4 5 5,-3 5-10,-3 3-11,-3 4-10,-2 2-9,2-3-11,1-2-9,1-1-10,2-4-8,5-3-10,3-5-8,4-3-8,4-5-11,4-4-11,4-6-11,4-4-11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8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84090 49747 508,'8'-14'4,"0"2"5,0 4 7,0 3 7,-1 1 1,1 2-2,0 0-3,0 2-3,0 0 3,2 2 5,0 0 7,1 2 6,1 1 0,0 1-6,-1 3-7,1 2-6,-2 2-8,-2 1-6,-4 3-9,-2 2-7,-4 1-4,0 1-2,-3 1-1,-2 1-2,-2-1-3,-4-1-3,-2-3-4,-3-1-5,-1-3 0,1-4 3,1-5 1,1-2 4,0-3 5,2 0 8,1 0 9,1 0 9,3-1 8,8-1 6,6 0 7,8-1 7,3-1 2,1 0-5,1 0-3,1 0-4,-3 3-5,-6 6-7,-8 6-8,-6 6-6,-7 3-5,-6 1-2,-6 0-1,-5 3-1,-2-2 1,1-1 4,3-3 4,1-1 5,3-3 4,3-1 4,3-2 5,3-2 5,6-3 0,10-4-1,10-4-3,9-4-3,6-3-1,-1-2-1,0-2 0,1-1-1,-2-1-5,-3 2-6,-3 3-7,-3 1-8,-4 1-4,-4-2-2,-6 0-3,-4-1-2,-4 1 4,-2 2 11,-2 4 11,-2 2 11,0 2 6,-1 0 5,0 0 3,0 0 3,2 2 5,3 4 6,2 4 4,4 4 6,1 2-2,0 1-8,0 1-8,0 1-9,0 2-5,2 1-4,0 3-4,2 1-2,-1 1-5,-3-1-3,0-1-3,-3-1-4,-1-2-2,0-1-2,0-3-2,0-1-2,-2-3-3,-2-4-6,-3-5-6,-3-2-5,-1-7 1,4-6 5,3-7 6,3-7 5,3-5 5,6-3 0,4-3 1,5-2 2,4-1 1,1 3 5,3 3 3,2 4 3,1-1 3,2-1-1,3-3 1,1-1 1,1 1-1,-1 4-1,-1 3-2,-1 5-1,-3 2 2,-5 4 4,-5 3 6,-5 3 5,-3 3 6,-2 6 6,-2 4 7,-2 6 6,-2 2 0,-2 3-6,-2 1-6,-2 3-7,2 0-8,3-3-8,4-1-9,3-2-9,3-2-4,-2-1 0,-1 0-1,0-2 1,-3 0 2,-2 0 5,-4 0 6,-2-1 5,1 1-1,4-2-7,6-1-7,4 0-7,0 0 1,-6 1 11,-6 3 9,-6 2 12,-4 1 3,-3 0-1,-4-1-1,-2 1-3,-2 0 0,-1 0 0,-1-1-1,0 1 1,-1-1-1,2-2 2,3-2 1,1-2 1,7-2 1,9-1 2,10 0 2,9-2 2,9-1-2,5-4-7,6-2-7,7-3-7,2-1-4,0 0-5,0 2-4,0 1-3,-2 0-2,-3 2 1,-5 1 3,-4 0 0,-4 1-1,-5 0-4,-4 0-5,-6 1-4,-5-1-3,-4 2 0,-6 0-1,-4 2-1,-2-2 3,2 0 8,3-3 8,1-2 6,1-1 6,0 0 0,0 1 3,0-1 0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8"/>
    </inkml:context>
    <inkml:brush xml:id="br0">
      <inkml:brushProperty name="width" value="0.04976" units="cm"/>
      <inkml:brushProperty name="height" value="0.04976" units="cm"/>
      <inkml:brushProperty name="color" value="#00BFF3"/>
    </inkml:brush>
  </inkml:definitions>
  <inkml:trace contextRef="#ctx0" brushRef="#br0">85694 49838 442,'-15'-35'26,"4"8"-2,3 7 0,3 9-1,2 8 6,2 11 13,2 11 13,2 11 13,0 7 1,1 5-12,0 2-12,0 6-12,-1 4-9,-2 7-6,-2 7-5,-2 7-6,-2 6-6,-2 6-10,-1 6-8,-3 6-8,0-2-11,2-10-14,2-10-13,3-9-14,0-10-1,2-7 11,0-8 11,2-7 10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19"/>
    </inkml:context>
    <inkml:brush xml:id="br0">
      <inkml:brushProperty name="width" value="0.04656" units="cm"/>
      <inkml:brushProperty name="height" value="0.04656" units="cm"/>
      <inkml:brushProperty name="color" value="#00BFF3"/>
    </inkml:brush>
  </inkml:definitions>
  <inkml:trace contextRef="#ctx0" brushRef="#br0">86237 48750 472,'7'-8'0,"-2"0"0,-2 0 0,-2 0 0,-1 0 2,2 1 2,0-1 4,2 0 3,-1 2 2,-1 6 1,0 4 0,-1 6 1,-3 2-4,-1 1-6,-2 1-9,-1 2-6,-2-2-5,2-1 1,1-3 0,0 0 0,2-3 2,0 1 3,2 0 3,1 0 3,1 0 2,3 0 2,4-1 1,2 1 1,1 0 2,-3 2 0,-1 0 1,-2 1 1,-2 2 0,-2 0 1,-2 1-1,-2 1 1,-3 2 0,-5 1 1,-5 3 1,-5 1 1,-3 1 0,1-1 0,-1-1-1,1-1 0,1-2-1,4-4 0,5-4-1,3-5-1,5-1-1,6 0 0,6 0-2,6 0 0,3-1-1,3-2 0,1-2-2,3-2 0,-1-1 0,-3 0 1,-3 0-1,-3 0 1,-4 2 2,-8 2 2,-6 4 2,-7 2 3,-5 2 0,0 2-2,-1 0-1,-1 1-3,0 0-1,3 0 0,1-2-2,2 0-1,4-2-1,5-1-1,4-1 0,6 0-2,4-2 0,5 0 1,5-2 0,5 0 0,2-3 1,1-2 2,-1-4 1,1-2 1,-3-1 1,-1 3-1,-4 1 0,-3 2-1,-6 3-2,-11 4-2,-8 4-2,-11 4-2,-6 2-2,-1 3-1,-2 2-1,-2 1-1,-2 2-1,1 0 0,0-1-1,-1 1 0,1-1 1,0 1 4,-1-1 3,1 1 3,0-1 1,1 1-1,1-1 0,1 1 0,3-1 4,5-3 9,5-1 11,5-2 8,4-3 5,4-1-1,4-2-1,4-2 0,5-2-4,7 0-5,7-2-6,7 0-5,5-3-4,4-4-2,4-4-3,4-3-1,1-3-3,0 0-3,-1 1-3,-2-1-3,-3 2-3,-8 2-6,-6 4-5,-7 3-5,-8 2-7,-8 2-7,-10 2-8,-8 2-8,-5 0 1,-1-2 7,-1-2 7,-1-2 7,0-2 8,0-2 6,2-2 6,1-1 6,1-2 8,-1 0 6,0 0 8,1 1 7,0-1 5,2 2 0,2 1 0,3 0 2,1 6 8,4 10 16,2 10 17,4 9 15,0 7-1,-1 1-18,0 2-20,-1 2-18,-2 3-10,-1 4-2,0 4-3,-1 4-1,-1 0-12,0-2-22,0-4-23,0-2-22,0-7-9,0-8 3,0-9 4,0-8 3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0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88346 50677 515,'-8'-15'2,"2"4"2,1 3 4,0 3 2,4 0 8,6 0 12,6-2 13,6 0 12,3 0 2,2 2-6,3 2-8,2 2-7,0 1-6,2-2-5,1 0-5,1-1-4,-1-1-3,-1 0-3,-3 0-2,-1 0-2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0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88001 49894 449,'-7'-23'3,"4"3"6,3 1 7,2 3 6,5 4 10,5 8 13,7 8 14,6 8 13,-1 6 0,-5 5-12,-6 5-13,-7 5-12,-3 2-9,-4 2-6,-2 0-5,-3 2-5,-5 1-5,-6 1-2,-6 0-5,-5 2-2,-4 0-9,-1 2-11,-1 0-11,0 2-13,1-3-5,5-6 0,5-6 2,5-5 0,3-6 2,2-3 1,3-4 1,1-4 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6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94198 24452 549,'-25'0'7,"14"0"8,14 0 8,14 0 10,7 0 0,-1 0-4,1 0-7,-1 0-4,-1 2-5,-1 4-2,-3 4-2,-1 4-2,-3 2 0,-4 3 0,-5 1 1,-2 3 1,-5 1 0,-2 1 1,-4 1 0,-2 1 1,-3-2 0,-1-1 0,-3-4 0,-1-3 0,-2-3 1,0-1 2,1-2 3,-1-2 1,1-5 0,3-8-3,1-8-3,3-7-3,4-7-8,10-5-13,8-5-13,9-5-13,5-4-6,1-4-2,1-4-1,1-3-2,-2 2 3,-5 11 7,-5 12 6,-5 10 7,-2 5 3,0 2-2,0 1 0,0 1-1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0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89000 51750 489,'22'29'61,"-3"-5"-5,-3-5-5,-3-5-5,0-1-3,0 1-1,1 3-3,1 2 0,1-1-4,0 1-4,-1-2-4,1-1-5,-1 0-7,-1-1-12,-1 1-10,0 0-11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6"/>
    </inkml:context>
    <inkml:brush xml:id="br0">
      <inkml:brushProperty name="width" value="0.03861" units="cm"/>
      <inkml:brushProperty name="height" value="0.03861" units="cm"/>
      <inkml:brushProperty name="color" value="#00BFF3"/>
    </inkml:brush>
  </inkml:definitions>
  <inkml:trace contextRef="#ctx0" brushRef="#br0">77672 46055 569,'-19'7'52,"7"-1"-4,8 0-5,8-2-3,5-1-4,3-4-3,4-2-1,2-3-4,2-3-2,1 0-3,1-2-3,1 1-3,1-2-3,3 0-4,1 0-4,3 1-3,0-1-6,0 0-6,1 0-6,-1 1-7,-1 0-4,-1 4-1,-3 2-2,-1 4 0,-2 1-4,1-2-5,-1-1-6,1 0-5,-3-1 1,-3 0 7,-5 0 6,-3 1 8,-3-1 5,0 0 3,-2 0 4,0 0 4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6"/>
    </inkml:context>
    <inkml:brush xml:id="br0">
      <inkml:brushProperty name="width" value="0.03782" units="cm"/>
      <inkml:brushProperty name="height" value="0.03782" units="cm"/>
      <inkml:brushProperty name="color" value="#00BFF3"/>
    </inkml:brush>
  </inkml:definitions>
  <inkml:trace contextRef="#ctx0" brushRef="#br0">79300 45450 581,'16'7'118,"-1"-1"-27,1 0-27,0-2-28,-1 0-14,1 0-1,0 0-3,-1 0-1,0-1-3,-1 0-4,0-2-4,-2 0-4,-1 1-5,-2 4-2,-3 3-5,-1 5-4,-2 2-1,-4 0 4,-2-1 2,-3 1 2,-3 0 0,0 1-4,-2 1-5,0 1-4,-1 1-1,-1 1 1,-1 1 2,-1 1 2,0-1-5,2-3-13,2-3-12,3-2-14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7"/>
    </inkml:context>
    <inkml:brush xml:id="br0">
      <inkml:brushProperty name="width" value="0.03234" units="cm"/>
      <inkml:brushProperty name="height" value="0.03234" units="cm"/>
      <inkml:brushProperty name="color" value="#00BFF3"/>
    </inkml:brush>
  </inkml:definitions>
  <inkml:trace contextRef="#ctx0" brushRef="#br0">80962 43650 680,'-8'17'41,"0"3"-1,0 3-2,0 3-1,0 2-2,-1 3-5,-2 1-4,0 2-4,-1 0-4,1-1-4,-1-3-4,0-1-4,0-3-4,1 0-3,-1-1-5,0-1-5,1-1-4,3-1-8,1-1-7,2-1-6,2-5-6,2-8-4,2-10-5,2-8-3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28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81108 43751 517,'8'-31'-25,"-2"17"24,-1 17 24,0 16 25,-1 8 7,0 0-10,-1 1-11,1-1-9,0 1-7,-2 1-1,0 1-2,-2 1-3,0-1-2,0 0-7,0-1-5,0-1-6,0-2-5,0-1-6,0-3-5,0-1-6,0-3-3,0-3-4,0-3-4,0-2-2,-1-4 2,-4-2 8,-2-4 8,-3-2 8,-2-3 6,0-2 2,0-2 2,1-2 4,0 0 0,0 3 1,2 1 1,1 2 0,0 1 2,2 0 3,1 0 3,0 0 2,4-1 2,6-1 1,6-3 1,6-2 0,2-1-2,1 1-6,-1-1-7,1 0-6,-1 0-3,1 1 0,-1-1 0,1 0 0,-2 1 1,-1 1 2,-2 0 3,-2 2 2,-3 0 1,-3 0 0,-2 1 1,-4-1 0,-2 0 1,0 2 0,-2 1-1,0 0 1,-1 1 4,0 0 7,0 0 8,1 1 7,-2 1 3,0 5-1,-2 6-3,0 4-2,0 1-2,2-1-6,2-2-4,3-2-5,0-1-3,0 0-3,0-1-3,0 1-3,0 0-6,3-2-7,2-1-9,2 0-7,0-2 0,0-2 7,-2-2 8,0-2 9,-2-2 3,-1 0 3,0-1 1,-2-2 2,0 0 0,0 1 1,0-1 0,0 0 1,1 0 0,0 2-1,2 1 1,0 1 0,1-1 0,0 2 0,0-1 0,0 0 0,-1-1 0,0 0 0,-2-1 0,0-2 0,-1 0 1,0-1 4,0-2 2,0 0 4,-1 0 2,0 1 3,-2 0 1,0 2 3,-2 2 4,-2 6 4,-2 4 5,-1 6 5,-2 3 0,0 3-5,0 3-4,1 3-5,0 1-3,2-1-3,2-1-3,2-1-2,1-1-3,1-2-3,-2-3-3,2-1-3,0-2-4,4-2-4,2-3-5,4-1-5,1-2-1,1-4 2,1-2 2,2-3 3,0-3-2,1 0-4,1-2-4,1 0-4,0 0-3,-2-1 0,-3 0 0,-1 0-1,-2 1 2,-2-1 4,-2 0 4,-2 1 4,-2 1 15,0 6 23,-2 4 24,0 6 24,0 3 4,0 3-12,2 3-14,0 3-13,1 2-9,0 0-3,0-1-3,0 1-4,0 0-1,0 1-1,0 1-1,0 1 0,0 1-2,0 1-1,0 1-3,0 1-2,0 0-3,0 1-3,0-1-2,0 0-4,0 2-1,0 1 0,0 2 0,0 3 0,0-2 0,-2-4-3,0-3-1,-1-5-3,-3-3-2,-2-3-3,-3-2-5,-4-4-3,0-2 0,1-2 3,1-3 4,1 0 3,0-4 3,0-2 2,0-4 2,1-2 1,0-3 2,2-1 1,2-3 0,2-1 1,3-4 2,4-3 5,4-5 4,4-3 5,4-3 1,5-1-2,5 0-2,5-2-2,3 0-8,2 0-16,3 0-14,1 0-14,-2 3-5,-8 9 7,-6 7 7,-6 9 8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0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83172 44008 427,'5'-34'61,"-4"13"-5,-6 11-5,-4 12-4,-3 7-7,1 2-6,-1 1-9,0 3-6,0 0-6,1-1-1,-1-1-2,0 0-2,1-2-1,1 1-1,0 0 0,2 0-1,1 0-1,1 1 1,0 1 0,2 2 0,0-1 0,2-1 3,0-1 1,2-1 1,1 0 1,2 0-2,2-1 0,2 1-2,1-1 0,1 0 0,2-2 0,0-1 0,0 1 0,1 0-1,0 1-1,0 2-1,-1-1 0,1 1-1,0 0-1,0 0 0,0-1 0,1 1 1,1 0 0,1 0 1,0-1-1,-1 1 1,0 0-2,-2-1 0,-2 2 0,-4 0-3,-4 1 0,-4 1-1,-5 1-2,-4 1 0,-5 2-2,-5 0 0,-2-1-1,-1 1 1,1-2 1,-1-1 0,1-1-2,1-3-6,1-1-5,1-2-7,3-4-11,5-4-20,4-6-18,6-4-19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0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84255 44931 534,'-13'0'39,"6"0"4,6 0 4,6 0 3,4-1-1,3 0-6,4-2-6,2 0-7,2-1-4,1 0-2,1 0-2,1 1-2,1-1-4,1 2-5,1 0-4,1 2-6,-1 0-5,0 0-8,-1 0-7,-1 0-7,-2 0-4,-3 2-1,-3 0-2,-2 2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0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84600 45416 557,'16'-7'71,"-1"2"-12,1 2-13,0 2-12,-2 1-8,-1 2-1,-2 0-1,-2 2-1,-3 1-2,-1 1-1,-2 3-1,-2 2-1,-2 2-3,-2 1-6,-2 3-4,-1 2-6,-2-1-2,0 1-1,0-2-1,0-1-1,2-2 1,4-1 5,4-2 5,4-2 4,3-4 1,2-2-1,2-6-1,1-2-2,2-3-2,1 2-4,2 1-2,0 0-4,-1 1-11,-1 1-17,-2-1-17,-3 0-17,-1-1-6,-2 0 8,-2-1 6,-2-2 7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84889 43731 528,'-8'-23'2,"2"1"4,1 1 5,1 1 3,1 6 10,2 14 14,2 12 14,2 13 16,0 7-1,-1 1-12,0 1-14,-1 0-14,-1 0-7,0-1-3,0-3-1,0-1-3,-1-4-17,-1-2-35,0-3-34,-1-2-35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8"/>
    </inkml:context>
    <inkml:brush xml:id="br0">
      <inkml:brushProperty name="width" value="0.04439" units="cm"/>
      <inkml:brushProperty name="height" value="0.04439" units="cm"/>
      <inkml:brushProperty name="color" value="#00BFF3"/>
    </inkml:brush>
  </inkml:definitions>
  <inkml:trace contextRef="#ctx0" brushRef="#br0">90087 42991 495,'-6'-8'11,"6"2"21,4 1 22,6 0 21,5 0 4,9-2-13,7-1-14,8-3-13,4 0-10,-2 1-5,0 0-5,-1 2-5,-3 1-6,-4 0-6,-3 2-5,-5 1-7,-7 3-13,-10 7-21,-12 7-20,-10 8-21,-4 0-3,3-1 13,2-5 14,4-1 13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5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102222 48600 427,'15'0'77,"-3"2"-16,-1 0-17,-2 2-16,-1 1-6,0 1 4,0 3 6,0 2 5,-1 2 0,1 1-4,0 3-2,0 2-5,-1 1-2,-2 3-4,-3 1-3,0 3-3,-4 0-3,0 1-2,-3-1-2,-2 0-2,-1-1-2,2-3 0,1-3 0,0-2 0,-1-2-4,-3 3-4,-5 1-6,-4 3-4,-1-2-6,1-5-5,1-5-5,1-4-4,0-5-2,2-4 4,1-4 3,1-4 4,2-3 4,4-3 5,4-3 4,4-3 6,4-2 4,6-2 5,4 0 4,5 0 4,4-1 0,1 1-5,2 1-4,3 1-5,1 1-5,1 3-2,0 1-3,2 3-4,-1 1-3,-1 2-5,-3 2-3,-1 3-5,-3 0 0,-1 2 2,-3 1 5,-1 0 2,-3 1 3,-3 0 4,-3 0 4,-2 0 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7"/>
    </inkml:context>
    <inkml:brush xml:id="br0">
      <inkml:brushProperty name="width" value="0.04885" units="cm"/>
      <inkml:brushProperty name="height" value="0.04885" units="cm"/>
      <inkml:brushProperty name="color" value="#F2395B"/>
    </inkml:brush>
  </inkml:definitions>
  <inkml:trace contextRef="#ctx0" brushRef="#br0">95437 22615 450,'15'-15'2,"-1"2"4,-1 3 4,0 1 4,-2 2 5,-1 4 4,-1 3 6,0 2 5,-2 4 2,-1 4 2,0 3 0,-2 5 1,-1 2-1,-4 3-4,-2 1-4,-3 3-3,-4 0-4,0 1-3,-3-1-3,-2 1-4,0-2-3,1-1-6,1-3-5,1-1-6,2-8-9,8-13-16,4-12-15,8-13-15,3-8-4,5-2 8,3-4 7,5-3 8,0 0 6,-1 2 5,-3 2 6,-1 2 4,-2 3 7,-3 5 8,-1 5 8,-2 5 8,-3 7 11,-3 10 15,-2 10 12,-4 10 15,-2 5 3,-4 2-9,-2 3-9,-3 1-7,-2 0-9,0-1-6,0-3-6,1-1-8,0-3-5,2-3-5,2-3-4,2-3-6,3-3-8,4-6-12,4-4-12,4-6-12,2-1-2,2 0 7,0 2 8,1 1 8,-2 2 6,-7 4 5,-5 3 4,-5 5 4,-6 3 3,-4 0 2,-4 1 0,-3 1 1,-2 0 1,3-1 0,1 0-1,3-2 0,-2 0 0,-2 0-1,-3-1 1,-3 1 0,-1 0 2,1 0 4,1-1 3,1 1 5,1 0 2,1 0 3,1-1 2,1 1 2,2-1 3,5-1 3,3 0 4,4-2 4,6-2 0,8-4-4,8-4-5,7-4-4,6-3-7,3-1-9,2-3-8,4-2-9,0 0-3,-1 1 2,-3 1 2,-1 0 3,-5 3 4,-4 3 5,-5 2 5,-4 4 5,-5 2 5,-3 4 5,-2 2 6,-4 3 4,-1 4 3,-2 4 0,0 3 0,-2 5 0,0 2-1,1 1-1,-1 0-1,0 2-1,0-1-2,2-3-5,0-3-4,2-3-4,0-2-2,2-1 0,0-1 1,2 0 0,2-3-10,5-3-22,5-3-21,6-2-22,-1-4-5,-3-4 8,-5-4 11,-3-4 9,-2-1 8,-2 1 5,-1 0 4,0 2 5,0-3 2,3-6 0,4-5-2,2-6 0,0-2 2,-2 3 4,-4 3 4,-3 3 3,-2 3 6,-2 2 6,-2 4 6,-2 3 6,-3 2 6,-3 2 6,-5 2 7,-4 2 5,-3 3 1,-5 6-3,-3 4-5,-4 5-3,-4 3-4,-1 0-5,-2-1-4,-2 1-6,0-1-2,5-1-2,4-1-3,4-1-2,3-1-1,4-1 0,5 0 0,3-2 0,4 0 0,2 0 0,4-1 1,3 1 0,2 1 0,3 3 0,4 3-2,2 4 0,5 0 0,5 1 0,7-1-1,5 1 0,5-1-1,2 1-3,4-1-2,3 1-3,1-1-3,2 1-7,0-1-5,2 1-6,-1-2-3,0-3 1,-2-3 1,0-3 0,-6-3 2,-8-2 2,-9-4 4,-8-2 2,-6-2 1,1 0-3,0 0-1,0 0-3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8"/>
    </inkml:context>
    <inkml:brush xml:id="br0">
      <inkml:brushProperty name="width" value="0.04526" units="cm"/>
      <inkml:brushProperty name="height" value="0.04526" units="cm"/>
      <inkml:brushProperty name="color" value="#00BFF3"/>
    </inkml:brush>
  </inkml:definitions>
  <inkml:trace contextRef="#ctx0" brushRef="#br0">90163 44050 486,'-22'14'5,"6"-1"11,5-2 10,5-2 12,2 0 5,2 1 4,0 3 1,2 2 3,0 2-2,2 3-5,0 3-5,2 3-6,0 3-6,0 3-6,-1 2-6,2 4-7,-2 0-5,-1-1-3,0-3-4,-2-2-3,0-2-8,0-3-10,0-3-10,0-3-11,1-5-9,0-8-7,2-8-7,0-8-6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49"/>
    </inkml:context>
    <inkml:brush xml:id="br0">
      <inkml:brushProperty name="width" value="0.05261" units="cm"/>
      <inkml:brushProperty name="height" value="0.05261" units="cm"/>
      <inkml:brushProperty name="color" value="#00BFF3"/>
    </inkml:brush>
  </inkml:definitions>
  <inkml:trace contextRef="#ctx0" brushRef="#br0">90350 44124 418,'16'-7'68,"1"-1"-14,1 0-14,1 0-13,3-1-9,1-4 0,4-2 0,3-3-2,2-2-2,1 1-4,1-1-5,1 1-5,-3 1-3,-4 2-2,-5 4 0,-5 3-2,-5 4 4,-8 8 8,-7 6 9,-6 8 8,-4 2 4,1 1 1,-1-1 1,0 1 0,1 0-1,2 1-4,3 1-2,1 1-3,1 1-3,2-1 0,0 1-2,2-1 0,0-1-3,0-1-3,0-3-3,0-1-4,-3-8-13,-6-14-27,-6-13-25,-5-15-26,-2-9-5,3-6 15,3-6 17,3-5 15,2-1 14,2 8 9,2 6 10,2 8 10,0 6 5,0 7-2,-1 7-1,-1 7-2,-1 5 8,2 4 15,1 4 15,0 4 16,0 4 5,0 7-4,-1 6-4,-1 5-4,-1 4-5,2 1-6,1 0-5,0 2-6,2-1-5,0-3-3,2-3-5,0-3-3,3-5-10,4-5-13,4-6-15,4-6-13,2-7-5,1-6 5,1-7 4,1-7 4,0-4 5,-1 1 4,-1 0 4,0-1 5,-3 3 6,-1 5 7,-2 5 8,-2 5 7,-4 7 10,-5 10 14,-4 9 14,-5 11 14,-4 5 1,-2 2-10,-1 3-12,-3 1-10,0-1-7,3-2-6,1-3-4,3-3-4,0-4-4,2-3-4,0-5-3,2-3-2,4-4-6,8-4-8,8-4-7,8-4-8,4-5-1,2-4 4,3-5 4,1-5 5,0-1 1,-1 3-1,-3 3-2,-1 3-2,-4 2 1,-3 2 4,-4 2 4,-4 2 4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0"/>
    </inkml:context>
    <inkml:brush xml:id="br0">
      <inkml:brushProperty name="width" value="0.05138" units="cm"/>
      <inkml:brushProperty name="height" value="0.05138" units="cm"/>
      <inkml:brushProperty name="color" value="#00BFF3"/>
    </inkml:brush>
  </inkml:definitions>
  <inkml:trace contextRef="#ctx0" brushRef="#br0">92228 42762 428,'-19'-7'7,"7"2"15,8 3 16,8 1 14,5 2 3,1 3-10,3 4-8,2 2-9,-1 4-9,-1 3-8,-2 5-7,-2 3-8,-3 5-4,-4 3 3,-4 4 2,-4 4 1,-3 1 0,-4-3-2,-2-4-3,-3-2-3,-1-4-1,1-3 2,1-5 2,1-3 1,4-5 2,8-8 2,8-7 3,8-6 1,3-2 2,-1 4 0,-1 4 0,0 4 1,-3 5 2,-1 4 4,-2 5 4,-2 5 5,-4 4 3,-4 1 0,-5 3 0,-6 1 1,0 0 0,1-1 1,2-3 0,2-1 0,7-5-2,10-5-6,11-6-7,11-6-5,6-6-9,1-6-9,0-6-11,2-5-11,0-4-5,-2 1-3,0-1-2,-1 1-3,-4-1 2,-5 3 7,-7 0 5,-5 0 6,-5 0 4,-2-4 0,-4-5 0,-2-3 1,-4-5 1,0-5 4,-3-4 4,-2-5 3,0-2 4,4 2 5,3 2 3,2 2 4,4 4 6,4 7 7,3 8 7,5 6 8,1 5 2,-1 2-2,-1 4-2,0 3-3,-3 3-1,-3 6 2,-3 4 1,-2 6 1,-4 4 0,-4 7-1,-4 5-2,-4 7 0,-4 4-3,-3 6-4,-5 4-4,-3 6-3,-2-1-2,3-4 0,1-6-1,3-4 0,2-6-3,2-5-8,4-7-6,3-5-8,6-9-10,12-10-11,10-11-12,11-11-11,3-3-1,-2 3 12,-3 5 11,-3 3 11,-3 4 8,-4 2 7,-5 4 6,-3 3 7,-3 4 7,-2 6 10,-3 5 9,0 7 10,-3 3 3,-1 1-2,0 1-3,-1 1-2,-2 1-5,0 1-5,-1 1-6,-2 1-7,1-1-2,1-1-1,0-3 0,2-1 0,0-2-16,2-1-31,0-1-29,2 0-31,0-5-7,0-7 16,0-6 18,0-7 15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0"/>
    </inkml:context>
    <inkml:brush xml:id="br0">
      <inkml:brushProperty name="width" value="0.05861" units="cm"/>
      <inkml:brushProperty name="height" value="0.05861" units="cm"/>
      <inkml:brushProperty name="color" value="#00BFF3"/>
    </inkml:brush>
  </inkml:definitions>
  <inkml:trace contextRef="#ctx0" brushRef="#br0">94050 42535 375,'30'-78'31,"-1"17"-1,-3 16-4,-1 17-1,0 8-3,3-1-2,3-1-2,2-1-3,3 0 0,-1 1-1,0 1 1,1 1-1,-2 2-2,-2 2-5,-1 4-4,-3 3-5,-6 3-11,-11 2-16,-10 4-16,-11 2-16,-7-1-1,0-6 13,-1-5 14,-1-7 14,0-3 11,1-1 5,0-1 7,2-1 7,2-1 2,3-1 2,3-1 0,2-1 1,3 1 3,0 3 4,2 3 4,0 3 5,2 9 8,0 16 14,2 15 14,0 16 14,1 8-1,0 0-15,0 0-14,0 0-15,0 9-10,2 18-5,0 17-6,1 17-5,1 8-6,0-4-7,0-5-5,0-3-7,0-2-4,0 2 0,-1 0-1,1 1-2,0-4-3,2-8-8,0-9-7,1-9-7,-1-11-4,-2-11 0,-4-12 1,-2-11-1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0"/>
    </inkml:context>
    <inkml:brush xml:id="br0">
      <inkml:brushProperty name="width" value="0.0429" units="cm"/>
      <inkml:brushProperty name="height" value="0.0429" units="cm"/>
      <inkml:brushProperty name="color" value="#00BFF3"/>
    </inkml:brush>
  </inkml:definitions>
  <inkml:trace contextRef="#ctx0" brushRef="#br0">94723 43576 512,'-16'-21'38,"2"5"0,1 5 0,1 5 0,-1 4 0,-2 5 3,-1 6 1,-3 4 1,-2 6-1,-3 9-6,-3 7-5,-2 8-6,-2 4-6,1-2-7,1-1-5,1 0-8,2-4-7,3-7-8,3-7-9,3-7-10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0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95200 43575 503,'38'-21'47,"-4"5"-3,-2 4-1,-3 6-3,-2 4 0,-3 4 1,-1 4 2,-3 4 1,-1 2-2,-2 1-5,-3 1-7,-1 2-6,-3 0-8,-2 3-11,-4 1-9,-2 3-11,-5 1-12,-4 1-13,-6 1-13,-4 1-12,-1-3-2,3-6 13,3-5 10,3-6 13,1-2 4,0 0-2,0 1-1,0 2-3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94507 44763 522,'-19'1'5,"-6"1"11,-5 3 10,-6 2 10,5 1 9,15-2 5,16-1 6,16 0 6,9-2-3,4-1-12,5 0-12,3-1-11,3-3-11,2-2-9,2-4-11,2-2-8,0-2-5,-2 1 0,-2-1 1,-1 0 0,-6 1-9,-8 1-19,-7 0-19,-8 2-18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1"/>
    </inkml:context>
    <inkml:brush xml:id="br0">
      <inkml:brushProperty name="width" value="0.05344" units="cm"/>
      <inkml:brushProperty name="height" value="0.05344" units="cm"/>
      <inkml:brushProperty name="color" value="#00BFF3"/>
    </inkml:brush>
  </inkml:definitions>
  <inkml:trace contextRef="#ctx0" brushRef="#br0">96908 41978 411,'0'-15'6,"-2"1"11,0 1 12,-2 1 11,-1 1 2,-1 4-6,-3 2-7,-2 4-5,0 4-3,1 6 4,0 5 3,2 7 4,1 1-4,4-3-10,3-3-10,2-2-11,3-4-6,2 1-1,1-2-1,3 0-2,2-1-2,2-1-3,1 1-4,3 0-2,-1 0-1,-3 2 4,-2 0 4,-4 1 2,-3 1 5,-2 0 6,-4-1 6,-2 1 6,-4 1 6,-4 3 5,-4 3 6,-3 4 6,-5 1 2,-1 2-1,-4 3-1,-3 1-1,-1 2-3,1-1-4,1 0-5,2 1-5,1-3-4,5-2-5,3-3-5,4-2-5,4-9-9,5-11-13,2-12-12,6-11-13,2-7-4,3-1 7,3-1 7,4-1 6,0 2 7,-1 5 8,-1 5 6,0 5 9,-2 4 8,1 2 13,0 4 11,0 3 11,-2 2 6,1 3-2,-2 4-1,0 2-1,-2 2-4,1 0-5,0-1-7,0 1-6,1-1-6,1-2-8,3-3-8,2 0-7,2-5-7,5-5-4,3-4-5,5-5-6,-1-1 0,-5 2 4,-5 4 2,-5 3 4,-6 4 9,-6 6 13,-8 5 14,-6 7 14,-4 3 6,-1 1 0,-1 1-1,-1 1 1,-2 0-3,0-1-1,-1-1-3,0 0-3,0-3-3,4-1-7,5-3-5,3-1-7,4-3-3,6-2-3,4-4-1,6-2-3,3-4-3,3 0-1,3-3-3,3-2-2,2-1 0,1-2 3,1 0 4,1-1 3,-2 0 2,-3 2 4,-4 2 2,-5 3 3,-3 1 2,-4 6 4,-4 2 2,-4 5 4,-4 2 3,-2 2 6,-3 0 5,-3 1 6,-2 2 1,1 1-5,-1 3-4,0 1-5,0 2-4,-1 1-3,-1 1-3,-1 1-2,-3 0-3,-3 1 0,-5-1 0,-3 1-2,-2-2-3,2 0-10,0 0-8,1-2-9,3-4-8,3-5-7,5-6-9,3-6-7,5-6-1,4-6 6,6-6 4,5-5 6,3-4 4,5-2 3,4 0 2,4 0 3,0-1 5,-1 1 4,-3 1 6,-1 1 4,-2 2 8,-1 5 8,0 3 10,-2 4 9,1 4 8,2 2 8,2 4 7,1 3 8,4 3 1,3 5-6,5 5-5,3 5-5,5 4-7,5 3-7,4 3-6,6 3-8,-2-2-18,-8-7-28,-8-7-27,-7-7-28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2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95985 47364 449,'-1'-14'0,"-1"2"0,0 4 0,-1 3 0,-4 6 11,-6 10 25,-5 9 23,-7 11 23,-1 4 5,3 0-15,3 0-15,3 1-15,1-2-10,-2 0-5,0-1-6,-1-1-4,1-2-9,1-2-13,2-1-11,3-3-12,2-5-16,6-10-18,4-10-19,6-10-18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3"/>
    </inkml:context>
    <inkml:brush xml:id="br0">
      <inkml:brushProperty name="width" value="0.05949" units="cm"/>
      <inkml:brushProperty name="height" value="0.05949" units="cm"/>
      <inkml:brushProperty name="color" value="#00BFF3"/>
    </inkml:brush>
  </inkml:definitions>
  <inkml:trace contextRef="#ctx0" brushRef="#br0">95913 47797 369,'15'-8'0,"-1"0"0,-1 0 0,0 0 0,-2 1 2,-3 0 4,-1 2 4,-2 1 4,1 0 5,6 2 6,4 0 5,5 2 6,1 0 1,-3 2-5,-3 0-5,-2 2-4,-4 1-2,-3 5-1,-3 4 1,-2 4 0,-3 1-3,-2 1-6,-2-1-6,-2 1-7,-3 1-6,-3 3-8,-5 3-8,-3 3-7,-2-2-5,1-5 1,1-7-2,1-5 0,1-4 3,2-4 4,2-3 5,3-2 5,2-3 5,2-2 5,4-2 5,2-1 5,5-3 6,8 0 4,6-1 5,7-1 5,3 1 2,1 2-2,-1 4-2,1 3-2,-4 2-1,-5 4-2,-6 2-2,-6 4-1,-7 4-2,-6 7-1,-8 7-3,-6 7-2,-6 4-1,-5 2 1,-4 2 0,-6 2 0,-1-1-1,0-5 0,1-5-1,2-5-1,2-4 1,7-3 2,6-3 3,5-3 3,9-3 2,12-2 3,12-4 3,11-2 3,8-5-3,3-4-8,3-6-9,2-4-8,0-1-5,-6 1-2,-4 2-1,-5 3-1,-4 0-2,-4 2-2,-5 1-3,-3 1-1,-4 0 0,-4 2 2,-4 0 3,-4 2 2,-3-1 4,-2 0 4,-2-1 4,-1-1 6,-1-1 0,1 2-1,0 0-1,2 2-2,2 2 10,5 2 22,2 3 23,6 4 22,1 3 5,1 3-15,2 5-14,0 4-14,0 2-9,0 2-6,-2 3-5,0 1-5,-3 2-5,-1 1-5,-2 1-5,-1 0-4,-4 0-5,-2-3-4,-4-3-5,-2-3-4,-1-4-2,-1-3-1,0-4 1,1-4-1,-1-6 2,2-5 4,1-6 3,1-5 3,3-8 4,6-7 0,6-9 2,6-6 1,6-6 1,7-1 3,7 0 2,7-1 1,4-1 3,2 2 0,2 0 0,2 2 2,-1 2 0,-4 6 1,-4 4 1,-3 5 0,-5 5 0,-6 5 0,-4 5 0,-4 5-1,-6 4 3,-7 4 4,-4 4 3,-7 4 5,0 1 3,8 1 0,6 0 0,8 0 1,-1 3-3,-5 5-8,-6 7-7,-6 5-8,-4 1-4,-1-3 0,-3-5 0,-2-3-1,-2-1 0,-1 3-1,-3 3 0,-1 3-2,0-1 2,3-7 4,3-5 3,3-6 4,3-5 3,6-2 0,4-3 2,6-4 1,4-2 1,7-3 0,6-4 0,5-2-1,2 0 0,-1 1 0,-3 2-1,-1 3-1,-5 4-1,-7 10 1,-7 8-1,-6 9 1,-8 5-1,-6 1 0,-7 1-1,-7 1-1,-4 0 0,0-1-1,-2-1-1,-1-1-1,0-3-1,2-3 1,0-4 0,1-4 0,3-3 2,3-1 4,5-1 6,3 0 4,7-2 3,8-2 5,10-2 3,8-2 3,8-2-1,6 0-5,8-1-6,7-1-5,5-2-5,4 0-4,4-2-4,3 0-4,3-1-4,2-1-3,0-1-4,1-1-3,-3 0-1,-9 2 3,-7 2 1,-7 3 2,-13-3-8,-15-4-18,-16-5-18,-16-5-19,-7-3 1,1-3 16,1-1 18,1-2 17,2-2 11,1 1 3,3 0 3,1 0 4,2 0 4,2 1 4,3 1 5,1 2 5,1 1 4,0 3 4,1 3 5,-1 3 3,0 3 7,2 2 7,1 4 7,0 3 8,2 3 1,0 6-6,2 4-5,0 6-6,1 5-4,0 7-4,0 7-4,0 7-4,0 7-3,0 9-5,0 10-2,0 8-4,1 8-6,0 10-4,2 9-7,0 8-6,0 7-8,0 7-10,-2 5-9,0 7-11,-1-8-3,0-17 1,0-20 2,0-18 2,0-13 0,2-8-2,0-8-4,2-7-1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8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97451 23113 486,'-6'-22'2,"2"6"4,4 5 3,3 5 5,2 2 4,3 2 8,3 0 6,4 2 6,-1 1 0,-1 4-7,-2 2-9,-2 3-7,-3 3-11,-2 0-13,-4 1-13,-2 1-14,-5 1-5,-4 2 4,-5 0 3,-5 1 3,-2-1 4,2-3 3,3-3 4,1-2 3,3-3 3,1 1 4,2 0 2,2 0 3,2 0 6,2 0 7,3-1 8,1 1 7,1 0 6,0 0 3,0 0 4,0 0 2,0 0 2,1 1-3,2 1-2,0 2-3,1 0-2,-2 3-2,0 2-3,-2 1-2,-1 3-1,-4 3-2,-2 3 0,-3 3-1,-2-1-1,2-3-2,1-5 0,1-3-2,5-7-12,11-8-23,11-10-24,11-8-22,5-6-7,-3-3 12,-2-3 12,-1-2 11,-3-1 9,-3 5 3,-3 3 4,-3 5 4,-4 5 19,-6 8 34,-6 8 32,-6 8 33,-2 4 5,2 1-27,2 1-26,2 1-25,0 1-16,-2 1-6,-2 1-7,-1 1-5,-4 0-4,0-1-4,-3-1-2,-2-1-2,0-1-2,-1-1 2,0 0 1,1-2 1,-1-2-1,2-3-5,1-3-5,1-2-4,1-3-1,0 0 2,2-2 2,1 0 2,1-2 0,2-2-2,2-2-1,2-2-2,1 1 8,0 4 19,0 4 18,0 4 18,1 1 9,2 0 0,2-2-2,2 0 0,2-2-4,5-1-4,4 0-6,3-1-5,4-1-4,1 1-3,3 2-3,1 0-2,2 1-4,1 0-5,1 0-5,1 0-5,-3 0-9,-6 0-16,-5 0-15,-6 0-15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4"/>
    </inkml:context>
    <inkml:brush xml:id="br0">
      <inkml:brushProperty name="width" value="0.05548" units="cm"/>
      <inkml:brushProperty name="height" value="0.05548" units="cm"/>
      <inkml:brushProperty name="color" value="#00BFF3"/>
    </inkml:brush>
  </inkml:definitions>
  <inkml:trace contextRef="#ctx0" brushRef="#br0">99532 46916 396,'10'-7'7,"2"2"14,3 2 14,3 2 15,0 3 0,-4 4-12,-5 4-12,-3 3-13,-4 5-8,-4 3-6,-4 5-6,-3 3-5,-5 2-4,-2-1-1,-3-1 0,-3-1-1,0-3 0,3-5 0,3-5 1,3-5 0,3-3 6,6-2 10,4-2 9,6-2 10,3-1 4,5 0 0,4 0 0,3 0-1,2 0-2,-3 0-1,-1 0-3,-2 0-1,-7 4-4,-10 10-2,-12 7-4,-10 10-2,-6 3-3,-1-3-1,-1-3 0,0-3-1,0-4-1,5-3 1,3-4 0,5-4-1,6-5 3,11-5 4,12-4 5,10-5 3,6-3 2,1 0 0,1 0-1,1 1-1,-1 0-1,-3 4-2,-4 3-1,-1 2-1,-9 7 0,-13 10 2,-12 9 2,-13 11 1,-7 3 0,-3-2-3,-1-2-3,-2-1-2,2-5-1,5-4 0,7-5-1,5-4 0,7-5 0,8-3 0,8-2-1,8-4 1,7-3 0,5-4-1,7-4-1,5-3 1,3-2-1,-2 2 0,0 3 2,-1 1-1,-3 2 2,-5 2-1,-5 2 1,-5 2 0,-5 3 1,-7 4-1,-5 4 1,-5 4-1,-7 2 0,-6 3-1,-6 1-3,-5 3 0,-4 0-2,-3 1-2,-1-1 0,-2 1-1,0-2 0,1-1 1,3-3 2,2-1 2,2-2 3,5-3 3,3-1 4,5-2 4,5-2 3,8 0 3,8-2 4,8 0 4,6-2-1,7-1-2,5 0-5,7-1-2,3-3-5,4-2-7,2-4-7,4-2-7,-1-1-5,-2 0-6,-3 2-5,-4 1-5,-4 0-4,-5 2-2,-7 1-2,-5 0-2,-8 2-2,-8 0-4,-10 2-2,-8 1-2,-4-3 1,-1-4 6,0-6 7,1-4 7,0-3 6,1-3 5,0-1 5,2-3 6,1 2 2,-1 3 1,0 5 1,1 3 1,0 3 5,2 2 8,2 2 8,2 3 8,2 3 13,1 6 16,0 5 15,2 7 15,1 7 1,4 7-16,2 8-15,4 8-16,1 5-10,-1 4-7,1 2-5,0 3-7,-1 1-3,0-1 1,-2 0 0,0-2-1,-2-5-17,-1-10-37,0-10-36,-1-9-36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5"/>
    </inkml:context>
    <inkml:brush xml:id="br0">
      <inkml:brushProperty name="width" value="0.05699" units="cm"/>
      <inkml:brushProperty name="height" value="0.05699" units="cm"/>
      <inkml:brushProperty name="color" value="#00BFF3"/>
    </inkml:brush>
  </inkml:definitions>
  <inkml:trace contextRef="#ctx0" brushRef="#br0">101354 48146 386,'-3'-8'9,"12"-2"19,10 0 19,11-1 19,4 0 3,-2 2-12,-1 3-11,-3 1-13,-1 1-7,1 0-6,-1 0-5,1 0-6,-2 1-4,-3 2-3,-3 2-4,-3 2-3,-6-2-13,-8-4-23,-10-5-24,-8-5-22,-4-5-3,1-2 20,1-3 19,1-2 20,-1-3 11,0 1 5,-1-1 4,-1 1 4,0 1 4,3 5 4,1 3 3,3 5 3,2 7 13,6 14 23,4 12 23,6 12 23,0 4 2,-1-7-19,-2-7-19,-2-7-19,-1-2-12,0 2-3,0 1-3,0 3-4,1 3 2,0 7 4,2 5 5,0 6 6,-2 4-2,-4 2-7,-5 2-8,-5 2-7,-4-1-4,-2-4-4,-1-4-1,-3-4-2,-1-3-6,-1-5-8,-1-4-8,-1-3-8,0-4-6,-1-3-1,1-3-3,0-2-1,1-5-4,6-2-4,5-6-3,5-2-5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5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102850 50050 448,'30'16'66,"-3"-1"-6,-3 1-5,-3 0-7,-1 0-5,1 1-7,1 1-6,1 1-7,-1 0 1,-1 1 5,-2-1 6,-2 1 6,-3-1-5,-1-3-16,-2-1-14,-2-2-17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6:59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86905 56545 430,'43'-13'157,"-7"4"-36,-9 6-35,-7 5-36,-5 2-19,-1 3-5,-1 2-5,0 2-4,-3 0-3,-1 1-2,-2 0-2,-2 0-1,-2 2-2,-2 7-2,-2 5-2,-2 7-2,-3 2-4,-2 2-4,-3 1-5,-3 0-4,-2-1-4,0-3-3,1-5-4,-1-3-3,1-5 0,1-3 1,0-5 3,2-3 0,1-4 1,1-6-3,0-4-3,2-6-2,0-4-1,2-5 3,1-5 3,0-5 2,2-1 4,0 1 5,2 3 7,1 2 4,0 2 8,1 5 7,2 3 8,0 4 7,1 7 12,-2 8 12,0 9 15,-2 9 12,0 6 0,-2 5-15,0 3-16,-2 4-14,0 0-11,1-6-4,-1-4-5,0-5-4,0-1-7,0 1-10,0 2-8,0 3-10,1-2-9,2-3-9,2-5-10,2-3-9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7:00"/>
    </inkml:context>
    <inkml:brush xml:id="br0">
      <inkml:brushProperty name="width" value="0.05002" units="cm"/>
      <inkml:brushProperty name="height" value="0.05002" units="cm"/>
      <inkml:brushProperty name="color" value="#00BFF3"/>
    </inkml:brush>
  </inkml:definitions>
  <inkml:trace contextRef="#ctx0" brushRef="#br0">87814 56650 439,'-7'13'208,"2"9"-52,2 10-51,2 11-53,1 2-29,-2-3-10,0-2-9,-2-3-10,1-4-5,1-4-5,0-3-2,2-5-4,-1-6-12,0-8-22,-2-10-21,0-8-22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7:03"/>
    </inkml:context>
    <inkml:brush xml:id="br0">
      <inkml:brushProperty name="width" value="0.06468" units="cm"/>
      <inkml:brushProperty name="height" value="0.06468" units="cm"/>
      <inkml:brushProperty name="color" value="#00BFF3"/>
    </inkml:brush>
  </inkml:definitions>
  <inkml:trace contextRef="#ctx0" brushRef="#br0">87644 56196 340,'6'-9'71,"-2"12"-4,-4 13-3,-2 13-4,-3 11-8,0 8-12,-1 9-13,-2 10-11,0 0-8,1-7-3,-1-7-1,0-6-3,0-6-2,2-4-4,1-4-3,1-3-3,-1-5-5,2-3-7,-1-5-7,0-3-7,0-5-4,2-7-1,0-4-1,2-7-2,1-5 3,4-3 8,2-5 7,4-3 7,-1-2 5,-1 1 3,-2 1 1,-2 1 3,-1 2 5,2 2 6,0 4 9,1 3 6,1 1 5,2-1 1,0-1 2,2-1 0,1-1 1,3 0 1,3 1 0,3-1 1,2 1-2,-1 2-2,1 3-3,-1 1-3,-1 2-2,-1 2-3,-3 2-3,-1 2-2,-2 1-3,-1 0-4,0 0-3,-2 0-3,-1 1-2,-1 2-3,0 2-1,-2 2-2,0-5-8,0-10-14,0-11-15,0-11-14,-2-5-1,-1 1 15,-2 2 14,-2 0 13,0 2 10,0 1 2,2 3 3,0 1 3,0 3 2,0 1 5,-2 3 2,0 1 4,-1 1 5,2 1 5,0-1 6,2 0 6,-1 2 1,-1 1-5,0 2-3,-1 2-4,-1 6 8,0 8 21,0 9 20,0 10 22,0 4 0,0 4-18,0 3-20,0 3-19,0 6-13,0 9-8,0 11-9,0 10-7,0 5-9,0 2-8,0 2-8,0 2-9,0 5-3,0 6 3,0 8 4,0 6 2,0-4-1,0-13-5,0-14-6,0-13-5,0-12-2,0-8 0,0-10 1,0-7 1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7:0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92700 58550 333,'49'20'167,"16"14"-1,16 15 1,16 15 0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7:20"/>
    </inkml:context>
    <inkml:brush xml:id="br0">
      <inkml:brushProperty name="width" value="0.06253" units="cm"/>
      <inkml:brushProperty name="height" value="0.06253" units="cm"/>
      <inkml:brushProperty name="color" value="#00BFF3"/>
    </inkml:brush>
  </inkml:definitions>
  <inkml:trace contextRef="#ctx0" brushRef="#br0">6361 31618 351,'-13'-14'4,"8"2"6,7 4 7,6 3 8,4 1 0,1 0-3,2 0-4,0 0-4,2 0 0,1-2 3,3 0 2,1-1 4,1-1 0,-1 2-1,-1 1-2,0 0-1,-1 2-3,1 0 0,1 2-3,1 1-1,1 1-2,1 1 1,1 3-2,1 2 1,1 0-2,0-2-1,2-2-1,1-2-2,2-2-1,1-2 1,2-2-1,2-2 0,2-1 1,1 1-2,0-1 1,2 0-1,-1 0 0,-2 2 1,-2 1 0,-1 1 1,-3 1 0,0 3 1,-1 4-1,-1 2 1,-2 2 0,-1 0-1,-3 0 1,-1 0-1,0-1 0,5-1-2,3-1 0,4 0-2,2-2 0,-2 0 1,0-2 0,-1 0 1,-1-1 0,-2 2 1,0 0-1,-1 2 2,0 0-1,-1 1 0,0 2-1,1 0 0,-1 0 0,1-1-1,-1 0 0,0-2-1,0 0 0,-1 0 0,-1 0 1,-1 0 1,-1-1-1,1 0-2,-1-2-1,1 0-1,-2-1 0,0 0 1,-1 0 1,-1 0 1,0 0 1,1 0 1,1 0-1,1 0 2,1 0-1,-1 0 0,1 0 0,-1 0 0,0 0-1,-1 0 1,-1 0 0,-1 0 0,0 0 0,-1 2 0,1 0-1,-1 2 0,1-1 0,-1-1 0,1 0 0,-1-1 0,2-1 0,1 1 0,3 2 0,1 0 0,1 0 0,1 0-1,-1-1-2,0-2-1,1 0 0,1-2 1,1-1 2,1 0 0,0 0 1,0 2-1,0 2 1,1 2-1,-1 2 0,2 0 1,1 1-2,1 2 1,0 0 0,2-1-1,1 1 0,0 0-1,2-1 0,0-2 1,2-3-1,1 0 1,0-3-1,2 0 1,0-2-1,2 0 1,-1-2 0,-1 0 2,0-1 2,-1-2 1,-1 2 1,0 1-2,0 2 0,0 2 0,-1 1-1,0 0 1,-2 0 2,0 0 0,-1 0 0,0 0-1,0 0-1,0 0-2,0 0 0,1 0 0,-1 0 0,0 0-1,0-1 0,2 0-1,0-2 1,2 0-2,0-2 2,0 0 0,0-1 2,0-1 1,1-1 1,0 2-1,2 0 0,0 2 0,0 1 0,-2 0 0,-2 2 0,-2 0 0,-1 1 0,1 0-1,-1 0-1,0 0-1,0 0 0,2 0-1,0 0-1,2 0 0,1-1-1,0-2 1,2-2 1,0-1 1,1-2 1,0 2 1,0 1 2,0 0 0,-1 1 1,0 0-1,-2 0 0,0 1 0,-2-1-1,-2 2-1,-2 0 0,-2 2-1,-1 0-1,-1 0 0,-2 0-1,0 0 0,-1 0-1,1 0 1,-1 0-1,0 0 1,0 0 0,-1 0 0,-1 0 1,-1 0-1,-1-1 1,2 0 1,1-2 0,1 0 2,0 0 0,1 0-1,-1 1 0,0 2 0,0 0-1,-2 0 1,0 0 0,-1 0 0,-2 1-1,-5 2-4,-3 2-2,-5 2-3,-2 1-1,0 1 1,-2 2 2,-1 0 0,0 0 2,0 1 1,-1 0 1,1 0 2,3-2 1,7-1 2,7-2 0,7-2 2,4-3-1,0-2-2,2-4-2,1-2-2,1-3-2,2-1-1,2-3 0,2-2-2,1 0 1,0 1 1,0 1 1,0 1 1,-2 0 0,-2 2 1,-4 1 0,-2 1 0,-4 1 1,-3 2 1,-5 2 1,-3 2 1,-4 1 1,0 2-2,-1 0 1,0 2-1,-2-1-1,-1 2-1,-1-2 0,-1 1-1,1 0-1,1 0-1,3 0-1,2 0 0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07"/>
    </inkml:context>
    <inkml:brush xml:id="br0">
      <inkml:brushProperty name="width" value="0.0605" units="cm"/>
      <inkml:brushProperty name="height" value="0.0605" units="cm"/>
      <inkml:brushProperty name="color" value="#00BFF3"/>
    </inkml:brush>
  </inkml:definitions>
  <inkml:trace contextRef="#ctx0" brushRef="#br0">30313 56163 363,'-21'-15'6,"8"4"11,7 3 11,7 2 12,3 3 3,3 2-6,2 2-4,2 2-6,0 2-4,-1 0-4,0 1-5,-2 2-2,0 0-4,0 0-2,0-1-1,0 1-3,0-1-1,3 0 0,2-2-2,2 0-1,0-2 1,1 2-1,0-2 2,-1 1 0,1 0 0,2 0 0,0 0-1,1 0 0,-1-1 0,-1 0-1,-2-2 1,-2 0 1,0-2-1,5-2 0,3-2 1,5-2-1,0 0 1,-3 0 0,-3 2 1,-3 1 0,-1 0 0,0 0 0,-1 0 0,1 0 0,-1 1 0,-1 0 0,-1 2 0,0 0 0,-2 1 1,1 0 0,0 0 1,0 0 1,-1 1 1,1 0-1,0 2 0,0 0 0,-1 0 0,1 0-1,0-2-1,0 0 0,1-2-1,3 0-1,3-2 0,3 0 0,1-1-1,-1 0-1,-1 0 0,0 0 0,-2 1-1,1 0 0,-1 2 1,1 1 0,-1 0 0,1 0 1,0 0 1,-1 0 0,2 0 1,0 0-1,0 0 0,3 0-1,-1 0 1,1 0 1,-1 0 0,1 0 1,0 0 1,1 0-1,1 0 0,1 0 0,1 0 0,0 0 0,2 0 1,1 0-1,0 1 1,-1 1 1,-1 3 0,-1 2 0,0 0 0,1 0 1,0-2-2,2 0 1,1-2-1,1-1 0,1 0-2,1-1 0,1-1 0,2 0-2,2 0 0,2 0-1,2-2 0,1-1 0,0-2 0,2-1 0,-1-2-1,0 0-1,-2 0 0,0 1-1,-2-1 1,-2 0 0,-2 0 1,-1 0 1,-2 1 1,0 1 2,1 0 0,-1 2 2,0 0 0,0 2 2,1 0 2,-1 2 0,-1 1 1,-1 2 0,-3 2 0,-2 2 0,0 0-1,1 1 2,1 0 0,1 0 0,0 0 1,1 0-3,-1-1 0,0 1-3,1-1 0,-1 0 0,1-2-1,-1 0 1,1-2-2,1-1-2,0 0-2,2-1-1,2-1-3,5 0-2,2 0-2,6 0-3,0-2-1,-3-1 0,0-2-1,-3-1-1,-2-1 1,-2 2 0,-2 2 2,-1 2 0,-5 1 2,-4 0 1,-5 0 2,-5 0 1,-2 1 2,-2 0 4,-1 2 4,-1 0 3,-1 2 3,0 2 3,-2 1 3,0 3 2,-1 0 1,1 0-1,1-2-2,2-1-2,1-1-1,5-2-1,3-2-2,5-2-1,3-1-2,3 0-3,2 0-4,4 0-2,3-1-3,1-2-1,2-2-1,2-2-2,0 0 0,0-1 0,-2 0 0,0 0 0,-2 1 0,-4 0 1,-2 2 1,-3 1 1,-3 1 1,-1 2 4,-3 2 4,-1 2 3,-2 0 3,-1 2 1,-1-2 1,-1 1 2,-1 1 1,-1 0 0,-1 1 0,0 2 0,-1-1-2,3-1-2,1 0-2,3-2-4,1-1 0,1 0-3,1-1 0,1-2-1,0 0-1,1 0-3,-1 0 0,1 0-2,-1 0-1,1-2 0,-1-1 0,0 0 0,0 0 1,-1 0 0,-1 2 0,-1 0 1,0 1 2,-1 0 1,1 0 2,-1 0 2,0 0 1,-1 0 0,-1 0 0,0 0 0,-1 0 0,1 0 0,1 0 0,1 0-1,1 0 1,1-2-1,1 0 1,1-1-1,1-1-1,1 2 0,0 0 0,2 2-1,-1 0 0,-1 0 1,-3 0 0,-1 0 1,-1 0 1,-1 0-1,1 0-1,-1 0 1,-1 0-1,-1 0-1,-2 0 0,-2 0-1,-2 0 1,1 2-1,0 0 2,-1 2-1,1-1 1,0-1-1,-1 0-1,1-2-1,-1 0 0,-1 0 0,-1 0 0,0 0 1,-2 0 1,1 0 1,0 0 3,0 0 1,0 1 1,1 0 0,1 2-1,2 0 0,0 0 0,1 0 1,1-1 0,1-2 1,0 0 1,-1 0-2,0 0 0,-2 0 0,1 0-2,3 0-1,3 0-1,3 0-2,1 0-1,1 0 0,-1 0-1,1 0 0,1 0-1,2-2 1,4-1 1,3 0 0,2-1 0,0 0 1,2 0 0,1 1 0,-1-1 1,-2 2-1,-2 0 0,-1 2 1,-2 0-1,0 0 3,0 0 0,1 0 2,-2 0 0,0 2 0,-1 0 1,-1 2-1,0-1 0,2-1 1,3 0-1,1-2 1,1 0-1,-2 0-1,0 0 0,-1 0-1,0 0-1,0-2-1,2 0 1,1-1-2,-1-1 2,0 2 0,-1 0 1,-1 2 1,-1 0 1,0 0 0,1 0 1,-1 0 1,-1 0 0,-2 0-1,-1 0 0,-3 0-1,-1 0 0,-1 2 0,-1 0 1,-1 2 0,0-1-1,1-1-2,1 0-1,1-2-2,0 0-1,-1 0 0,-1 0-2,-1 0 0,0 0-1,-1-2 0,1 0-1,-1-1-1,0-1 0,-1 0 0,-1 0 1,-1 0 0,0 1 1,1 0 0,1 2 1,2 0 0,-1 1 1,-2-2 0,0 0 0,0-2 0,-2 1 0,1 0 1,0 2 0,-1 1 1,1 0 1,-1 0-1,1 0-1,0 0 1,-2 0 0,1 0 1,-2 0 2,-1 0 1,-1 0 2,-1 3 2,0 2 2,-2 2 2,1 1 2,3 2 1,3 0 0,4 1 1,0 0 0,1-2-3,-1-2-3,1-2-3,1-3-2,5-1-3,3-2-4,4-1-2,3-3-4,2-2-2,3-2-2,1-2-4,-1 0 0,0 1 1,-3 0 1,-2 2 1,-1 1 1,-2 0 1,0 2 2,-1 1 2,-2 0 0,-3 2-1,-3 0 0,-3 2 0,-3 1 3,-1 2 7,-3 2 7,-1 2 7,-1 0 4,-1 1 0,1 0 1,0 0 0,0 0-1,1-1-2,1 1-1,1 0-1,1-1-2,1-2-2,1-2-1,1-2-2,2-1-3,1 0-1,3 0-3,1 0-2,2 0-3,1 0-4,1 0-4,0 0-3,3-1-2,1-2 1,2-2 1,2-2 2,1-1-1,-2-2-1,0 0-1,-1-1-1,-2 1 0,-4 2 1,-2 4 1,-3 3 1,-3 1 2,-5 0 5,-3 0 4,-4 0 5,-3 0 5,1 3 5,0 2 6,0 2 6,-1 1 2,-1 2 0,-1 0 0,0 1-1,0 0-2,1 0-4,3-2-5,2-1-3,2 0-3,3-2-2,3-1-2,3 0-2,3-2-1,3-2 1,2-2 2,4-2 0,2-1-3,-1 0-5,0 0-8,0 0-5,0 0-5,0-2 0,1 0-2,-1-1 0,-1-1 0,-4 2 3,-2 1 2,-3 0 2,-3 1 2,-5 0 2,-3 0 1,-4 1 3,-2-1 4,3 2 8,1 0 8,3 2 7,0-1 4,-1 0-2,0-2-2,-2 0 0,0-1-3,3 0 0,2 0-1,1 0-1,2 0-2,1 1-1,1-2-2,1 2-2,0-1-2,-1 2 0,-1 0-2,-1 2-2,-1 0 1,-1 0-1,-1 0 0,-1 0 1,-5 3-11,-10 5-23,-10 7-21,-10 6-23,-4 0-6,1-3 9,1-5 9,1-3 9,0-2 7,2-2 8,1-1 6,1 0 7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0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27875 56262 463,'-9'8'6,"-2"-2"11,-2-1 12,-1 0 12,4-2 4,12 0-4,12-2-3,11 0-3,7-2-4,1 0-3,1-2-3,1 0-3,-1-1-3,0 0-3,-1 0-1,-1 0-3,0-1-1,4-2 0,3-1 0,3-3 1,1 0-1,2 2-2,0 2-1,2 3-1,-2 0-2,-4 2-1,-4 0 0,-3 2-2,-3 1-1,2 2 1,1 2-1,1 2 0,-1 0 1,0 1-1,-1 0 1,-1 0-1,-2-1 1,-1-1 0,-3 0 1,-1-2-1,-2-1 0,1 0-3,-1-2-2,1 0-1,-1-1-2,-1 0 1,-1 0 0,-1 0 0,-2 0 1,-1 0 0,-2 0 1,-2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9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98850 22781 414,'22'-15'76,"-1"4"-17,-2 3-17,-2 2-17,1 3-7,7 0 0,5 2 0,6 1 1,2 0-3,-1 0-5,-3 0-5,-1 0-5,-4 0-6,-3 0-7,-5 0-8,-3 0-6,-5-2-8,-5-1-6,-4-2-7,-6-1-7,-3-3 3,-3-2 11,-4-2 11,-2-1 12,-2-3 7,-1-2 2,-2-1 2,1-2 2,-1-1 5,2 2 8,2 3 6,3 1 7,0 3 2,2 2-2,1 4-2,0 3-2,2 5 7,1 10 18,0 8 17,2 9 18,0 4 1,2 2-14,0 1-14,2 1-14,-1 5-9,0 8-4,-2 9-3,0 10-3,-1 4-5,0 2-7,0 3-6,1 1-6,-2 0-8,0-3-11,-2-3-11,0-3-9,0-5-8,2-6-2,2-8-3,2-6-2,1-8 1,0-8 5,0-7 4,0-8 6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1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26333 53850 652,'-15'0'2,"1"0"5,1 0 3,0 0 6,2 1 1,3 2 2,1 2 1,2 2 1,2 1 0,0 1 0,2 2-2,0 0 0,1 3-1,-2 7 0,0 5 0,-1 7-1,-1 4-1,2 4 0,0 4-3,2 4 0,0 2-2,0 0-3,0 0-3,0 0-2,-1-2-4,0-2-2,-2-4-3,0-2-3,0-5-5,2-5-3,2-7-6,2-5-4,2-6-4,3-5-3,4-4-5,2-6-3,1-3 1,-1-1 3,-1-3 6,0-2 3,-3-1 5,-1 1 2,-2-1 4,-2 0 3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2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26890 53166 490,'-5'-15'11,"8"3"4,6 1 3,7 2 5,4 2 1,-1 2-3,1 3-1,0 1-2,-1 1-2,1 1-2,-1 2-2,1 0-3,-1 1-2,1 0 0,0 0-1,-1 0-1,2-1-1,3 0-1,3-2-2,3 0-2,2-1 0,1 0 0,1 0 1,1 0-1,0 0 1,2 0 0,1 0 0,1 0 0,0 0 1,2 0 0,1 0 1,0 0 0,1 0 1,-2 2-1,0 0 0,-1 2 0,-1-1-1,0-1 0,0 0-1,1-1 0,-1-1 0,0 1 0,0 2 0,0 0 0,-1 2 0,-1 0 1,-3 1 1,-2 2 0,0-1 1,-1-1 1,1 0-1,-1-2 0,0 1 0,1 0-1,-1 1 0,0 2-1,1-2 0,1-1 0,1-2 1,1-2 0,1-1 0,2 0-1,2 0-1,2 0-1,2-1-1,1-2 1,0-2 1,2-1-1,0-2 2,0 2-1,0 1 1,0 0 1,-1 1-1,0 1 1,-2-2-1,0 2 0,-1-1-1,-2 2 0,0 0 0,-1 2-1,-2 0 0,0 0 1,-1 0 0,-1 0 0,-2 0 1,0 2 0,-1 0 0,-1 2 0,-1-1 0,-1 2-1,-2-2 1,1 1 0,-1-1-1,0 0 1,2-1 0,1-2 1,2 0-1,1-2 1,2-1 1,2 0 0,2-1 0,-1-2 1,0 0 0,0-1-1,0-1 1,1 2-1,-1 1 0,0 0-1,0 1 0,2 1 0,1-2 0,1 2-1,-1-1 1,-2 2-2,-2 0 0,-2 2 0,-1 0 0,1 0-2,-1 0 0,0 0 0,2 0-1,1 0 1,2 0 0,2 0 1,1-1 0,0-2 0,0-2 0,1-2 1,0 0-1,2 0 0,2 2-1,2 1 0,0 0 0,0 0 1,-2 0-1,0 0 2,-2 1-1,-2 2 1,-2 2-1,-2 2 1,-2 1 0,-1 0 0,-3 0 0,-2 0 0,0 0 0,-1 1 1,0 2-1,1 0 1,0 0 0,2-2 0,3-2 0,1-2 0,1-1 0,2 2 0,1 0 0,1 2 0,0-1-1,2-1 1,0 0 0,2-1-1,0-1 1,0 0-1,0 0 1,0 0 0,0-1-1,2-1 1,1 0-1,0-1 1,2-1-1,4 0-1,2 0-1,3 0-1,1-1 0,0 0 1,-2-1 0,-1-1 0,-1-1 1,0 2-1,-2 0 0,0 2 1,-3 0-1,-1 0 1,-2 0 1,-1 0 0,-2 2 1,0 2 1,0 4 0,0 2 0,-1 1 1,0 0 1,-2-2 0,0 0 0,-1-2 1,0 2-2,0-2 0,1 1-2,-2 0 0,2-2 0,-1 0-1,0-2 1,1 0-1,0-2 0,2 0 0,0-2 1,2 0-1,0 1 0,2-2 0,0 2 0,0-1 1,-2 0-1,-2 0 0,-2 0 0,1 1 0,2 0 0,4 2-1,2 0 1,2 0 0,0-2 0,0-2-1,0-1 1,1-2 0,1 0 1,3 0 0,2 0 0,1 1 2,1 0-1,2 2 1,0 1 0,0 0 1,1 0-1,0 0 0,-1 0 0,1 0 0,1 0-1,1 0 0,2 0-1,0 1 0,1 1 0,1 0 1,1 2-1,-1-1 1,-1-1-2,-3 0-1,-1-1-2,0-1 0,3 2 1,3 0-1,3 2 2,2-1-1,1-2 1,1-2-1,0-2 1,1 0 0,-1 1 0,-1 0 0,-1 2 1,-1 0 0,-1 2-1,-2 0 1,1 2 0,-2 0-1,1 0 1,-1 0-1,1 0 1,-3 0 0,-1 2-1,-4 0 0,-3 2-1,0-1 1,1-1 0,3 0 0,1-1 0,3-1 0,1 0 0,3 0-1,1 0-1,2 0 1,-1 0-1,1 0 1,-1 0 0,-1 0 0,-1 0 0,-3 0 0,-1 0-1,-2 0 1,-1 0 1,-1 0 0,-1 0 0,-1 0 1,-3 2 0,-1 0 0,-2 1 0,-2 1 0,-2 0-1,-2 0 0,-2 0-2,-4 0 1,-4 0-1,-6 0 1,-4 0-1,-4 0 1,-3 0 0,-3-1 0,-3 1 1,-3 1 0,-3 0 1,-2 1-1,-4 2 1,-4-1 1,-4-1 2,-6 0 2,-4-2 1,-3 2 3,-2 2 0,0 3 2,-1 4 2,1 1 0,3 3-2,2 1-1,4 3-1,1-1-1,0-1 0,0-3-1,0-1-1,0 1 0,1 5 1,-1 5-1,0 5 1,0 1 0,2 0 0,0-1-2,2-1 0,0 1 0,0 2-1,0 4 0,0 3 0,1 0 0,2-2 0,2-2 1,2-2-1,0-1-1,-1-1-4,-1-1-3,0-2-4,-1-1-2,0-3-3,0-3-2,0-3-2,-2-2-1,-4-1 1,-4-1 1,-4 0 1,-3-2-2,-1 1-5,-3 0-5,-2-1-5,0-1-1,1-4 4,1-5 2,1-2 5,1-3-3,2 0-6,3 0-8,1 0-6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4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79200 51728 558,'9'-15'8,"1"1"15,3 1 16,2 1 16,3 1 5,5 4-3,5 2-4,5 4-4,-1 3-9,-4 4-15,-5 4-16,-5 3-14,-4 5-10,-4 5-1,-4 5-3,-4 5-2,-5 3-5,-6 1-7,-6 0-6,-5 2-7,-4-2-3,-1-3 2,-1-5 3,-1-4 2,1-3 4,3-4 7,3-5 7,3-3 7,3-3 6,2 0 5,4-2 5,3 0 6,2-2 9,4-1 12,2 0 14,4-2 13,0 1 4,1 2-8,0 2-6,0 2-6,-1 3-6,-1 4-2,0 3-3,-2 5-3,0 2-4,-2 2-3,0 3-4,-2 1-4,0 2-2,-2-1-1,0 0-1,-2 1-1,1-2-1,0-2 1,2-1 1,1-3 1,1-7 1,1-12 1,3-13 1,2-13 1,2-9-5,4-3-13,2-4-11,3-4-12,1-4-10,-1-1-5,-1-2-7,-1-1-7,-1 2 3,-4 9 11,-3 9 11,-2 9 11,-2 5 6,1 1-2,2 1 1,0 1-2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5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80350 51722 598,'29'-43'12,"-5"8"4,-5 7 3,-5 9 4,-3 5 1,0 2-1,-2 4 0,-1 3-2,0 1 2,0 2 4,0 0 4,0 2 5,-1 1-1,-1 4-6,0 2-5,-2 3-6,-1 5-5,-2 6-9,-2 5-6,-2 6-7,-2 4-8,-2 1-7,-1 0-8,-3 2-8,-1-2-3,0-5 1,1-6 1,-1-3 1,1-6 2,0-3 3,2-4 3,1-4 4,1-3 6,4-3 8,2 0 8,4-3 9,2-1 7,1 0 4,3 0 5,2 0 5,0 1 2,0 2 1,-2 2 0,-1 2 0,-1 4 2,-2 5 4,-2 7 4,-2 6 3,-2 2-2,0 0-8,-2 1-9,0-1-8,-1 0-6,-2-3-3,0-1-2,-1-3-3,-1-2-4,0-3-3,0-2-3,0-4-3,1-4-7,2-6-8,3-6-9,1-6-8,2-2 0,3 1 12,4 1 11,2 1 11,2 1 9,0 2 6,-1 2 7,1 2 5,-2 5 7,-4 8 5,-4 8 5,-4 7 7,-3 5-2,-2 1-6,-2 1-7,-1 1-7,-2-1-6,2-2-7,1-1-7,0-3-6,4-7-6,4-12-4,6-13-3,4-13-5,4-8-2,2 1 1,1-2-1,3-1 0,0 1 0,-1 1 2,-1 3 2,-1 1 1,-1 3 0,-4 1 0,-3 3-1,-2 1-1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81316 51013 606,'29'-28'88,"-7"9"-11,-5 7-10,-6 8-11,-6 7-11,-3 7-12,-4 8-13,-3 6-13,-4 4-9,-2 2-9,-2 3-8,-1 1-8,-2-1-2,2-3 4,1-5 5,1-3 4,1-4 0,2-3-2,2-3-4,3-2-4,2-4 6,7-3 12,6-2 12,6-3 13,3-4 5,1-2-3,1-4-2,1-2-2,-2 1-3,-3 3-2,-4 4-2,-4 4-2,-4 3-1,-3 2 0,-2 2 0,-4 2 1,-3 3 0,-5 7-2,-5 5-2,-5 7-1,-3 1-1,3-1 1,0-3 0,0-1 1,3-4-1,1-3-3,2-5-2,3-3-3,3-4 0,8-4 1,6-4 0,8-4 1,3-3 2,1-3 2,1-4 3,1-1 1,0-1 2,-3 4 0,-1 4 0,-2 5 1,-3 3 0,-5 5 1,-3 6 1,-4 4 1,-3 3-1,-1 1-4,-3 1-4,-2 2-5,-1-1-3,-2 1-1,0-1-3,-1 1-2,0-2-1,1-1 1,1-2 0,1-2-1,-1-2 4,0 1 5,-1 0 6,-1 0 4,-1 0 6,2 3 6,1 1 5,1 3 6,0 1 1,0 1-5,0 1-3,1 1-5,0 1-5,0-1-9,2 1-7,1-1-8,1 0-11,2-3-11,2-1-13,2-2-12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5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81550 53586 474,'15'8'42,"-1"0"4,-1 0 4,0 0 4,0 1-2,3 3-6,3 3-6,3 4-7,1 1-4,-1 1-3,-1 0-2,0 3-2,-3-2-3,-3-3-3,-3-3-3,-2-3-3,-4-7-7,-3-12-9,-2-12-10,-4-11-10,0-5-3,1 1 3,0 3 4,2 2 3,1 2 1,3 3-2,4 3-3,2 3-1,3 2 2,1 4 7,3 3 8,2 3 7,1 1 5,1 0 5,1 0 4,1 0 5,-1 1 3,-1 2 5,-2 2 4,-2 2 4,-3 2-3,-1 4-11,-2 2-10,-2 3-10,-3 2-11,-3-1-9,-2 1-10,-4 0-11,-2-1-4,-1-1-3,-3-1-1,-2 0-2,0-3 0,0-1 3,2-2 2,1-2 3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6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82150 53197 677,'3'-21'109,"6"7"-26,5 5-27,7 6-26,1 3-14,-1 2-4,-3 0-2,-1 2-3,-3 0-15,-1 0-27,-2-1-25,-2 1-26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6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83509 50650 554,'-14'17'116,"2"1"-23,4 3-24,3 1-23,1 0-16,2-3-10,0-3-9,2-2-9,3-5-10,6-7-13,5-4-12,7-7-12,0-3-3,-3 0 5,-4 0 5,-4 1 5,-5 2 13,-2 6 17,-6 6 18,-2 6 18,-4 4 6,-2 3-8,-2 3-9,-1 3-7,-1 1-5,2-1-2,2-1-3,3-1-1,1-2-5,4-2-8,2-4-6,4-3-8,3-3-2,5-6 1,5-5 2,6-4 2,0-2 2,-1 1 4,-3 0 2,-1 2 4,-5 3 10,-6 4 16,-8 6 16,-6 4 17,-5 5 4,-2 5-8,-1 5-8,-3 5-8,0 2-6,-1-1-5,0-2-5,1 1-5,-3 0-4,-5 6-2,-5 5-2,-5 4-2,-1 1-1,4-3-3,2-5-2,3-4-2,2-3-4,3-1-8,1-3-7,3-1-8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6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84050 52221 638,'24'-21'7,"-1"5"12,1 4 14,-1 6 14,1 3 4,1 2-4,1 2-3,1 2-3,-1 2-8,-3 4-9,-3 2-11,-3 3-10,-3 3-12,-4 3-13,-5 3-13,-2 3-13,-4 0-3,-1-5 8,0-3 6,-1-4 8,-2-3 2,0-1-3,-1-1-4,-2 0-3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7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84200 52601 545,'37'6'73,"-3"-1"-19,-5-2-18,-3-2-19,-5 0-12,-3 0-2,-5 2-4,-3 0-3,-3 2-1,-2 4 2,-2 2 2,-2 3 1,-3 3 1,-4 1-1,-4 3-1,-3 2-2,-4-1 4,0 0 9,-1-1 10,-1 0 9,0-4 5,3-3 1,1-4 0,2-4 1,4-9-3,6-10-9,6-13-7,6-11-8,4-7-10,2-2-15,1-2-13,3-2-15,0 2-7,-1 4-3,-1 5-2,0 6-2,-3 4 2,-1 3 7,-2 5 7,-2 3 7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9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99107 23824 510,'-1'-14'2,"-1"1"4,0 2 3,-1 2 5,-2 3 3,0 2 6,-1 4 5,-2 3 5,-2 2 2,-5 3 0,-5 3-1,-5 4 1,-4 2-3,-1 5-4,-2 3-4,-3 5-5,1 1-2,0 0-1,1 1-1,1-1 0,3-1-2,5-3 0,5-4-1,5-1-2,7-5-6,10-3-11,10-4-14,9-4-11,8-6-9,7-8-5,5-8-6,6-7-5,-1-3-2,-8 3 4,-7 2 3,-9 5 3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7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86100 51009 501,'8'-8'0,"0"2"0,-1 1 0,1 0 0,-1 1 4,-1 0 7,0 0 8,-2 1 7,0 0 8,0 3 6,0 4 8,0 2 6,-1 4 0,-2 4-8,-2 3-8,-2 5-8,-2 2-5,0 1-3,-1 1-2,-1 1-3,0-2-7,2-3-10,2-5-10,2-3-10,1-6-12,2-6-12,0-8-11,2-6-12,0-3-3,0 1 6,-1 1 6,1 0 6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7"/>
    </inkml:context>
    <inkml:brush xml:id="br0">
      <inkml:brushProperty name="width" value="0.03492" units="cm"/>
      <inkml:brushProperty name="height" value="0.03492" units="cm"/>
      <inkml:brushProperty name="color" value="#F2395B"/>
    </inkml:brush>
  </inkml:definitions>
  <inkml:trace contextRef="#ctx0" brushRef="#br0">86766 50643 629,'7'-7'3,"-1"0"3,-1 2 5,0 1 5,-2 1 4,0 3 5,-2 4 6,0 2 6,-2 4 1,0 4 0,-2 3-2,0 5-1,-1 1-4,0-1-9,0-1-7,0-1-9,0-1-6,1-3-8,-1-1-7,0-2-6,0-4-11,2-6-12,0-6-14,2-6-12,0-2 0,2 2 13,0 2 13,2 3 13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8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86006 51150 537,'-15'37'2,"1"-4"2,0-3 2,2-5 2,-1 1-2,-3 3-7,-3 4-6,-3 5-7,-1-2-2,1-4 3,1-5 4,1-5 3,0-3 2,0-1-1,1-1 1,-1 0-1,2-3 5,3-3 10,2-3 10,4-2 10,5-4 2,8-4-2,8-4-5,8-4-2,4-4-9,1-5-11,1-5-11,1-5-13,-1-1-3,0 5 2,-1 3 4,-1 5 2,-2 3 4,-4 4 5,-5 4 3,-3 5 6,-3 3 4,-2 5 8,-3 6 6,0 4 6,-3 3 3,-1 1-2,0 1-2,-1 1-2,-2 0 1,0 1 4,-1-1 3,-2 1 4,1-1 0,2-1-6,3-1-3,1-1-5,1-1-4,2-1-2,0-1-2,2-1-3,0 0-3,1 0-4,1-1-6,2 1-4,1-2-10,3-3-17,4-2-15,2-4-17,0-4-3,-1-8 10,-2-6 9,-3-7 10,-1-3 7,-2-1 5,-2 1 3,-2-1 5,-2 2 6,-1 3 10,0 3 8,-1 3 9,-3 2 9,-2 2 10,-4 2 10,-2 2 9,-4 4 3,-3 4-3,-5 5-4,-3 6-3,-4 3-6,-3 5-10,-3 3-8,-2 5-9,-2 0-6,1-3-2,2-4-2,0-1-2,3-5-4,5-1-4,5-4-5,5-3-6,9-1 2,14 0 8,13 0 6,15 0 7,7 0 3,0 1-1,2 2-2,1 0-2,0 1-2,3 1-2,2 1-2,2 2-2,2-1-4,2-1-5,2-1-5,2 0-5,-2-3-1,-7-1 3,-5-2 2,-5-2 4,-7-2-4,-6-1-8,-5 0-10,-6-1-8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8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87632 50709 514,'7'-15'2,"1"4"3,0 3 4,0 3 2,-1 2 4,-1 3 4,0 4 2,-2 2 3,-4 5-1,-8 7-5,-7 8-5,-9 5-5,-3 4-6,1-3-5,1-2-6,2-1-5,0-4-3,4-3 0,3-5 1,3-3-1,5-5 0,8-5-3,8-4-2,8-5-3,3-3 3,1 0 5,-1 0 7,1 1 5,-2 0 8,-3 2 7,-3 2 9,-2 2 7,-4 3 6,-1 6 2,-2 4 2,-1 5 2,-5 4 0,-5 3-3,-4 3-3,-5 3-3,-1 0-4,1 0-4,2-1-6,3-1-4,3-3-9,6-5-11,6-5-12,6-4-11,5-8-5,5-6 3,5-9 3,5-8 3,1-1 3,-2 3 3,-1 4 4,-3 5 2,-2 2 4,-4 2 5,-5 2 5,-3 2 5,-3 2 4,-2 4 7,-3 2 4,0 4 6,-5 2 3,-4 3-1,-6 3 0,-3 3-1,-5 1-1,0-1-2,-1-1-1,-1-1-3,0 0-5,1-1-8,1 1-7,1-1-7,1 0-3,-1-3 6,1-1 3,-1-2 5,1-1 5,3 1 4,1 1 5,3 2 6,1-1 1,2-1 0,2-1-1,2 0-1,3-3-2,4-1-5,4-2-5,4-2-5,4-2-6,7-2-11,5-2-8,7-2-11,2-3-7,2-2-8,1-3-8,0-3-7,-2-1 0,-7 2 5,-7 3 6,-7 1 7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8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89687 51421 587,'-6'-15'8,"6"2"16,4 2 15,6 3 17,1 0 2,1 2-11,0 1-12,0 0-10,5 0-5,13-4 2,11-2 2,12-3 2,4-1-5,-3 1-14,-2 1-11,-4 0-13,-6 2-11,-8 3-8,-9 1-7,-8 2-8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9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90446 50768 425,'-21'-15'13,"6"18"29,6 17 27,7 19 28,2 10 4,1 5-19,2 6-19,0 4-19,1 7-15,-2 8-8,0 10-10,-2 8-8,-1 5-13,-2 0-15,-2 0-15,-1-1-16,-1-3-7,2-10 1,2-8-1,2-9 1,0-11 3,0-14 7,-2-14 7,0-13 7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9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90196 51986 546,'-1'-28'2,"-1"7"5,0 7 3,-1 7 4,-3 4 8,-2 2 10,-3 2 11,-4 2 11,0 2 1,1 2-7,1 1-9,1 3-7,-2 5-7,-4 9-3,-3 9-3,-5 9-5,0 1-3,1-5-6,3-4-6,1-5-5,2-5-1,3-5 0,1-5 2,3-5 1,4-5-2,10-8-7,8-6-7,9-7-7,8-6-5,9-5-3,7-5-4,8-4-3,-1 0 2,-10 7 7,-10 7 9,-9 7 6,-6 3 2,-1 1-7,-1-1-8,0 0-5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9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91450 50981 623,'10'-8'63,"5"2"-4,5 1-6,5 1-6,3 0-4,1 2-7,1 0-6,1 2-6,-1 0-8,-1 0-10,-3 0-12,-1 0-9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19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91760 50566 508,'-22'-12'12,"6"8"24,5 8 23,5 8 24,2 5 4,0 3-17,0 3-15,0 3-17,-1 2-12,0 2-9,-1 3-8,-1 1-10,0 0-9,2-3-9,2-3-10,2-3-9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0"/>
    </inkml:context>
    <inkml:brush xml:id="br0">
      <inkml:brushProperty name="width" value="0.04927" units="cm"/>
      <inkml:brushProperty name="height" value="0.04927" units="cm"/>
      <inkml:brushProperty name="color" value="#F2395B"/>
    </inkml:brush>
  </inkml:definitions>
  <inkml:trace contextRef="#ctx0" brushRef="#br0">91459 50450 446,'-30'45'115,"3"-4"-28,3-4-28,4-3-28,-1-1-18,-2 4-10,-1 4-9,-2 4-8,0-1-7,2-8-3,4-6-2,3-7-4,2-5 0,1-4 0,1-5 1,1-3 1,1-4 2,4-4 2,2-4 4,4-3 2,3-3 4,4 2 4,4 1 4,3 1 6,3 2 4,-2 4 6,-1 4 6,-1 4 6,-1 4 4,-2 7 2,-2 5 0,-2 7 2,-4 2 0,-2 2-2,-5 1-2,-4 1-1,-2-2-4,0-3-4,1-5-4,-1-3-4,3-7-6,4-7-7,5-8-8,6-8-6,4-7-4,4-7-2,3-7-1,5-7-2,2-1-1,1 2 1,1 3-2,1 3 1,-2 4 3,-2 5 11,-3 5 9,-2 5 10,-5 4 8,-3 4 7,-4 4 8,-4 4 7,-4 4 4,-4 7-2,-4 6 0,-3 5-2,-5 4-3,-3 1-7,-5 0-6,-3 2-6,-2-2-5,3-3-5,2-5-4,1-3-5,6-8-2,11-9-1,8-10 0,11-9-1,7-5 0,5 2 2,5 3 1,5 1 0,0 2 1,-3 3 0,-5 1-2,-3 2 1,-5 2-1,-3 4 1,-4 2 2,-4 4 0,-5 2-2,-6 3-4,-6 3-5,-6 4-5,-2-1-1,-1-1 1,1-3 2,-1-1 1,-2-1 2,-5 0 3,-5-1 1,-4 1 3,-2-2 0,3-2 1,3-4 0,4-2-1,1-2 7,3 0 14,1 0 13,3 0 14,5 0 10,10 0 6,10 0 7,10 0 7,8-2-3,6 0-14,8-3-14,7-2-13,4-1-9,3-2 0,4 0-2,2-1-1,-1 0-12,-4 0-20,-6 2-22,-4 1-21,-6 1-9,-8 2 3,-6 2 3,-6 2 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49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100366 22850 684,'-7'-8'3,"2"0"8,2 0 7,2 0 8,2 1 2,2 0 0,2 2-1,2 1 0,3-1-2,7 0 1,6-2-2,5 0 0,4-1-3,1 0-6,1 1-6,1-1-6,-2 1-5,-2 2-6,-3 2-5,-3 2-6,-3 0-4,-2 0-3,-4-2-4,-3 0-4,-4 0-3,-6 2-4,-6 2-5,-6 2-3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0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91662 52687 539,'-23'-6'57,"4"6"2,3 4 2,3 6 3,1 3-5,1 3-10,-1 3-11,0 3-9,-1 2-9,-3 1-6,-3 1-6,-3 1-5,-2-2-11,1-1-13,-1-4-13,1-3-14,2-3-9,5-1-4,4-2-6,6-2-5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0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92100 53400 644,'51'43'111,"-8"-8"-21,-8-8-21,-7-7-21,-4-6-20,1-1-18,1-2-20,1-2-19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0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93366 51375 580,'-12'-15'8,"8"2"15,8 3 16,8 1 15,3 1 3,1 2-10,0 1-10,-1 1-10,6-1-6,9 2-1,10-1 0,10 0-2,4-1-2,-2 0-2,-2-1-3,-2-1-4,-5 0-7,-8 2-11,-8 2-11,-7 2-12,-8 1-12,-8 2-10,-8 0-10,-8 2-11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1"/>
    </inkml:context>
    <inkml:brush xml:id="br0">
      <inkml:brushProperty name="width" value="0.05966" units="cm"/>
      <inkml:brushProperty name="height" value="0.05966" units="cm"/>
      <inkml:brushProperty name="color" value="#F2395B"/>
    </inkml:brush>
  </inkml:definitions>
  <inkml:trace contextRef="#ctx0" brushRef="#br0">94097 50854 368,'-15'-22'17,"4"5"3,3 3 3,3 4 4,2 6 8,4 8 13,2 8 13,4 7 13,-1 8 1,-1 7-11,-2 7-12,-2 6-11,-2 5-9,0 2-9,-2 1-8,0 3-8,-1-1-4,1-2 1,-1-4 1,0-2 1,0-5-9,2-6-17,0-6-17,2-5-18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1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93921 51824 461,'13'-21'7,"-5"5"11,-4 5 13,-6 5 12,-3 3 3,-3 3-6,-4 4-6,-2 2-7,-3 5 1,-1 6 5,-3 5 5,-1 7 6,-1 2-1,-1 2-9,1 1-7,-1 1-9,2-2-6,3-2-3,3-3-4,3-3-3,7-8-13,14-14-18,12-14-18,12-13-20,8-11-6,-1-5 5,0-6 6,0-6 5,-3 2 7,-8 10 6,-6 10 8,-6 9 7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1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94944 50814 395,'15'-8'33,"-1"-2"2,-1 0 2,0-1 0,0-1-1,5 1-4,3-1-5,5 0-5,1 1-3,1 1-5,-1 0-3,1 2-5,-6 3-10,-9 6-19,-10 6-17,-10 6-18,-7 2-5,-3 1 10,-5 0 10,-3-1 9,-2 0 8,1-2 5,1-3 7,1-1 5,1-1 6,3 0 5,1 0 6,3 0 5,1-1 8,4-1 9,3-1 11,2 0 10,3 0 1,1 4-8,0 2-9,2 3-8,0 4 0,0 5 8,0 5 8,0 5 8,0 4 0,0 2-7,0 4-7,0 3-7,-1-1-8,-1 0-7,0-4-8,-1 0-7,-2-3-5,0-2-4,-1-2-3,-2-1-2,0-3-8,1-3-11,-1-4-11,0-1-11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1"/>
    </inkml:context>
    <inkml:brush xml:id="br0">
      <inkml:brushProperty name="width" value="0.04636" units="cm"/>
      <inkml:brushProperty name="height" value="0.04636" units="cm"/>
      <inkml:brushProperty name="color" value="#F2395B"/>
    </inkml:brush>
  </inkml:definitions>
  <inkml:trace contextRef="#ctx0" brushRef="#br0">94866 52095 474,'16'-29'35,"1"5"1,1 5 0,1 5 1,3 0-2,5-4-8,5-3-6,5-5-6,2-1-7,0 1-6,0 1-5,0 1-6,-3 3 0,-5 5 5,-7 5 5,-5 5 5,-7 5 6,-8 7 4,-8 7 5,-8 8 5,-4 3 3,1 1 1,-1 1 0,0 1 2,-1 1-2,-1 0-7,-3 2-5,-1 1-7,-1-1-4,1-3-2,1-3-4,1-3-2,-1-1-8,-3-1-14,-3 1-13,-3-1-14,1-1-6,3-4 0,5-4 1,3-5 0,3-2 2,2-4 5,3-2 3,1-3 5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22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94950 52150 490,'54'39'193,"0"0"-48,-2 1-47,0-1-48,-1 0-30,3 0-16,2 0-16,2 0-16,-3-2-5,-8-5 6,-8-5 5,-7-5 6,-6-4-7,-2-3-20,-1-3-20,-2-2-20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8:59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21109 24957 460,'-15'-8'0,"-1"1"8,0-1 10,0 0 10,1 1 2,-1 2-4,0 2-3,1 2-4,-2 2-1,0 0-2,-1 2 1,-1 0-2,-1 3 0,-3 4-2,-1 3 0,-3 5-1,-1 3-2,-1 1 0,-1 2-2,0 3-2,-2 0 0,-1 1-1,-1-1-1,-1 1-1,1 0 0,2 2 0,1 3 1,3 1 0,2 2 0,3 0 1,3 2-1,3 1 1,1 2-1,0 6 0,1 4 0,-1 6-1,1 0 1,1-1-2,0-2 1,2-2-1,1-2 1,2-2-1,3-2 0,1-2 0,1-1 1,2 0 0,0 0 1,2 0 0,0 1 1,2 0 0,0 2 2,2 0 0,1 1 1,3-2 0,4-1-1,2 0 1,3-2-1,1-3-1,3-4-1,1-2 0,2-2-1,1-1 0,1-2 1,1 1 1,1-4 0,1-2-1,1-3 0,1-2-1,1-3-1,2-1-1,3-1 0,1 0-2,2-3 0,2-1 1,2-2-1,2-2 1,2-2 0,2-1 0,2 0 1,2-1 0,1-2 0,0-1-1,0 0-1,0-1 0,0-1-2,-1 0 0,1 0 0,0 0-1,-1-1 0,-2-2-1,-2-1 0,-2-3-2,-2-1 0,0 0 1,-2 0-1,0 1 1,-2-3 0,0-3 0,-1-5 0,-1-3 1,-2-3-1,-2 1-1,-2-1-1,-1 1-1,-3-2 0,-2-3 2,-1-3 2,-2-2 2,-3-2 1,0 0 1,-1-1 0,0 1 1,-3 1 0,-1 2 0,-2 2-1,-3 1 0,-1 3 0,-2 1 0,-2 3 0,-2 2 0,-2 1 0,-1 2 0,0 3 0,-1 1 1,-3 0-1,0-3 0,-3-3 0,-2-3 1,-2-4-1,-4-7 0,-2-5 0,-3-5-1,-2-5 0,-1-2-1,-1-2-2,-1-2-1,-2 1 0,-1 5 0,-3 2 1,-1 6 1,-3 1 1,-2 1-1,-4 2 1,-3 0 0,-3 0-1,-6-2 1,-4-2 0,-5-2-1,-2-1 1,2 2 0,2 0 0,3 2 1,0 1-2,0 1-1,0 3-3,0 2-2,1 4-1,2 7-1,2 7 0,2 7 0,1 7-3,-2 8-5,-1 8-5,0 7-4,2 6-1,6 3 3,6 3 5,6 3 4,4-1-1,2-3-8,4-5-6,3-4-7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0"/>
    </inkml:context>
    <inkml:brush xml:id="br0">
      <inkml:brushProperty name="width" value="0.04647" units="cm"/>
      <inkml:brushProperty name="height" value="0.04647" units="cm"/>
      <inkml:brushProperty name="color" value="#F2395B"/>
    </inkml:brush>
  </inkml:definitions>
  <inkml:trace contextRef="#ctx0" brushRef="#br0">15398 21734 473,'-9'8'3,"0"-1"7,-2 1 6,1 0 7,2-1 7,10-2 8,8-3 8,9 0 8,9-5 2,10-2-6,10-5-6,10-4-5,4-2-6,-2-1-7,-3-1-5,0-1-5,-4 0-6,-1 3-3,-2 1-3,-2 2-3,-3 2-6,-4 3-8,-4 1-6,-3 2-8,-5 1-3,-5 0 1,-5 0 1,-5 1 1,-5 0-4,-4 3-10,-6 4-10,-4 2-9,-4 2-1,-2-2 9,-2-1 9,-1 0 9,-1-1 6,2 0 7,3-1 6,1 1 6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0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100164 22207 488,'-1'-14'0,"0"2"0,-2 4 0,0 3 0,-2 0 2,0 0 4,-1-1 5,-1-1 3,-1 4 11,2 11 14,0 11 15,2 11 15,-1 5 2,0 1-13,-1-1-12,-2 0-12,1-1-8,1-5-5,0-4-4,2-3-4,0-3-8,2 1-10,0 0-11,2-1-11,2-2-12,4-4-12,4-6-12,3-4-13,4-7-1,3-6 12,4-7 12,2-7 11,1-6 9,1-5 8,-1-5 6,1-4 6,-3 0 7,-3 7 4,-5 8 4,-3 6 5,-3 5 1,-2 4-3,-2 4-3,-2 5-2,-3 2 9,-1 2 19,-2 2 21,-1 2 19,-5 3 6,-4 7-10,-5 6-10,-5 5-9,-5 5-11,-1 1-12,-5 2-12,-1 3-12,-1-2-6,3-2-2,3-3-2,3-3 0,3-3-4,3-1-5,3-2-3,3-2-6,2-3-2,2-1 2,2-2-1,2-2 2,3-3 1,4-1 1,4-2 2,4-2 3,1 0 5,1 2 12,0 2 12,0 2 11,-2 3 5,-3 3-3,-2 5-3,-4 4-2,-1 1 2,-2 1 7,0-1 7,-1 1 6,-2-1 0,-2 1-8,-2-1-7,-2 1-9,0-2-6,1-3-3,0-3-2,2-3-4,2-5-9,4-8-13,4-8-15,4-8-13,4-5-3,5-5 6,5-3 8,6-4 7,2-1 6,0 3 5,2 3 5,1 3 4,-1 3 6,-5 3 5,-3 3 5,-4 3 5,-6 4 12,-7 6 17,-6 6 16,-8 6 17,-4 4 2,-5 3-14,-4 3-14,-3 3-14,-1 1-10,3-3-9,2-1-7,5-2-8,5-4-7,10-3-7,9-4-8,11-4-6,5-3-2,-1 0 4,1-2 3,-1 0 5,0 0 2,-3 0 2,-1 2 2,-2 0 2,-4 2 3,-5 2 1,-4 2 4,-6 2 1,-4 2 4,-5 3 3,-5 4 2,-5 2 4,-4 1 1,0-1-2,-1-1-2,-1-1-1,-1 0-2,-1 2 0,0 0 0,-2 1-1,0-1 0,3-3 2,1-3 1,3-2 2,1-2 3,1-1 4,1 1 5,1 0 4,4-1 5,8-2 6,8-3 7,8 0 6,8-5-2,9-2-9,9-5-9,9-4-9,4-1-4,0 1-1,0 1 1,0 1 0,-1 0-6,0 0-15,-2 0-13,0 0-14,-2 2-6,-5 1 3,-4 2 4,-3 2 3,-8 2-2,-9 0-6,-10 2-6,-10 0-5,-4 1 2,2-2 11,2 0 10,3-2 12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16848 21950 464,'-36'34'-36,"9"-7"18,7-10 18,9-9 17,3-3 14,2 0 13,1 1 12,0 2 12,1 1 0,0 5-10,0 4-10,1 3-10,-3 6-7,0 7-3,-3 7-4,-2 6-3,-1 3-4,-2-2-2,0-2-3,-1-2-3,0-1-5,1 1-4,1-1-4,1 0-6,1-3-5,4-6-7,2-5-7,4-7-6,3-9-8,6-12-9,4-14-10,5-11-8,1-5 0,-3 7 11,-2 5 12,-4 6 10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1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17400 22855 422,'14'-29'2,"-1"3"4,-2 5 4,-2 3 4,-1 3 4,0 1 5,-1 1 4,1 0 6,0 2 1,0 3 0,0 1-1,0 2 0,-1 5 1,-1 8 0,-1 8 1,0 7 0,-3 5-1,-2 3-7,-3 1-5,-4 2-7,0 1-3,0-1-2,2-1-2,1-1-1,0-3-2,2-2 0,0-3-1,2-2 1,1-4-1,2-1 0,2-3 1,2-1-1,1-2-3,3 0-3,2-2-4,2-1-5,0 0-2,1-2 2,0-1 2,-1 0 1,0-2-5,-1-2-9,-1-2-11,0-2-9,-1-3-3,1-2 6,1-3 4,2-3 6,-1-3 0,-1-2-5,-1-1-4,0-3-4,-2 2-1,-1 3 6,-1 4 4,0 5 5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1"/>
    </inkml:context>
    <inkml:brush xml:id="br0">
      <inkml:brushProperty name="width" value="0.05876" units="cm"/>
      <inkml:brushProperty name="height" value="0.05876" units="cm"/>
      <inkml:brushProperty name="color" value="#F2395B"/>
    </inkml:brush>
  </inkml:definitions>
  <inkml:trace contextRef="#ctx0" brushRef="#br0">18535 22790 374,'-6'-5'35,"4"8"10,4 6 11,4 7 10,0 4 0,-1-1-8,-2 1-8,-2-1-10,0 2-6,0 0-3,2 0-5,0 3-4,1-2-3,0 0-4,0-1-3,0 0-3,1-2-2,1 1 1,3-1 0,2 1 0,1-1-1,1-1-3,2-1-5,0 0-2,-1-1-4,-1 4 0,-2 4-2,-2 2-1,-4 1 0,-2 0 3,-6 1 2,-2-1 2,-4 0 0,-2-3-2,-2-1-3,-1-3-2,-3 0-3,-1-1-3,-3 1-5,-1 0-2,-3-3-2,-1-3 1,-3-4 2,-1-5 2,0-2-4,1-4-7,3-2-8,2-3-8,2-2-3,4 0 2,5 0 1,3 0 2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1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18850 23089 529,'14'-22'36,"-1"7"-5,-2 3-5,-2 6-5,0 1 1,1 0 9,3-1 7,2-1 8,2-1 1,3 0-5,3 0-6,3 1-5,1-1-6,-1 0-6,-1 0-6,-1 0-6,-2 1-8,-3 1-8,-3 0-10,-2 2-8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02"/>
    </inkml:context>
    <inkml:brush xml:id="br0">
      <inkml:brushProperty name="width" value="0.05953" units="cm"/>
      <inkml:brushProperty name="height" value="0.05953" units="cm"/>
      <inkml:brushProperty name="color" value="#F2395B"/>
    </inkml:brush>
  </inkml:definitions>
  <inkml:trace contextRef="#ctx0" brushRef="#br0">19072 18524 369,'6'-38'53,"-4"19"2,-4 19 4,-4 18 2,-2 10-3,-2 1-9,0 1-9,-1 1-8,-1 3-6,1 8-1,-1 6-1,0 8-2,1 1-2,2-1-1,3-2-2,1-2-2,1-4-2,2-6 0,0-6-3,2-5 0,1-5-3,2 0-4,2-1-4,2 0-4,2-3-4,3-3-4,3-3-3,3-3-5,3-6-3,3-10-2,3-10-4,3-9-2,-1-6 1,-7 1 6,-5-1 6,-6 1 6,-5 0 4,-3-1 3,-2 1 3,-4-1 4,-2 3 3,-1 5 2,-3 5 3,-2 5 2,-2 4 0,-1 4 1,-3 4-2,-2 4-1,0 4 0,-1 3 0,1 5 0,-1 4 0,0 2-7,1 2-14,-1 3-12,1 1-14,1-1-10,2-5-9,4-5-8,3-5-8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26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51254 10016 435,'8'-7'77,"1"2"-16,2 2-17,0 2-16,0 1-10,1 0-1,0 0-2,0 0-2,-1 0-1,1 0 0,0 0-2,0 0-1,0 0 0,1 2-3,1 0 0,2 2-2,-2 0-2,-1 2 0,-2 0-2,-2 1-1,-2 2-1,-1 2 0,0 2-1,-2 1 1,-2 2-2,-2 1-2,-3 2-2,-4 0-2,-1 1-1,-1 1 2,-2 1 2,0 1 2,-2 0 1,-1-1 1,-3-1 1,-1-1 1,-2-1 1,0 1-1,1 0 0,-1-1 0,1 1 1,1-1 0,1 1 1,1 0 1,0-3 0,2-1 1,1-4 0,1-3 0,3-1 7,6-2 11,6-1 14,6 0 12,3-2 1,1-2-7,1-2-8,2-2-9,0-2-7,1 0-8,1-1-5,1-2-8,0 2-3,-1 1 2,-1 2 1,0 2 1,-2 1-4,1 0-8,0 0-10,-1 0-9,1 0-5,2 0-2,0 0-1,1 0-2,0-2 2,1-2 2,-1-4 2,1-2 4,0-3 1,1-5 2,1-4 2,1-3 1,0-3 2,-3 1 4,-1 0 3,-2-1 3,-3 3 3,-1 5 3,-2 5 3,-2 5 3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26"/>
    </inkml:context>
    <inkml:brush xml:id="br0">
      <inkml:brushProperty name="width" value="0.05339" units="cm"/>
      <inkml:brushProperty name="height" value="0.05339" units="cm"/>
      <inkml:brushProperty name="color" value="#F2395B"/>
    </inkml:brush>
  </inkml:definitions>
  <inkml:trace contextRef="#ctx0" brushRef="#br0">53271 9942 412,'-15'-15'-1,"4"2"1,3 3-1,3 1 0,1 2 4,0 0 8,0 2 9,0 1 8,1 2 10,2 5 9,2 6 10,2 4 9,0 2-1,0-1-13,-2-1-12,0 0-13,-1 1-7,0 5-1,0 5-3,0 5 0,0 4-3,0 2 0,0 4-3,0 3-1,0 4-2,0 6-1,0 5-2,0 7-1,0 5-2,2 3-2,0 4-2,2 5-2,-1 4-2,1 8-5,0 6-3,0 8-5,1 0-5,2-5-8,2-5-9,1-4-7,2-7-4,0-7 2,-1-9 2,1-7 1,-1-10 4,-1-10 7,0-12 7,-2-9 8,-1-8 3,0-1-1,-2-2 0,0-2-1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27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53063 9672 449,'-7'-35'54,"2"8"-9,2 7-10,2 8-9,2 4-3,2 1 0,2-1 0,2 0 2,2 0 0,3 0 0,3 0-1,4 1 0,0 0-2,1 2-1,-1 2-2,1 2-3,-1 1-1,1 2-2,-1 0-2,1 2-1,0 1-2,-1 1 1,1 3 0,0 2 1,-3 1-1,-1 2-2,-4 0-2,-3 1-2,-1 0 0,-2-1-1,-1-1 1,0 0-1,-2-1 0,-1 1-3,0 1 0,-1 2-3,-3-1 1,0-1 0,-3-1 1,-2-1 1,-2 2 1,-4 4 1,-2 3-1,-3 5 1,-3 1 0,-3 2-2,-3 1-2,-3 1-2,0-1-2,3-3-3,4-4-3,2-1-3,0-3-2,0 1-1,-1-1 0,-1 1 0,1-1-4,1-3-7,3-1-8,1-2-8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32"/>
    </inkml:context>
    <inkml:brush xml:id="br0">
      <inkml:brushProperty name="width" value="0.02213" units="cm"/>
      <inkml:brushProperty name="height" value="0.02213" units="cm"/>
      <inkml:brushProperty name="color" value="#FED406"/>
    </inkml:brush>
  </inkml:definitions>
  <inkml:trace contextRef="#ctx0" brushRef="#br0">64368 10017 994,'-2'-16'0,"-2"1"1,-4-1 1,-1 1 1,-1 2-7,6 6-13,4 6-14,6 6-13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34"/>
    </inkml:context>
    <inkml:brush xml:id="br0">
      <inkml:brushProperty name="width" value="0.04608" units="cm"/>
      <inkml:brushProperty name="height" value="0.04608" units="cm"/>
      <inkml:brushProperty name="color" value="#FED406"/>
    </inkml:brush>
  </inkml:definitions>
  <inkml:trace contextRef="#ctx0" brushRef="#br0">49564 6654 477,'7'-8'2,"0"0"4,-2 0 4,0 0 3,-3 1 7,-2 2 9,-4 3 8,-2 1 8,-3 2 3,-4 3-6,-2 4-4,-3 2-6,-3 4-4,-3 4-3,-3 3-4,-3 5-3,-2 2-3,-1 4 0,-1 3-2,0 3 0,-2 2-1,1 4-1,0 2-2,0 4 0,-1 2-3,-1 3-2,-1 4-3,0 2-2,-2 2-2,-1-1-1,0 1-2,-2 0-1,-1 1-1,0 3 0,-2 3 1,0 3 0,-1 2 0,0 2 0,0 3 1,0 1 0,1-1 1,2-5 1,1-5 0,3-5 1,1-4 1,2-1-1,0-2-1,1-2 1,2-2-1,0-2 1,1-3 1,1 0 0,2-5 0,1-4 1,3-5-1,1-5 0,4-5 0,3-3 1,4-5-1,5-3 1,4-3 1,8-3 3,6-1 3,7-2 2,5-2 1,3 0-2,3-2-1,3 0-2,3-1-1,5 0-1,3 0 0,4 0 0,2 0-1,2 0 0,0 0 1,2 0 0,1 0 1,2 2 0,1 0 1,3 2 1,2 0 0,2 2-1,1 0-2,3 1-1,0 1-1,-1-2 1,0-1-1,-2 0 1,0-2 0,1-2 0,1-2 1,2-2 1,0-1-1,1 0 1,1 0-2,1 0 1,-1 1-1,-1 0-1,-2 2 1,-3 0-1,0 1 0,-2 0-1,-1 0 1,-1 0-2,-1 0 0,-4 0 0,-2 0-2,-4 0 1,-3 0-2,-4 0 1,-4 0-1,-3 0 0,-5-1 1,-5-2 1,-5-2 0,-5-1 2,-3-4 1,-2-4 3,-3-4 3,-1-3 2,-2-3 1,-4-1-1,-2-1-2,-3-1-1,-3-1-1,0-1 0,-2-1-1,0 0 1,-1-2-1,-3-1-1,-2-1-2,-1 0-1,-1-3-2,0-3-3,2-2-2,1-4-2,0-4-2,-1-8-2,-2-6 0,1-7-2,-3-5-1,0-4 1,-1-5-1,-1-3 1,-1 0 0,-3 4 1,-1 3 0,-2 5 1,-2 2 2,1-1 2,0 1 3,-1 0 3,1 0 1,0 2 2,-1 3 1,1 2 1,-1 2 0,-1 4 0,-1 4 0,0 5 0,-2 2-1,1 3 1,0 4-1,-1 2 1,1 4-2,0 4-4,-1 3-5,1 5-3,3 4-5,5 7-2,7 5-3,5 6-3,4 3-4,1 0-4,0 0-4,2 0-4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0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100588 24447 504,'-43'-21'7,"9"7"5,9 5 7,9 6 6,5 5 5,0 4 2,2 4 4,1 3 2,0 4 0,0 3-3,0 3-3,0 4-4,0-1-2,-1 0 0,-2-1 0,0-1 0,-2 0-3,-1 1-6,-3 1-4,-1 1-7,-3 0-6,0-1-9,-1-1-10,-1-1-9,0-3-6,1-3-1,1-4-3,1-4-2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38"/>
    </inkml:context>
    <inkml:brush xml:id="br0">
      <inkml:brushProperty name="width" value="0.03408" units="cm"/>
      <inkml:brushProperty name="height" value="0.03408" units="cm"/>
      <inkml:brushProperty name="color" value="#FED406"/>
    </inkml:brush>
  </inkml:definitions>
  <inkml:trace contextRef="#ctx0" brushRef="#br0">54258 20691 645,'-8'-8'57,"0"0"-12,0 0-13,0 0-12,0 1-6,1-1-3,-1 0 0,0 0-3,-1 0-1,-2 1 0,-2-1-1,-1 0-1,-3 0-1,-1 0 0,-3 0 0,-1 1-1,-2 0 1,1 2 0,-1 2 1,1 2 2,-2 1-1,0 0 1,-1 0 0,0 0 0,-1 0 0,1 2 0,1 0 0,1 2 0,0 0 1,1 0-1,-1-1 0,1 1 0,0 1-2,1 0 0,1 1-3,1 2-2,1-1 0,2-1 0,2 0 0,3-2-1,1 1 1,0 2-3,2 2 0,1 2-2,3 0-11,8-1-18,6-1-20,7 0-19,2-3-3,-4-3 13,-5-2 12,-3-4 14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38"/>
    </inkml:context>
    <inkml:brush xml:id="br0">
      <inkml:brushProperty name="width" value="0.03881" units="cm"/>
      <inkml:brushProperty name="height" value="0.03881" units="cm"/>
      <inkml:brushProperty name="color" value="#FED406"/>
    </inkml:brush>
  </inkml:definitions>
  <inkml:trace contextRef="#ctx0" brushRef="#br0">53204 19768 566,'-7'-29'2,"2"7"4,2 5 3,2 7 5,0 5 6,-4 8 9,-2 6 9,-3 7 10,-3 4 1,0-1-9,-1 1-8,-1-1-9,-1 1-5,-2 1-2,0 1-3,-1 1-2,0 0-2,-1-1-2,1-1-3,-1-1-2,1 0-1,1 0 0,1-1-1,1 1 1,1-1 0,2 1-1,2-1 0,3 1 0,0-2 0,2-1 1,1-2 0,0-3 1,3-1 1,4-2 0,4-2 1,4-2 1,2-1 0,3 1 0,2 2-1,1 0 0,3 1-2,1 0-4,3 0-5,1 0-5,1 0-4,-1 1-5,-1 1-5,-1 2-5,0-1-2,-1 1 1,1 0 0,-1 0 2,-1-1-4,-3-1-4,-3-1-7,-2 0-6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39"/>
    </inkml:context>
    <inkml:brush xml:id="br0">
      <inkml:brushProperty name="width" value="0.0539" units="cm"/>
      <inkml:brushProperty name="height" value="0.0539" units="cm"/>
      <inkml:brushProperty name="color" value="#FED406"/>
    </inkml:brush>
  </inkml:definitions>
  <inkml:trace contextRef="#ctx0" brushRef="#br0">87368 9185 408,'7'-10'3,"-2"-3"6,-2-5 7,-2-4 6,-1 3 7,0 7 7,0 8 7,0 8 7,0 7 0,0 5-7,0 7-5,0 5-7,-1 6-5,-2 3-3,-2 4-3,-2 4-5,-1 3-1,1 2-1,-1 2-1,0 2-1,0 2-1,0 5-3,0 4-3,0 3-2,1 0-3,1-7-3,0-5-2,2-6-2,0-6-1,0-6 0,0-5 1,0-7 1,2-10-2,2-16-5,3-16-4,4-15-4,4-11-3,5-4 1,7-6 0,6-4 1,1 1 1,0 6 2,-1 8 4,-1 6 2,-3 7 4,-5 7 4,-5 7 5,-4 7 4,-3 3 5,-1 3 8,1 2 6,0 3 6,0 0 3,2 3-4,0 2-3,1 2-3,0 2-2,0 3 1,-2 3-1,0 3 1,-3 3-1,-3 3-3,-2 3-3,-4 3-2,-2 0-1,-5-2 0,-4-1 0,-4-3 1,-3-1-5,-3 1-6,-3-1-8,-3 1-7,-3-3-4,-2-3-2,-4-5 0,-3-3-2,1-4-1,2-2-1,3-4 0,3-2-2,4-4-7,5-2-14,5-4-16,5-2-15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42"/>
    </inkml:context>
    <inkml:brush xml:id="br0">
      <inkml:brushProperty name="width" value="0.0353" units="cm"/>
      <inkml:brushProperty name="height" value="0.0353" units="cm"/>
      <inkml:brushProperty name="color" value="#FED406"/>
    </inkml:brush>
  </inkml:definitions>
  <inkml:trace contextRef="#ctx0" brushRef="#br0">54678 17346 623,'-8'-33'10,"1"13"7,-1 13 5,0 12 5,0 8 1,2 3-4,1 4-4,0 2-4,2 2-3,1 2-1,0 3-2,2 1-2,-1 0-1,-1-3-1,0-3-1,-1-3-1,-1-3-1,2-3-2,0-3-3,2-2-1,2-6-6,6-6-7,4-8-8,5-6-8,2-4-2,-3-3 3,-1-1 4,-2-3 2,-2 2 4,1 3 4,0 5 4,0 3 4,-2 3 2,-1 2-1,-2 3 0,-2 1-1,-2 4 6,-2 6 13,-2 5 12,-2 7 12,-1 2 4,0-3-7,0-1-6,0-2-6,2-4-7,2-3-8,4-4-7,2-4-8,2-4-5,2-3-2,0-5-1,1-4-3,2-4 0,2-5 2,1-4 1,3-6 2,0 0 1,-1 4 1,-1 3 1,-1 5 0,-1 4 3,0 5 2,-2 4 4,-1 6 3,-1 3 8,0 2 12,-2 2 11,-1 2 13,0 2 5,0 4-2,0 2-2,0 3-1,0 2-4,-1 1-5,1 2-4,0 0-4,-1 1-4,-2 1-2,-3 1-2,0 1-2,-3 1-2,-1 4-4,0 3-3,-1 3-3,-3 1-5,-4 1-3,-4-1-4,-3 0-4,-3-1-3,1 0 0,-1-1-1,1-1 0,0-4 1,2-5 1,2-7 1,3-5 2,1-6 0,0-8-1,2-6-1,1-7-2,1-6-3,2-5-4,2-5-5,2-5-5,2-2 0,4 0 3,2 0 5,4 0 3,0 2 3,1 3 2,0 5 3,0 4 2,-1 3 5,-1 6 7,-1 5 7,0 5 8,-2 3 5,-1 2 4,0 2 4,-2 2 4,-1 3 5,-2 4 2,-2 3 5,-2 5 2,-3 3 0,-6 3-8,-4 3-7,-5 3-7,-2 0-6,-1 0-3,1-1-5,0-1-4,-1-1-6,2-1-9,1-1-7,1-1-9,2-3-6,1-5-5,2-5-4,3-4-5,1-6-1,4-2 1,3-5 1,2-4 1,2-2 5,0 0 8,0 0 7,0 1 8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42"/>
    </inkml:context>
    <inkml:brush xml:id="br0">
      <inkml:brushProperty name="width" value="0.03508" units="cm"/>
      <inkml:brushProperty name="height" value="0.03508" units="cm"/>
      <inkml:brushProperty name="color" value="#FED406"/>
    </inkml:brush>
  </inkml:definitions>
  <inkml:trace contextRef="#ctx0" brushRef="#br0">55200 18350 627,'36'8'11,"-7"2"3,-8 0 1,-5 1 2,-2 2 4,5 1 5,5 3 4,5 2 6,2 1-1,-2 3-3,0 1-5,0 3-3,-2-1-3,2 0-2,1-1-1,1 0 0,-1-3-9,-3 0-15,-3-1-15,-3 0-15,-3-4-11,-3-3-8,-3-4-8,-2-4-9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43"/>
    </inkml:context>
    <inkml:brush xml:id="br0">
      <inkml:brushProperty name="width" value="0.03746" units="cm"/>
      <inkml:brushProperty name="height" value="0.03746" units="cm"/>
      <inkml:brushProperty name="color" value="#FED406"/>
    </inkml:brush>
  </inkml:definitions>
  <inkml:trace contextRef="#ctx0" brushRef="#br0">56940 17490 587,'-19'-27'51,"10"11"2,10 9 1,10 10 0,4 7-3,-1 4-8,-1 3-8,0 5-8,-3 2-7,-1 4-6,-2 3-6,-2 3-5,-2 1-7,0 1-6,-2-1-5,0 0-6,-2-2-8,0-3-7,-2-5-9,0-3-8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43"/>
    </inkml:context>
    <inkml:brush xml:id="br0">
      <inkml:brushProperty name="width" value="0.04512" units="cm"/>
      <inkml:brushProperty name="height" value="0.04512" units="cm"/>
      <inkml:brushProperty name="color" value="#FED406"/>
    </inkml:brush>
  </inkml:definitions>
  <inkml:trace contextRef="#ctx0" brushRef="#br0">57300 16745 487,'10'-18'1,"5"-5"3,5-5 3,6-5 2,1 0 2,0 4 3,1 3 3,-1 5 3,-1 3 2,-1 2 2,-2 4 1,-3 3 2,-1 3 0,-3 6-3,-1 4-1,-2 6-3,-3 4-2,-3 7-4,-2 5-3,-4 7-4,-4 3-2,-6 0-1,-5 2-2,-7 1-1,-3-2-3,-1-2-7,-1-3-5,0-3-7,-1-4-3,2-5-2,3-5-2,2-5-1,1-3 0,2-4 1,2-3 1,3-2 2,1-3 2,4 0 6,3-1 4,2-1 6,3-4 2,0-4 0,2-5-1,0-5 0,3-2 1,6-1 1,4 1 3,5-1 2,3 2 3,-1 3 4,1 3 3,-1 3 4,-2 4 2,-3 3-1,-4 4 1,-4 4 0,-4 6-2,-3 8 0,-2 7-1,-3 9-2,-5 3-2,-4 2-2,-5 1-3,-5 1-2,-3-2-2,1-2-1,-1-3 0,1-3 0,1-3-2,5-3 1,3-3-2,4-2 1,3-5-3,2-7-1,2-4-2,2-7-3,4-6-1,4-6-4,5-5-1,6-6-3,0-4-2,-1 1 1,-3 0 0,-1 0 0,-2-1 1,-2 1 2,-3 0 3,0 0 2,-3 0 2,-1 1 4,0 1 3,-2 2 2,0 1 4,-2 3 4,0 3 4,-1 3 3,-3 2 3,0 2 4,-3 3 3,-2 1 3,0 2 2,2 1-2,3 0-1,1 2-1,1 4 2,2 8 3,0 8 5,2 7 5,0 9-1,0 9-4,0 8-4,0 10-4,0 2-3,0-1-2,0-2-3,0-2-2,0-3-2,0-2-1,0-3-1,0-4-2,1-1-2,4-2-3,2 0-2,4-1-3,1-3-4,1-3-6,1-5-7,1-3-6,1-5-7,2-3-7,0-4-6,1-4-6,1-6-3,1-8 3,1-8 4,1-7 3,-2-3 2,-3 5 4,-4 3 2,-4 4 3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44"/>
    </inkml:context>
    <inkml:brush xml:id="br0">
      <inkml:brushProperty name="width" value="0.04398" units="cm"/>
      <inkml:brushProperty name="height" value="0.04398" units="cm"/>
      <inkml:brushProperty name="color" value="#FED406"/>
    </inkml:brush>
  </inkml:definitions>
  <inkml:trace contextRef="#ctx0" brushRef="#br0">58950 16560 500,'1'-43'8,"4"8"7,2 7 8,3 9 7,3 5 3,0 4 1,1 4 1,1 5 0,1 3 0,2 5-3,0 5-3,1 6-2,0 2-2,-1 3-1,-1 1-1,-1 3-2,-1 1-1,-2 2-4,-3 2-2,-1 3-3,-2-1-4,0 0-4,-2-1-6,0-1-4,-3-2-1,-2-1 0,-4-3 2,-2-1 1,-3-3-2,-4-1-5,-2-3-6,-3-1-5,-2-4-2,1-5 0,-1-4 1,1-6 0,1-4 3,2-3 6,4-5 5,3-4 6,4-6 1,8-9 1,6-8-2,7-9 1,7-6 4,7 0 12,7-1 9,7-1 12,3 0-1,1 4-13,2 2-13,0 4-13,-2 5-7,-8 8-1,-6 7-2,-7 9-1,-5 4-9,-3 2-15,-3 3-15,-2 1-15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5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64822 10083 999,'-12'-6'-2,"-6"4"-5,-7 4-6,-6 4-4,-1 2-5,7 1-3,7 1-2,7 2-4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5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25450 20725 999,'21'-15'-86,"-3"4"22,-5 3 22,-3 3 21,-1 1 12,0 2 3,1 0 1,2 2 2,-2-1 1,-1 0 1,-2-2 0,-2 0 0,-4 1 1,-6 4 0,-6 4-1,-5 4 1,-3 0 0,4-1 0,3-2 0,3-2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0"/>
    </inkml:context>
    <inkml:brush xml:id="br0">
      <inkml:brushProperty name="width" value="0.02993" units="cm"/>
      <inkml:brushProperty name="height" value="0.02993" units="cm"/>
      <inkml:brushProperty name="color" value="#F2395B"/>
    </inkml:brush>
  </inkml:definitions>
  <inkml:trace contextRef="#ctx0" brushRef="#br0">101000 25350 735,'24'0'0,"1"2"0,1 0 0,1 2 0,2 2 9,5 5 18,3 5 17,4 6 19,0 1-1,-5-2-22,-5 0-21,-5 0-20,-5-3-11,-3-3 1,-4-3 1,-4-2 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1:59:59"/>
    </inkml:context>
    <inkml:brush xml:id="br0">
      <inkml:brushProperty name="width" value="0.0289" units="cm"/>
      <inkml:brushProperty name="height" value="0.0289" units="cm"/>
      <inkml:brushProperty name="color" value="#00BFF3"/>
    </inkml:brush>
  </inkml:definitions>
  <inkml:trace contextRef="#ctx0" brushRef="#br0">22776 21522 761,'9'-10'-5,"4"-2"-9,2-3-9,3-3-9,0 0-1,-4 5 7,-5 3 9,-3 4 7,-2 2 5,0 0 4,0 0 3,0 1 2,-1-1 6,-2 0 7,-2 0 6,-2 0 8,-1-1 2,0 0-1,0-1-1,0-1 0,0 0-2,-2 2-4,0 2-3,-1 2-2,-1 1-4,0 0-4,0 0-2,0 0-4,1 0-1,-1 0 1,0 0 0,0 0 2,0 0-1,-2 2 0,0 0-2,-1 2-1,0 0-2,2 3-1,2 2-4,3 2-1,2 0-10,5-3-16,6-1-18,4-2-16,2-3-2,-1-2 13,-1-3 12,0-4 12,-2 0 9,-3-1 4,-1 0 4,-2 0 5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0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23571 20297 658,'0'-14'3,"-2"2"11,-1 4 11,0 3 10,-1 2 2,-2 2-9,0 2-7,-1 2-8,-2 1-6,-2 2-2,-2 0-3,-1 1-3,-3 1-1,0 0 0,-1 0 0,-1 0 0,-1 0 0,1-1 0,-1 1 2,1 0 0,0-1 1,1-1-1,0 0 1,2-1 0,0-1 0,-1 1 0,-1 1 1,-1 2-1,0 0 1,2 0 1,3 0 2,1-1 1,0 1 0,0 0 0,-1 0-1,-1 0-1,-1 0 0,1-1 2,-1 1 0,0 0 2,1 0 1,1 2-1,1 0 0,1 1 0,0 0 0,0-1-2,0 0-1,1-2-1,-1 0-1,2 2 0,1 0 0,0 2 0,2-2-1,1 1 0,0-2-1,2 0-1,0-1 1,2 1-1,0 2 1,2 0 0,0 0 0,2 1 0,0 0-1,2 0 0,0-1 0,2-3 0,0-1 0,1-2 0,1-1-1,0 0-1,0 0 0,0 0 0,1-1-1,3-1-1,3 0 0,4-1-1,-1-3 1,1 0 1,-2-3 2,-1-2 1,0-1 1,1 0 1,2 1 2,0-1 0,0 0 2,1 2-2,-1 1 1,1 0-1,-1 0-1,-1 0-1,-1-1 1,0-1-2,-1-1 1,3 2-1,1 1 1,3 0 0,1 0 0,-1 0-2,1-1 0,-1-1-1,1-2 0,-1 0 0,1-2 0,-1 1 0,-1-2 0,-1 2 0,-2 0 0,-2 2 1,-2 1-1,-1 1 1,-1 0 0,-1 2 0,-1 0-1,0 0 0,-2 0-1,0 0 0,-1-1-2,3 0 0,2-1-2,2-1 0,-1-2-1,-1 0 1,-2-2 1,-2 1 1,-2-2 0,1 0 1,0 0-1,0 1 0,-1-1 2,-2 2 5,-3 0 4,0 2 5,-2 0 1,0-2-2,0 0-3,0-1-2,0-1-5,0-2-8,0 0-8,0-1-8,-2 2-4,0 3-2,-3 4-2,-2 4-1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1"/>
    </inkml:context>
    <inkml:brush xml:id="br0">
      <inkml:brushProperty name="width" value="0.02703" units="cm"/>
      <inkml:brushProperty name="height" value="0.02703" units="cm"/>
      <inkml:brushProperty name="color" value="#00BFF3"/>
    </inkml:brush>
  </inkml:definitions>
  <inkml:trace contextRef="#ctx0" brushRef="#br0">26310 19091 813,'-8'-4'21,"2"8"1,1 8 3,0 7 3,2 6-2,0 1-5,2 3-5,0 1-6,1 2-3,0 1-1,0 0-3,0 2-2,0 0-1,-2-1-3,0-2-1,-1 0-3,-1-1 0,2-1 0,0-1 1,2-1 1,0-1-1,0-1-5,0-1-5,0-1-3,0-1-2,0 1 1,0-1 2,0 1 1,0-2 2,0-1 3,0-3 3,0-1 3,-1-1 2,-1 1 1,0 1-1,-1 2 1,-1-2 0,2 1 2,0-2 2,2-1 2,-1 0 1,0 1 1,-2 1 1,0 2 2,0 0-1,0 1-1,2 1-1,0 1-2,1 0-1,0-1-1,0-1 0,0-1 0,0-2 0,-2-3-1,0-3 1,-1-2-1,-1-2 0,2-1 0,0 1 0,2 0-1,0 0 0,0 2 1,0 0 0,0 1 2,0 0-1,0-1 0,0 0 0,0-2-1,0 0 1,0 0 0,0 0 0,0 0 0,-1 0 1,-1-1-1,0 1 1,-1 0-1,-1 0-1,2 0 0,0 0-2,2-1-1,0 2 0,0 0 0,0 1 1,0 2 0,0-2-1,0 1-5,0-2-3,0 0-4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25925 24350 333,'49'20'167,"16"14"-1,16 15 1,16 15 0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2"/>
    </inkml:context>
    <inkml:brush xml:id="br0">
      <inkml:brushProperty name="width" value="0.02263" units="cm"/>
      <inkml:brushProperty name="height" value="0.02263" units="cm"/>
      <inkml:brushProperty name="color" value="#00BFF3"/>
    </inkml:brush>
  </inkml:definitions>
  <inkml:trace contextRef="#ctx0" brushRef="#br0">26316 18650 972,'-7'10'-8,"2"3"6,2 5 4,2 4 6,1 2 1,2 4-2,0 3-2,2 3-2,-1 2-1,-1 0-1,0 2-1,-1 1 0,-1-1-1,1 0-3,2-1-2,0-1-1,1-2-2,-2-2-2,0-2-2,-2-1-2,1-3 0,0-3 2,2-3 2,0-3 1,1-1 2,0-1 0,0 1 0,0 0 0,-1-1 2,1-1 1,0-1 1,0-1 2,-1 1 1,0 0 1,-2 1 2,0 1 1,-1 1 1,2 0-1,0-1-1,2 1 0,-1 0 0,0-1-1,-2 1-1,0 0 1,-1-1 0,0 1 0,0 0 2,0-1 1,-1 0 0,0-3-4,-2-1-2,0-2-2,-1-2-2,0 0 2,0-2 1,0 0 2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4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26275 21599 551,'0'16'-3,"2"4"-6,1 4-7,0 2-6,1 0 0,0 0 4,0-1 6,0-1 5,-1-2 2,1-4 2,0-5 0,0-3 2,-2-2 3,-2 0 7,-3 0 6,-4-1 7,0 1 1,1-2-2,0-1-4,2 0-2,-1-2-2,0-1-1,-1 0-1,-1-1 0,-2-4 0,0-6 2,-2-6 2,0-5 1,0-5 0,1-1 0,0-3-3,2-1 0,1-3-1,1-2-1,0-4-1,2-3 0,0-2-2,2-4-3,0-2-3,2-3-3,0-1-3,0 2-2,0 2-1,0 2-2,1 3-1,2 4 2,2 4 0,2 4 2,1 2 1,1 3 2,1 1 2,2 3 2,-1 1 1,1 3-1,0 1 0,0 3-1,-1 1 1,1 2 2,0 2 3,0 3 2,-1 1 0,-1 2-1,-1 2-1,0 2-2,-1 3 0,-1 6-1,1 4 0,0 5 1,-1 4-1,-2 1 1,-3 2 1,0 3-1,-2 1 1,0 1-1,0 1 0,0 1 0,-1 0-1,-1 0-1,0 0 0,-1 1-1,-2-2-1,0-2 2,-1-1-1,-2-3 1,0-1 1,-1-1-1,-2-1-1,0 0 1,0-3-1,1-1 0,0-3 0,2-1 1,0-2-1,1-1 0,-1 0-1,0-2-1,0-3 0,0-8-3,0-6-2,1-7-1,-1-7-1,2-7-2,0-7-1,2-6-1,1-4 0,0 0 0,2 0 1,0 0 0,2 2 2,2 6 1,2 4 3,2 5 2,1 4 1,0 5 3,-1 3 2,1 5 1,0 3 4,0 4 5,0 4 3,0 4 6,0 7 0,1 9-3,1 11-3,2 9-2,-2 11-2,-3 14-2,-2 11 0,-4 14-2,-1-3-1,0-19-1,0-19-1,0-18-1,-1-8-2,0 3-1,-2 3-3,0 3-1,-1-1-1,0-6 0,0-3 1,1-6 1,-3-5 1,-4-6 0,-4-6 0,-3-6 1,-1-6-2,2-5-3,4-7-3,3-5-4,1-6-2,2-6-2,1-6-2,0-6-2,2-1 1,1 2 0,0 4 3,2 3 2,1 4 2,3 7 5,4 8 4,2 6 5,2 5 3,0 2 4,-1 4 3,1 3 4,0 3 3,0 4 1,-1 4 1,1 4 1,-1 5 1,-3 7 0,-1 7-1,-2 7-1,-1 5-1,0 4-3,0 4-2,0 4-3,-1 1-3,0-2-1,-2-2-2,0-2-1,-3-3-3,-2-6-3,-4-4-2,-2-5-2,-1-4-2,1-1 0,0-2-1,2-2-1,0-4-4,-2-3-7,0-4-7,-1-4-7,0-3-9,2-2-8,2-2-10,3-2-9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5"/>
    </inkml:context>
    <inkml:brush xml:id="br0">
      <inkml:brushProperty name="width" value="0.02968" units="cm"/>
      <inkml:brushProperty name="height" value="0.02968" units="cm"/>
      <inkml:brushProperty name="color" value="#00BFF3"/>
    </inkml:brush>
  </inkml:definitions>
  <inkml:trace contextRef="#ctx0" brushRef="#br0">27690 19372 741,'-5'-9'63,"8"-3"-12,6-4-12,7-1-12,5-3-8,3 2-4,3 1-3,3 1-4,1 2-2,-1 2-3,-2 4-1,1 3-2,-3 1-2,0 2 0,-1 0-1,-1 2 0,-2 0-1,-4 0 0,-5 0 1,-3 0-1,-2 0 1,2 2 1,0 0 1,1 2 1,-2 1 2,-4 1 0,-6 3 3,-4 2 1,-4 1 0,-2 2-1,-2 0 0,-1 1 0,-3 1-3,-3-1-4,-3 1-3,-3 0-5,-1-2-1,3-3 0,1-3 1,3-2 0,1-3 0,2-2-1,3-2 1,1-2-2,2-2 2,2-2 2,3-2 3,1-1 2,3-3 0,4 0 0,4-1 0,4-1 0,2-1 1,3 2 3,1 1 4,3 1 4,1 2 2,1 2 1,1 4 2,1 2 1,-1 2-1,-3 0 0,-3 0-3,-2 0 0,-3 1-2,-1 2-3,0 2 0,-2 2-3,-2 1-1,-2 2 0,-4 0-1,-2 1 1,-4 0-1,-2 0-3,-3-2-1,-3-1-3,-3 0 0,0 0 0,-1 0 0,-1 0 0,0-2 1,1-3 0,1-2 1,1-3 1,2-3-2,4 0-4,4-2-4,4 0-4,4-1-8,2 0-10,4 1-10,2-1-11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5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28261 20731 589,'-13'-7'7,"8"1"15,7 0 14,6 2 15,6 0 3,3 2-9,5 0-9,3 2-8,3 1-5,1 2-4,1 2-2,1 2-2,0 0-3,1-1 1,-1-1-1,0 0 1,-2-1-5,-3 2-9,-5 0-8,-3 2-9,-5 0-6,-6 1-3,-6 1-3,-6 2-4,-4-2 2,-4-1 7,-2-2 5,-3-2 7,-3-2 4,-3-1 1,-3 0 1,-3-1 0,-1-1 1,1 0 1,2 0 1,0 0 0,5-2 5,8 0 9,10-3 9,9-2 10,7 0 2,7 2-3,7 2-3,7 2-3,2 1-4,-2 0-6,-1 0-5,-3 0-6,-1 1-5,-1 0-4,-1 2-5,-1 0-5,-3 2-10,-3 0-14,-4 1-14,-4 2-15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27525 23075 333,'49'20'167,"16"14"-1,16 15 1,16 15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7"/>
    </inkml:context>
    <inkml:brush xml:id="br0">
      <inkml:brushProperty name="width" value="0.02917" units="cm"/>
      <inkml:brushProperty name="height" value="0.02917" units="cm"/>
      <inkml:brushProperty name="color" value="#00BFF3"/>
    </inkml:brush>
  </inkml:definitions>
  <inkml:trace contextRef="#ctx0" brushRef="#br0">26297 16321 754,'7'-21'-23,"-1"5"9,0 4 9,-2 6 9,0 3 4,0 2 2,0 2 1,0 2 0,-1 4 2,0 5 2,-2 7 0,0 6 2,-1 4 0,0 6-2,0 4-1,0 6-2,0 1-3,0-4-1,0-3-3,0-2-2,0-4-1,0-7 1,0-5 2,0-7 1,-2-4-3,-2-2-5,-4-4-5,-2-2-7,-2-5-1,1-2 1,-1-5 2,0-4 2,2-3 1,3-5 1,2-3 2,4-4 1,1-3 0,0-1 2,0-1-1,0 0 1,0 0 2,2 5 1,0 3 3,2 5 3,0 3 2,1 5 3,2 3 4,0 4 3,0 5 1,0 4-2,-2 5-3,0 6-2,-2 2-2,-1 1 1,0 1 0,-2 1 0,-1 2-1,-2 5-3,-2 3-1,-1 5-3,-2-2-1,2-6 0,1-5 0,0-7-1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1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98380 26712 573,'-9'0'11,"14"0"23,14 0 22,13 0 22,8-2 4,2 0-18,2-3-17,2-2-17,0-1-13,-2 2-10,-2 1-9,-1 0-9,-4 1-6,-4 0-1,-3 0-1,-5 1 0,-5-3-10,-7 0-16,-6-3-18,-8-2-16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08"/>
    </inkml:context>
    <inkml:brush xml:id="br0">
      <inkml:brushProperty name="width" value="0.03176" units="cm"/>
      <inkml:brushProperty name="height" value="0.03176" units="cm"/>
      <inkml:brushProperty name="color" value="#00BFF3"/>
    </inkml:brush>
  </inkml:definitions>
  <inkml:trace contextRef="#ctx0" brushRef="#br0">26581 22047 692,'-13'-106'-4,"3"26"4,4 23 3,4 26 4,2 12 4,0 0 2,0 2 2,0 1 4,0 1 1,2 1 1,0 1 1,2 0 2,0 2-1,2 3 0,0 1-2,1 2-2,1 2-1,0 2-5,0 2-2,0 2-4,-1 3-2,-1 6 0,0 4 0,-2 5-1,0 3-1,0 3-5,0 1-5,0 2-3,-1 0-2,-2-3 1,-2-3 1,-2-3 1,-2-4 1,0-5-2,-1-4 0,-2-6-2,2-3 2,0-2 1,4-2 3,1-1 2,1-3-7,0 0-17,0-1-15,0-1-17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10"/>
    </inkml:context>
    <inkml:brush xml:id="br0">
      <inkml:brushProperty name="width" value="0.03655" units="cm"/>
      <inkml:brushProperty name="height" value="0.03655" units="cm"/>
      <inkml:brushProperty name="color" value="#00BFF3"/>
    </inkml:brush>
  </inkml:definitions>
  <inkml:trace contextRef="#ctx0" brushRef="#br0">23772 19122 601,'-15'-20'2,"2"5"1,2 6 3,3 7 3,0 1 1,0-1 1,0 0 0,0-1 1,0-2-1,1 0 0,-1-2-2,0 0-1,-1-1-2,0 1 0,-1-1-1,-1 0-1,-2-1-1,0 0 1,-1-1-1,-1-1 1,-1 0-1,1 2 0,-1 2-1,0 3-1,0-1-1,-1 2-1,-2-1-1,1 0-1,-2-1 0,0 0 1,1-1 2,-1-2 1,0 1 0,-1-1-1,-1 0-1,-1 0-1,0 0 1,1 0 1,1 1 2,1-1 2,0 0 1,1 2 0,-1 1 1,0 0 0,1 1 0,1 1-1,1-2 0,1 2-1,0-1-1,-2 2 1,0 0 0,-1 2 0,0 1-1,1 2-2,1 2-2,1 2-1,0 0-1,2-1 0,1-1 1,1 0 1,1-2 0,0 0 0,2-2 1,1 0 0,0-1 1,0 0-1,0 0 2,0 0-1,2-1 1,1-2 0,2-2-1,2-2 0,1-1 0,0 1 0,0-1 0,0 0 0,0-1-1,2 0-1,0-1 1,2-1-1,0 0 0,1 2 2,2 2 1,0 2 2,1 2 1,0 1-1,0 0 1,-1 2 0,2-1 0,0-1-1,1 0 0,2-1-1,0-1-1,1 2 0,1 0-1,2 2-1,-1 1 1,-1 4-1,-1 2 1,-1 3 1,-1 2-2,0 0-2,-2 0-4,0-1-2,-2 1-1,-1 0 1,-1-1 2,0 1 1,-2-1 1,0 0 0,-2-2-1,0-1 1,-3 0 0,-2-2 2,-4-1 1,-2 0 1,-2-1 2,-1 2-2,-1 0 1,-1 1-1,-2 0-1,-2-2 1,-2-2-1,-1-2 1,0-1-1,1 0 0,2 0 0,3 0 0,0-1 0,0-2 1,1-2-1,-1-2 1,1 0 0,2-1 2,3 0 1,1 0 2,2 0 0,0 0-1,2 1-1,1-1-1,0 0 1,2 0 2,0 0 2,2 1 3,1-2 1,1 0-1,3-2 0,2 0 0,2 0-1,2 3 1,2 1 0,1 2 0,2 1 0,2 0-2,0 0 0,1 0-1,0 2-1,-1 4-1,-1 4 0,-1 4-1,-1 3-1,-2 1-1,-3 3-3,0 2-1,-3-1-2,-1 1 1,-1-2 0,0-1 0,-3 0 0,-2-1 1,-4 1 1,-2 0 0,-2-2 0,-2-1 0,0-2 0,-1-2-1,-2-2 0,-2-1 1,-1-1 0,-3 0-1,0-2 1,1-2 1,1-2-1,1-2 1,-1-2-1,0-2 1,-1-2-1,-1-1 0,1-3 0,3 0 0,2-1-1,4-1 1,3 0 0,2 1 1,4 0 1,3 2 1,2 1 1,3 3 2,3 1 2,4 2 1,1 2 0,3 2-2,2 2-1,1 2-1,1 2-1,-1 3 0,-1 4-1,-1 2 1,-1 1-1,-1-1-1,0-1-1,-2 0 0,-2-2-2,-1 1-2,-2 0-3,-2 0-1,-4-2 0,-4-1 1,-6-2 1,-4-2 2,-4-2 0,-2 0 0,-1-2 0,-3 0-1,-1-1 0,-1 0 1,-1 0 1,-1 0 1,1-1 0,3-2 2,3-2 1,3-2 1,3-1 2,8-2-1,4 0 2,8-1-1,2 1 2,3 2-1,1 4 1,3 3 1,1 1-1,-1 0-2,1 0 0,0 0-1,-2 0-1,1 2-1,-2 0 1,-1 2 0,-1 0-3,-3 1-5,-1 1-6,-2 2-4,-4-1-3,-6-1-2,-6 0 0,-5-2-1,-4 0 2,0-2 3,1 0 5,-1-2 3,1-1 4,2-2 1,3-2 2,1-1 2,1-2 3,2 0 2,1 0 4,0 0 3,4 1 3,6 2 1,6 3 0,6 1 3,2 2-2,1 1-1,-1 3-3,1 2-3,0 1-2,1 0-2,1 0-3,1 0-2,1-1-2,1 1-1,1 0 0,1 0-2,-1 0-1,-1 0-2,-3-1-3,-1 1-3,-2 0-2,-3 0 0,-1 0-1,-2 0-2,-2-1-1,-3 1-3,-1 0-3,-2 0-3,-3-2 1,-6-1 4,-4-2 5,-5-2 4,-5-1 3,-3-2 3,-5 0 2,-3-1 3,-3-2 1,1-2 2,0-2 0,-1-2 1,3 0 2,3 1 3,5 0 3,3 2 3,3 0 0,3 1-1,1-1-1,2 0-2,4 0 5,6 2 7,6 1 8,6 0 9,5 2 1,5 1-7,5 0-5,5 2-7,3 1-3,2 1-2,2 3-2,3 2-1,-1 2-2,2 2-2,-1 2-2,0 1-2,-1 1-2,0-1-3,-1-1-1,-1 0-2,-3-2-3,-2-1-2,-3 0-3,-3-2-3,-4-1-1,-3 0-2,-5-2-2,-3 0-1,-7-1-4,-8 1-7,-10 2-8,-7 0-6,-7 0-1,-3-2 7,-3-3 6,-3 0 7,-2-5 4,-1-2 4,0-5 3,-2-4 4,1-1 2,2-1 3,1 0 2,3 1 3,2-1 1,3 1 1,3-1 0,3 0 2,3 1 3,3 1 5,2 1 6,4 0 5,2 2 3,2 1 1,3 0 1,1 2 1,3 1 2,3-1 0,5 0 2,4 0 1,4 1-1,3 4-4,5 3-5,3 2-4,3 3-2,1 0-2,1 1-1,0 2-1,2 0-3,1 1-2,0 2-4,2 0-3,-2 1-4,-3 1-4,-5 1-5,-3 2-5,-5-2-4,-3-1-3,-5-3-4,-3 0-3,-3-3-2,-4 1-1,-3 0 0,-2 0-2,-3-1 4,0-1 7,-1 0 7,-1-2 7,-1-1 4,0 0 2,0-2 2,0 0 2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00:10"/>
    </inkml:context>
    <inkml:brush xml:id="br0">
      <inkml:brushProperty name="width" value="0.03791" units="cm"/>
      <inkml:brushProperty name="height" value="0.03791" units="cm"/>
      <inkml:brushProperty name="color" value="#00BFF3"/>
    </inkml:brush>
  </inkml:definitions>
  <inkml:trace contextRef="#ctx0" brushRef="#br0">24212 19409 580,'-64'-21'1,"12"3"3,13 5 2,14 3 2,10 2 7,10 0 9,10 0 10,10 1 10,9 0 2,10 2-6,11 2-5,8 2-5,10 3-3,9 6-4,9 4-2,9 5-3,-2 2-3,-12-1-3,-11-1-2,-12-1-3,-8 0-17,-4 1-30,-4 2-29,-3 0-31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8:37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71131 12449 999,'-8'-8'-6,"0"2"-12,1 0-12,-1 2-12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44677 28350 999,'-29'7'-5,"7"-1"-10,5 0-12,6-2-9,4 0-2,1 0 7,0 0 7,2 0 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44037 20340 999,'-8'8'-5,"2"-2"-10,1-1-11,0 0-10,1-1 0,0 2 8,0 0 10,0 1 9,0 1 6,1-2 3,-1-1 3,0 0 4,0-2 2,0-2 0,0-2 2,0-2-1,1-1 1,2 0-4,2 0-2,2 0-3,2-1 0,2-2-1,1-1 1,3-3 0,1-1 0,0 0-1,0 1 0,-1-1-2,1-1 1,0 0-1,0-1 1,0-1-1,0 0 1,1 1 0,1 0-1,1 2 0,1 0 1,0-1-1,-1-2 1,1 0 0,0 0-1,-1-1 1,1 0 0,0 1 0,-1 0-1,1 2 1,0 3 0,0 1 0,-1 0 0,-1 0 0,-1-1 0,-1-1 1,0-1-1,0 0 1,-1 0 0,1 1 0,1-1 0,0 2 0,1 1-1,1 0 1,0 1-1,-1-1 1,0-2-1,-2 0 1,0-1-1,2 1 0,0-1 1,1 0-1,0 0 0,-1 1 0,-1-1 0,0 0 0,-1 0 0,3 1 0,2-1 0,2 0 0,-1 0-1,1-1 1,-2-2-1,-1 0 0,1 0-1,1 1 0,3 1-1,2 1 0,0-1-1,1-2 1,-1-2 0,1-1 0,-1-2 0,-2 1 0,0-1 0,0 1 1,-2-1-1,1 0 1,-1 1-1,1-1 1,0 0-1,-1 1 2,1-1 0,0 1 0,-1-1 1,1 1 0,-1-1 1,1 1-1,-1-1 1,1 2 0,0 1-1,-1 1 1,1 0 0,0-1-1,-1-2 0,1 1 1,-1-2-2,1 0 1,-1 1-1,1-1 0,0 0-1,1 1 0,1-1 0,1 1-1,0 0 1,-1 1 0,-1 0 0,0 2 0,-2 1 1,1-1 0,-1 0 0,1 1 1,-1-1-1,1 0 1,0 1 0,-1-1 0,0 1-1,-1 1 1,0 0 1,-2 2-1,0 0 0,-1-1 0,1-2 1,0 0-1,-1 0 1,1-1-1,0 0 0,-1 1 0,2-2 1,1-2 0,3-1 1,2-3 1,0 0 0,1-1-1,-1 1 1,1-1 0,-1 1-1,1 1 0,-1 1 0,1 1 0,0 0 0,1-1-1,1-1 0,1-1 0,-1 0-1,0 1 0,0 1 0,-2 1 0,-1 1 0,-1 2 0,-1 3 0,-1 1-1,-1 1 1,1-1-1,0-2 1,-1 0 0,1 0-1,0 1 1,-1 1 0,1 1 0,0-1 0,1 0 0,1-1 1,1-1-1,0-2 0,1-2 1,0-1 2,-1-3-1,1 0 1,1-1 0,1 1-1,1-1-1,0 1 1,-1-1 0,-1 1 1,-1-1 1,-1 1 0,1-1-1,-1 1 0,1-1 0,-1 1-1,1 1 0,-1 1-2,1 1-1,-1 0 0,-1 1 0,-1-1 2,-1 1-1,0 0 1,-1 1-2,1 0 0,0 2-1,0 1-1,1-1 1,1 0 1,1 1-1,0-1 2,-1 2 0,-1 1 0,-1 1 2,-1 0 0,1 0 0,0 0 1,-1 1 0,1-2 0,0 0-1,-1-1 0,1-1-2,0-1 1,1 1-1,1-1 0,1 0 0,1 1 0,-1-1 0,1 0 0,-1 1 0,0-1 0,-1 2 0,-1 1 0,-1 1 0,-1 0 0,-1 0 0,0 0 1,-2 1-1,-2 0 1,-1 0 0,-2 2 1,-2 1 0,-1-1 0,0 0 0,-1-2 0,1 1-2,0-2 1,0 2-1,0 0 1,0 2-1,-1 1 0,-1-1 0,-1 0-1,0 0 1,0 0-1,0 2 0,1 1-1,2 1 0,-1-1 0,-1 2 1,-1-1 0,0 0 0,-1 0 1,0 0-1,0 0 1,0 0 0,0 0 0,0 0 0,-1 0 0,2 1 0,-1-2 0,3 2 1,2-1 0,2 0 2,0 0-1,-3 0 1,-1 0-1,-2 0 1,-1 0-1,0 0 1,0 0 0,0 1-1,-1 0-4,-2 3-11,-2 4-11,-2 2-10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4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48290 14251 457,'-5'-15'47,"8"4"-7,6 3-7,7 3-7,2 2-6,-3 3-2,-2 4-2,-4 3-3,-1 1-1,2 1 0,0 1 1,1 2 0,1-1-1,0 1-2,-1 0-2,1 0-3,-1-1-1,0 1 1,-2 0 0,0 0 1,-2-1-1,1-1-4,0-1-2,0 0-2,-2-7-3,-1-12-1,-2-12 0,-1-11-1,-2-7-2,0-2-3,0-2-4,0-2-3,0-1-1,0 2 1,0 0 2,0 2 1,0 0 3,0 3 3,0 2 4,0 2 3,0 2 2,0 3-1,0 3-1,0 4-2,0 1 1,1 4 1,2 3 2,0 3 0,2 2 7,0 2 13,1 3 12,2 1 13,0 1 3,1 2-6,2 0-5,0 2-6,1 0-4,1 0-3,2 0-3,0 0-3,2 0-1,1 2-1,3 0-1,1 2-1,3-1 1,1-1-1,3 0 0,1-1 0,1-1-2,1 0-4,-1 0-2,0 0-5,0-2-3,-1 0-3,-1-3-4,-1-2-3,-2-1-5,-1 2-6,-3 1-8,-1 1-5,-7 1-9,-10 3-10,-12 4-9,-10 2-10,-3 2 3,5 0 15,5 0 16,4 0 16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4"/>
    </inkml:context>
    <inkml:brush xml:id="br0">
      <inkml:brushProperty name="width" value="0.03786" units="cm"/>
      <inkml:brushProperty name="height" value="0.03786" units="cm"/>
      <inkml:brushProperty name="color" value="#00BFF3"/>
    </inkml:brush>
  </inkml:definitions>
  <inkml:trace contextRef="#ctx0" brushRef="#br0">49914 14300 581,'-15'7'1,"4"-1"4,3 0 3,3-2 3,2 0 3,3-2 3,4 0 3,2-2 2,3 0 2,2-2 0,2 0 0,1-2-1,2 1 0,0 1-1,-1 0-1,1 2-1,-2 2-3,-1 3-1,-2 5-3,-2 4-2,-3 3-2,-2 5-1,-4 3-1,-2 5-1,-4 1-2,-4 2-2,-4 1-3,-3 1-2,-3-1-2,-1-2-2,-1-1-2,-1-3-2,0-2 0,1-3 2,1-3 1,1-3 2,4-5 4,10-8 9,9-8 7,8-8 9,6-3 1,3 3-5,3 1-4,3 2-6,0 2-4,-3 2-3,-3 2-3,-3 2-3,-1 2-6,1 0-8,1 2-8,2 0-9,-3 0-2,-1 0 5,-4-2 5,-3 0 3,-1-1-1,0 2-11,0 0-10,0 2-10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4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51372 14547 520,'8'-8'0,"-2"1"1,-1-1 1,0 0 1,-1 0 2,2 0 7,0 0 5,2 1 6,-1-2 2,-1 0-2,-1-2-2,0 0-2,-1 0-2,0 1 1,0 0-2,0 2 1,-1 0-2,-3-2-2,0 0-1,-3-1-2,-2 0-2,0 2-2,-2 3-1,0 1-1,-1 1-2,-2 0 0,0 0-1,-1 0-1,-1 2 0,0 4 2,1 4 2,-1 4 2,0 3 2,0 3 0,1 3 2,-1 3 1,0 2 0,0-1 0,0 1 1,1-1-1,0 0 0,0-1 0,2-1-2,1-1 1,1-1-2,2-3 2,2-1-1,2-2 1,4-3-4,6-2-8,5-4-10,7-3-8,2-3-4,-1-6-2,-1-4 0,-1-5 0,-1-2-2,-3 1-1,-1 1-3,-2 1 0,-3 1 4,-2 2 14,-4 3 13,-2 1 12,-3 3 6,-1 4-1,0 4-2,-1 4 0,-1 3 2,2 1 7,0 3 8,2 2 6,0 1 0,2-1-6,0 1-6,2-1-7,0 1-7,3 2-7,2 0-9,2 1-6,2 0-10,3 1-11,3 0-11,4-1-12,-2-1 0,-3-4 7,-5-5 8,-3-3 9,-2-1 1,0 0-3,0 1-3,0 2-4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5"/>
    </inkml:context>
    <inkml:brush xml:id="br0">
      <inkml:brushProperty name="width" value="0.02299" units="cm"/>
      <inkml:brushProperty name="height" value="0.02299" units="cm"/>
      <inkml:brushProperty name="color" value="#00BFF3"/>
    </inkml:brush>
  </inkml:definitions>
  <inkml:trace contextRef="#ctx0" brushRef="#br0">53150 30547 957,'0'-15'31,"2"2"-20,0 3-19,2 1-20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1"/>
    </inkml:context>
    <inkml:brush xml:id="br0">
      <inkml:brushProperty name="width" value="0.05618" units="cm"/>
      <inkml:brushProperty name="height" value="0.05618" units="cm"/>
      <inkml:brushProperty name="color" value="#F2395B"/>
    </inkml:brush>
  </inkml:definitions>
  <inkml:trace contextRef="#ctx0" brushRef="#br0">99128 26263 391,'-43'-22'5,"9"6"9,9 5 9,9 5 10,5 2 6,0 2 1,2 0 1,1 2 2,0 2-2,2 4-7,1 4-5,0 3-8,1 4 1,1 1 5,-1 3 6,0 2 6,0 3-1,0 6-6,0 6-8,0 7-6,-1 3-8,0 5-8,-1 4-7,-1 4-9,-2 2-5,0 1-1,-2 1-4,0 1-1,0-3-4,3-6-5,1-8-6,2-6-5,0-6 0,0-4 6,-1-4 5,-1-3 6,-1-5 0,2-3-7,0-4-6,2-4-6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7"/>
    </inkml:context>
    <inkml:brush xml:id="br0">
      <inkml:brushProperty name="width" value="0.03772" units="cm"/>
      <inkml:brushProperty name="height" value="0.03772" units="cm"/>
      <inkml:brushProperty name="color" value="#00BFF3"/>
    </inkml:brush>
  </inkml:definitions>
  <inkml:trace contextRef="#ctx0" brushRef="#br0">64719 22404 583,'1'-16'2,"0"2"5,2 1 6,0 1 4,0 1 2,0 0 2,-2 2 1,0 1 1,-2 0-1,0 0-4,-2 0-4,0 0-4,-1 1-3,0-1-2,0 0-2,1 0-2,-2 0-1,0 0 1,-2 1 0,0-1 1,-1 1 0,0 2 0,1 2 1,-1 2-1,-1 1 2,0 2-1,-1 0 2,-1 2-1,-1 1 1,0 3 0,0 4 0,1 2 0,-1 3-1,2 1 0,1 3 0,0 1-1,2 2 0,1-1 0,0 1 0,2-1 0,0-1 0,2-3 0,0-3-1,2-2 0,1-3-2,4-1-2,2 0-3,4-2-3,0-3 0,1-4 1,0-6 1,0-4 2,0-3-3,1-2-6,1 0-6,1-1-7,0 0 0,0-1 3,-2 0 4,-1 1 4,-1-1 3,0 0 3,-2 1 2,-1-1 2,0 1 3,-2 2 3,-1 3 2,0 1 2,-2 3 5,0 4 9,-2 4 7,0 4 9,-1 3 1,0 1-5,0 3-4,0 2-4,0 1-4,0-1-1,0 1-2,0 0-1,1 0-1,2 1-1,2 1-1,1 1-1,2 0-2,0-1-4,0-1-4,0 0-3,0-2-3,1-1-1,2-1-2,0 0-1,0-2-5,-1 1-8,0 0-8,-2 0-8,-1-2-8,0 1-6,-2-2-6,0 0-7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8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49250 20712 572,'7'-45'63,"-1"5"-16,0 6-16,-1 4-15,-2 2-10,1 1-2,0 0-4,0-1-2,0 3-2,0 3 0,0 5-1,0 3-1,0 3 2,2 2 3,0 2 3,1 3 2,1 1 3,0 4 3,0 2 1,0 4 3,0 1 0,1 1-1,2 1-1,0 2 0,1 0-2,-1 1 0,1 1 0,0 2 0,-1-2 0,-1-1-2,0-3-1,-2-1-1,0-1-2,0-2-5,0-1-3,0 0-5,-1-4-4,-1-4-2,-1-5-3,0-6-3,-2-4-1,0-5 2,-2-5 1,0-4 2,-2-5 0,0-1-1,-2-2 1,0-2-1,-2 0 1,0 0 4,-1 1 4,-1 2 2,0 1 3,2 3-1,2 3-1,2 4 0,1 2 3,0 2 6,0 4 5,0 4 7,0 1 3,2 2-1,0 2 1,2 3-1,0 0 2,3 0 2,2 0 2,2 0 3,1 0 0,0 1-3,-1-1-2,1 0-2,0 0-2,2 2-1,0 1-1,1 0 0,1 1-2,1-2-1,1 0-1,2-1-3,0-2 0,1 0-2,1-1-2,1-1 0,1 0-2,1 0 1,1 2-1,1 1-1,-2 1-2,-3 2-6,-5 2-6,-3 2-6,-4 3-8,-2 4-10,-4 4-8,-2 3-11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9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50900 20481 618,'21'-13'56,"-3"3"-11,-4 4-8,-4 4-11,-3 2-6,1 2-5,0 0-4,0 2-5,-2 1-3,-2 3-3,-4 4-2,-2 2-3,-3 2-2,-2-1 0,-2 1 0,-2 0 0,0-1 0,1-1 2,0-1 1,2-1 1,4-1 2,6-2 4,8-2 3,6-2 4,3-2 1,-1-2-2,-1-2-1,-1-2-1,-1 0 0,-2 2 0,-3 2 2,-1 2 0,-1 1 1,-2 3 2,-1 2 0,0 2 1,-3 2 0,-4 3-1,-4 3 0,-4 4 0,-2 0-2,-2 1-1,0-1-2,-1 1-2,0-2-2,-1 0-2,0-1-2,1 0-2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39:59"/>
    </inkml:context>
    <inkml:brush xml:id="br0">
      <inkml:brushProperty name="width" value="0.04223" units="cm"/>
      <inkml:brushProperty name="height" value="0.04223" units="cm"/>
      <inkml:brushProperty name="color" value="#00BFF3"/>
    </inkml:brush>
  </inkml:definitions>
  <inkml:trace contextRef="#ctx0" brushRef="#br0">52091 19967 520,'0'-22'4,"0"1"6,0 3 8,0 1 6,0 1 2,2-1-2,0-2-2,2 1-2,-2 0 0,-2 4 1,-4 4 1,-2 5 2,-2 3 1,-2 5-2,0 6-2,-1 4 0,-1 4-2,0 1-2,0 3 0,1 1-2,0 2 0,0-1-2,2 1-1,1-1 0,1 0-2,2-1-2,2-1-1,2 0-3,1-3-1,0-1-1,0-3-1,0-1-3,2-3-3,4-2-7,4-4-8,3-2-7,2-5-4,0-4 0,-2-6-1,-1-3-1,-1-4 1,0 0 3,-2 1 2,-1-1 2,0 2 3,-2 3 4,-1 2 2,0 4 4,0 5 13,1 6 24,3 8 24,2 6 25,2 3 0,2 1-20,1-1-21,3 1-22,0 0-15,-1-1-12,-1 1-10,-1 0-10,0-3-4,-2-1 6,-1-4 4,-1-3 5,-1-1-2,-2 0-9,-2 0-9,-2 0-10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03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77834 11032 626,'-69'-130'132,"18"41"-32,20 38-34,18 39-32,10 19-18,3-1-4,4 0-4,2-2-2,2 1-17,2 0-27,0 1-27,1 2-28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06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57064 17021 635,'-8'-7'-45,"0"2"32,1 2 32,-1 2 32,2 1 13,4 2-8,4 0-9,4 2-8,2-2-6,-1-2-6,1-4-6,0-2-5,0-2-3,0 0-1,0 1-2,0-1-1,0 0-4,1 2-5,1 1-5,2 0-6,-1 1-1,-1 0 4,-1 0 3,0 1 5,-1-2 0,0 0-2,-1-2-1,1 0-3,0 0 0,0 0 3,0 2 3,0 1 2,-1-1 2,-1 0-1,-1-2 1,0 0 0,-1-1 0,0-2-3,0 0-1,0-1-2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07"/>
    </inkml:context>
    <inkml:brush xml:id="br0">
      <inkml:brushProperty name="width" value="0.02716" units="cm"/>
      <inkml:brushProperty name="height" value="0.02716" units="cm"/>
      <inkml:brushProperty name="color" value="#F2395B"/>
    </inkml:brush>
  </inkml:definitions>
  <inkml:trace contextRef="#ctx0" brushRef="#br0">56700 17507 809,'9'-16'67,"3"2"-15,4 1-17,2 1-16,0 1-10,-1 0-3,-2 2-3,-2 1-5,-2 0-4,1 0-6,0 0-7,0 0-5,-2 1-6,1-1-7,-2 0-7,0 0-7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08"/>
    </inkml:context>
    <inkml:brush xml:id="br0">
      <inkml:brushProperty name="width" value="0.0334" units="cm"/>
      <inkml:brushProperty name="height" value="0.0334" units="cm"/>
      <inkml:brushProperty name="color" value="#F2395B"/>
    </inkml:brush>
  </inkml:definitions>
  <inkml:trace contextRef="#ctx0" brushRef="#br0">56925 15753 658,'-1'-21'22,"-2"3"-3,-2 4-3,-1 5-3,-2 2-1,0 2-1,0 2-1,0 2 0,0 2-1,1 2-1,-1 2-1,0 2-2,0 0-1,2 1 1,1 0-1,0 0 0,1 1 0,1 3 1,-1 4 1,0 2 0,0 1 0,2-1 0,0-1 0,2-1 0,0 0 0,0 0-1,0-1 0,0 1 0,0-2-1,0-1 0,0-2 0,0-2-1,1-2 0,2-2-3,2-3-2,2 0-2,0-4-1,1-2-1,0-4 0,0-2-1,0-3-2,0-3-2,-1-3-2,1-3-3,-1-3-1,0-1-1,-2-3-1,0-1 0,-2 0 0,2 1 2,-2 3 1,1 1 1,-1 2 2,0 1 1,-1 1 2,-2 1 1,0 2 4,0 3 4,0 2 4,0 4 5,0 1 6,0 1 5,0-1 6,0 0 6,0 2 3,0 6 0,0 4 1,0 6 1,1 2-4,0 3-5,2 2-7,0 1-6,2 3-4,2 1-2,1 3 0,3 1-2,0 0-3,-2-3-4,-2-3-4,-2-2-5,0-2-6,3 1-7,3 1-8,4 1-7,-1-1-6,-1-3-4,-2-2-5,-2-4-3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10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43955 27922 739,'-13'7'20,"6"-2"8,6-3 8,6 0 9,2-4-1,-1 0-10,0-3-10,-2-2-10,1-1-6,2-2-3,2 0-3,2-1-2,0-1-3,-1 0-3,0 0-1,-2 1-2,0-2-3,2 0-1,0-1-1,1-1-2,1-1 0,0 1 3,-1-1 3,1 0 3,0 1 2,0 1 0,-1 1 1,1 1 1,-1 1 0,-1 2-1,0 2 1,-2 2-2,-2 2 2,-4 0 0,-4 2 1,-4 0 1,-1 2 0,0 2-1,2 2-1,1 2-2,0 1-1,0 0-1,0 0-1,0-1-1,-1 1-1,0 0 1,-1 0 0,-1 0 0,-1 0 1,0 1 1,0 2 1,0 0 0,1 0 1,0-1 0,2 0 1,1-2 0,0-1 2,0-1 4,0 0 2,0-1 3,0-2 3,0 1 2,0 0 1,0 0 1,2-2 3,4-2 2,4-3 3,4-4 2,2-1-1,0-2-6,-1 0-5,1-1-6,0-1-2,0 1-2,-1-1-2,1 0 0,0 0-1,0 1 1,-1-1 0,1 0 1,-1 1-1,-3 1-1,-1 0-1,-2 2-1,0 0-2,0 0 0,1 1-2,2-1 0,0 0-5,0 0-8,-1 0-7,1 0-8,-1 2-3,0 2 2,-2 4 3,0 3 1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10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43775 26593 614,'-7'-22'27,"1"4"-4,0 5-5,2 3-4,-1 2-3,0 2-5,-1 1-3,-2 0-4,1 4 0,-1 4 5,0 5 6,0 6 4,1 3 2,0 1-3,2 3-1,1 1-3,-1 0-2,2-1 0,-1-2-1,0-3 0,0 0-1,2 2 0,0 0 0,2 1 0,0-1 0,0-3-1,0-3 0,0-2-1,1-4-2,2-3 0,2-2-3,2-4-1,1-3-2,1-5-2,2-5-4,0-5-1,0-3-3,-3-1 0,-1-1-1,-2-1-1,-1-1 1,0 1 1,0 0 2,0-1 1,-1 1 0,0 0-1,-2-1 0,0 1-1,-2 1 1,0 3 4,-2 3 2,0 3 4,-1 1 2,0 2 2,0 1 1,0 1 3,1 4 8,0 6 15,2 7 16,0 8 15,2 3 3,2 1-13,2 1-10,2 1-13,2 1-7,1-1-3,3 1-5,2 0-2,0 0-5,-1 2-3,-1 3-5,0 1-3,-1 1-7,3-1-9,2-1-10,2-1-10,-2-3-6,-3-3-5,-4-4-3,-4-4-4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6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103640 48344 463,'-5'7'24,"8"-1"14,6 0 15,7-2 15,5-1 2,1-4-10,3-2-9,1-3-11,3-3-8,1 0-6,2-2-6,3 0-6,0 0-4,0 1-1,0 0 0,1 2-2,-2 1-3,0 1-2,-1 0-5,-1 2-3,-3 0-8,-3 2-12,-5 0-13,-3 2-12,-4 1-7,-2 4 1,-4 2 0,-3 4 1,-2-1 3,-4-1 5,-2-2 6,-3-2 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1"/>
    </inkml:context>
    <inkml:brush xml:id="br0">
      <inkml:brushProperty name="width" value="0.04867" units="cm"/>
      <inkml:brushProperty name="height" value="0.04867" units="cm"/>
      <inkml:brushProperty name="color" value="#F2395B"/>
    </inkml:brush>
  </inkml:definitions>
  <inkml:trace contextRef="#ctx0" brushRef="#br0">98512 27456 452,'0'-15'1,"0"2"2,0 2 2,0 3 3,0 0 1,0 0 0,0 0 1,0 0 0,-2 2 5,-2 2 8,-4 4 10,-2 3 8,-3 3 3,-3 5-1,-3 5-3,-3 5-1,-3 3-3,-1-1-6,-3 1-4,-1-1-5,-1 1-4,3-1-2,2 1-2,1-1-2,3-1 0,1-2-1,2-4 0,3-3 0,5-2-6,8-3-11,9-1-13,10-2-11,7-4-8,8-8-2,9-6-4,7-7-3,3-5-1,2-3-1,-2-3 0,1-2 0,-4 0 2,-10 5 7,-8 5 7,-8 5 5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0:13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43625 26322 738,'0'-15'-40,"-2"3"25,0 1 26,-1 2 25,-2 2 9,0 2-8,-2 3-8,0 1-7,-1 2-6,-2 3-4,0 4-4,-1 2-4,0 2-3,2-1-1,2 1-1,3 0 0,-1 0-1,2-1 0,-1 1 2,0 0-1,0 0 2,2 1 1,0 1 0,2 2 2,0-1 0,0 1-1,0 0 0,0-1-2,0 0 0,0-1-1,0-1 0,0 0-1,0-2 0,0-1 0,0 0-1,0-2 1,1-1 0,4-2 3,2-3 1,4 0 3,0-4 0,-1-2-2,-1-4-2,0-2 0,-1-3-3,-1-3-1,1-3-2,0-3-2,-1-2-2,0-1-4,-2-1-3,0-1-4,-2 1-1,1 1 1,0 3 0,0 1 2,0 1 1,0-1 2,0-1 4,0-1 3,-1 0 2,0 1 1,-2 1 2,0 1 2,-1 1 1,0 3-1,0 1 1,0 3-1,0 0 0,0 0 2,0 0 1,0 1 1,0-1 1,0 2 0,0 1-1,0 1 1,-1 0 2,-2 2 6,-2 1 4,-2 0 6,0 3 2,2 4-4,2 4-3,2 4-2,1 1-2,0 1-2,0 0 0,0 0-1,1 0-1,0 3-1,2 2-2,0 1 0,2 1-2,2-1-1,2-1-2,2 0-1,0-1-4,1 1-3,0 1-5,0 1-4,0 1-4,1 3-7,1 1-5,2 3-6,-2-2-4,-1-5 0,-2-5 0,-2-5-2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0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33398 33961 613,'-8'-15'4,"0"4"7,0 3 7,0 3 8,-1 3 4,-1 5 1,-3 6 1,-2 4 1,0 5-1,-1 3-6,0 5-5,1 3-5,-1 3-3,0 1-3,1 0-2,-1 2-2,1 1-1,1 1 1,0 0 0,2 2 0,1-1 0,2-2 0,3-2 0,1-1 0,1-4 0,2-3-2,0-5 0,2-3 0,1-4-2,2-1-1,2-2-1,2-2-1,1-2 0,1-2 1,2-3 2,0 0 0,1-5-3,1-2-5,1-5-5,2-4-6,-1-3-3,-1-1 2,-1-3 0,0-1 2,-3-1 1,1-1 2,-2 1 2,0-1 3,-3 1 1,-1 3 2,-2 1 0,-2 3 3,-1 1-1,-2 2 1,0 2-2,-1 3 1,-3 1 3,0 2 5,-3 2 6,-2 2 7,-1 1 0,1 2-3,-1 0-3,0 2-4,0 1-1,-2 3-1,0 4 1,-1 2 0,1 1-5,1-1-7,2-1-8,2 0-7,2-2-8,1-1-6,0 0-6,2-2-6,1-1-2,4 0 3,2-2 4,4 0 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0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34379 34600 595,'-8'16'84,"0"1"-18,0 1-20,1 1-18,-3 2-10,-2 3-4,-3 3-3,-3 3-3,-2 3-3,1 1-2,-1 2-3,0 2-2,2-1-4,1-5-4,2-6-6,3-3-4,1-6-1,0-3 0,2-4 2,1-4 1,0-5-2,2-6-6,1-6-6,0-6-6,1-4-1,0-3 7,0-3 4,0-2 6,0-2 5,1 3 4,-1 1 3,0 3 4,0 2 4,2 3 5,0 3 3,2 2 4,0 3 5,0 1 4,0 0 4,0 2 5,3 2 7,6 4 10,5 4 9,7 4 11,2 4-1,-1 4-11,-1 3-11,-1 5-10,0 2-10,1 1-7,1 1-7,1 1-8,-1 0-8,-1 1-10,-2-1-10,-2 0-9,-2-1-8,-1-3-4,-1-3-4,-1-2-5,-1-4 3,-2-3 8,-2-3 8,-2-2 8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1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35395 34247 610,'22'-21'16,"-1"7"9,-2 5 7,-3 6 10,0 3 1,2 2-4,0 0-4,1 2-4,0 1-4,-1 1-2,-1 3-3,-1 2-2,-2 2-4,-4 1-6,-5 3-5,-2 2-5,-5 1-2,-2 3 2,-4 1 1,-2 3 1,-3 1-2,-1 1-9,-3 0-8,-1 2-9,-2-1-2,0-1 2,1-3 3,-1-1 3,1-3 2,1-3 3,1-3 3,1-2 2,3-4 8,8-1 11,7-2 13,6-2 11,5-2 2,5-2-9,4-2-7,3-2-9,4-1-6,3 2-5,2 0-4,4 2-4,-2 0-1,-5 0 1,-7 0 2,-5 0 2,-4 0-9,-1 0-21,-1 0-21,0 0-21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37150 34913 640,'23'-15'92,"-1"4"-17,-1 3-19,-1 3-17,2 0-11,5 2-4,5-1-4,5 0-3,0 0-8,-2 2-12,-3 0-10,-3 2-11,-4 0-7,-3 0-2,-4 0-4,-5 0-2,-2 1-1,-2 2 0,-2 2 2,-2 2 0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2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37678 34014 636,'-15'-8'5,"4"0"12,3 1 12,3-1 10,1 2 3,2 4-5,0 4-5,2 4-7,0 4-2,0 5-2,0 5-2,0 5-1,0 4-1,0 3-3,0 3-3,0 3-2,-1 3-4,-2 4-6,-2 4-6,-1 4-6,-1 1-5,2 1-3,2 0-3,2 0-2,1-5-5,0-8-4,0-9-4,0-9-6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2"/>
    </inkml:context>
    <inkml:brush xml:id="br0">
      <inkml:brushProperty name="width" value="0.03782" units="cm"/>
      <inkml:brushProperty name="height" value="0.03782" units="cm"/>
      <inkml:brushProperty name="color" value="#F2395B"/>
    </inkml:brush>
  </inkml:definitions>
  <inkml:trace contextRef="#ctx0" brushRef="#br0">38907 34116 581,'-15'-7'0,"2"2"0,2 2 0,3 2 0,-1 2 8,0 4 17,-2 2 16,1 4 16,-2 2 4,2 3-10,0 3-9,2 3-9,1 2-7,1-1-5,0 1-3,2-1-4,0 0-4,2-1-3,0-1-3,2-1-4,1-1-2,4-1-4,2-1-3,4 0-4,2-3-3,3-3-5,3-3-5,3-2-3,2-3-3,-1-2 1,1-2 0,-1-2 1,1-2 0,-1-2 0,1-2-1,-1-1-2,-2-2 2,-3 2 1,-4 1 3,-4 0 1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2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39388 34393 603,'-8'-7'0,"0"2"0,0 2 0,0 2 0,1 1 0,-1-2 0,0 0 0,0-1 0,0 0 7,0 3 14,1 4 13,-1 2 14,0 4 3,2 4-6,1 3-7,0 5-6,1 2-6,1 3-5,-2 1-4,2 2-5,-2 4-3,0 5 2,-2 4-1,0 6 2,0 2-10,1 0-16,0-1-19,2 1-17,0-5-10,2-12-1,0-10-2,2-10-2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2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40500 34463 626,'16'-15'87,"1"4"-16,1 3-16,1 2-15,3 2-9,4 1-4,3-1-4,4 0-3,1 0-6,-3 2-9,-3 0-8,-3 2-10,-4 2-6,-5 4-6,-5 4-6,-5 3-6,-3 2-3,-4-2-1,-2-3-2,-3-1-1,-2-2 1,0 0 5,0-2 4,0 0 4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3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40558 35200 641,'-9'8'0,"-2"0"3,-2 0 0,-1-1 2,1 1 8,8-2 15,7-1 15,6 0 15,5-2 2,3-1-10,3 0-12,3-1-9,1 0-11,-1 1-8,-1 3-10,0 2-7,-1 1-11,3-2-10,1-1-11,3 0-11,-2-2-3,-2-1 6,-3 0 4,-2-1 5,-4-1 4,-1 0 2,-2 0 4,-2 0 3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1"/>
    </inkml:context>
    <inkml:brush xml:id="br0">
      <inkml:brushProperty name="width" value="0.05738" units="cm"/>
      <inkml:brushProperty name="height" value="0.05738" units="cm"/>
      <inkml:brushProperty name="color" value="#F2395B"/>
    </inkml:brush>
  </inkml:definitions>
  <inkml:trace contextRef="#ctx0" brushRef="#br0">100009 26528 383,'-13'-7'39,"6"1"-1,6 0-1,6 2-1,5-1 0,3 0-3,5-1 0,4-2-2,1 1-3,3 1-6,0 0-5,1 2-5,-2 0-4,-1 2-2,-4 0-2,-3 2-2,-5 1-10,-6 4-16,-8 2-16,-6 4-17,-6 0-4,-2 1 7,-3 0 8,-3 0 6,0-2 7,1 1 6,2-2 5,3 0 7,0-3 6,0-1 8,1-2 9,-1-2 7,1 0 8,0 0 4,2 2 5,1 0 6,2 2 1,2 2 0,4 2-2,2 2 0,2 2 0,0 3 0,0 3 1,0 3 1,0 2-1,0 3-3,0 1-3,0 3-3,-1 0-3,-2 2-5,-2 1-3,-1 1-5,-2-1-4,0 0-5,0-1-4,0-1-6,0-2-1,-2-1 2,0-3 3,-1-1 1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3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42375 33750 539,'-2'19'166,"0"7"-42,-3 7-41,-2 6-41,-2 5-24,-2 2-4,-1 2-5,-3 2-4,1 0-8,1 0-10,2-1-10,3-2-11,1-1-6,2-4-5,2-2-5,2-3-4,1-6 0,2-6 2,0-7 4,2-6 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3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43437 33337 497,'-7'-15'6,"2"2"10,2 2 10,2 3 11,0 3 7,-2 8 4,-2 6 3,-2 7 3,-1 5-2,1 5-10,-1 3-10,0 5-9,-1 1-6,0 2-2,-1 0-3,-1 2-3,-1 1-1,0 0-3,0 2-1,1 1-3,0-2-1,4-2-3,2-4-2,4-2-4,2-4-1,0-5-3,2-5-2,0-5-3,3-4-2,6-2-5,4-4-5,5-2-3,2-6-1,1-6 3,-1-7 1,1-7 4,-2-3 2,-1 1 3,-3 1 3,-1 1 3,-3 2 3,-4 3 3,-5 3 3,-2 3 3,-5 2 4,-2 0 4,-4 2 5,-2 1 4,-4 2 2,-5 4-2,-5 4 0,-5 4-2,-2 3-3,1 3-7,1 3-5,1 3-6,3 0-9,3-2-10,4-4-11,5-3-10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7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34358 36622 517,'-59'-1'-33,"22"0"36,23-2 35,22 0 34,14-1 12,4 2-15,3 0-14,4 2-15,1 0-8,-3 2-7,-3 0-4,-3 2-6,-1-1-3,3 0-3,1-2-2,3 0-3,2-1-1,6 0-1,5 0-1,4 0-1,4 0 0,0 0 1,1 0 0,2 0 2,0-1 0,0 0 0,-1-2 1,1 0 1,0-1-2,-2 0-2,-1 0-4,0 0-3,-1 0 0,2 0 0,0 0 1,2 1 1,0-2 1,1-2 1,2-2 0,0-2 1,0 0 0,-3-1-1,-1 0 1,-2 1-1,-1-1 1,0 0 0,0 0 0,0 1 1,1 0 1,0 4 0,1 2 1,2 4 2,-1 1-1,-1 0 0,0 0-1,-1 0-1,-2 0 1,-1 0-2,0 0 1,-1 0-2,-1 0 1,0 0 1,0 0 0,0 0 0,0-1-1,0-2-3,0-2-3,0-1-3,0-3-1,2 0 1,0-2 3,2 1 0,-2-2 3,-4 0 2,-4 0 3,-4 1 2,-3 0 0,-3 2-1,-3 2-1,-3 2-2,-3 1-3,-3 1-2,-3-1-4,-3 0-2,0 0-5,0 0-3,1 0-4,1 0-3,-2 2-9,-6 4-11,-6 4-12,-6 4-11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8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42843 37083 579,'-8'-6'85,"-2"4"-12,0 4-14,-1 4-14,-2 3-9,-2 5-6,-1 4-5,-3 3-6,0 1-5,-1-1-1,1-3-2,-1-1-3,4-1-6,7 0-9,6-1-11,8 1-10,4-2-1,5-3 7,4-3 6,3-2 8,4-3 3,1-1 1,2 0 0,3-1 1,1-3-1,2 0-1,2-3-1,3-2-2,-3-1-4,-4 0-8,-5 1-7,-5-1-8,-4 0-4,-3 0-2,-3 0-1,-2 1-2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8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43488 36940 635,'-15'-5'29,"2"8"9,3 6 9,1 7 9,0 7-1,0 7-8,-1 6-8,-1 8-10,-1 7-10,0 8-14,0 7-12,1 9-13,0-1-8,2-8 0,2-7-1,2-8 0,1-7-5,-2-6-9,0-6-8,-1-5-8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8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45850 36049 581,'8'-42'88,"0"11"-19,0 11-18,-1 11-20,1 5-10,2 0 1,0 0 0,2 1 1,1-1-2,5 0 0,3 0-1,5 0-2,0 1-7,0 2-12,0 2-14,-2 2-13,-2 1-9,-3 0-8,-3 0-8,-3 0-6,-3 0 1,-2 1 7,-4 2 10,-2 0 8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8"/>
    </inkml:context>
    <inkml:brush xml:id="br0">
      <inkml:brushProperty name="width" value="0.0328" units="cm"/>
      <inkml:brushProperty name="height" value="0.0328" units="cm"/>
      <inkml:brushProperty name="color" value="#00BFF3"/>
    </inkml:brush>
  </inkml:definitions>
  <inkml:trace contextRef="#ctx0" brushRef="#br0">45932 36611 670,'-19'5'8,"9"-2"14,8-6 15,10-2 16,4-3 2,1 2-8,1 1-9,1 0-9,3 1-8,5 1-7,5-1-9,5 0-7,2 0-5,1 2-2,-1 0-2,0 2-3,0-1-3,-2 0-8,0-2-6,-1 0-6,-3-1-3,-5 0 1,-5 0 1,-4 1 1,-5-1 2,1 0 4,-2 0 4,0 0 3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9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48124 34444 469,'14'-23'2,"-3"3"4,-3 1 3,-2 3 5,-4 4 9,-4 8 15,-4 8 16,-4 8 16,-2 5 1,-1 5-14,-1 3-12,-1 5-13,0 1-9,2 0-3,2 0-3,3 1-3,0-1-3,2 0-2,1 1-2,0-1-1,4-1-4,6-3-3,6-4-6,6-1-3,3-4-5,4-1-4,3-3-4,3-1-3,2-3-7,1-2-6,0-4-8,2-2-6,-2-4 0,-6 0 10,-3-3 7,-6-2 10,-4 0 2,-1 0-3,-2 2-2,-2 1-3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09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48796 34296 537,'-8'-8'6,"0"2"12,0 1 12,0 0 12,1 4 6,-1 6 1,0 6 1,0 6 1,-1 6-4,-2 8-8,-1 9-7,-3 6-7,0 10-9,-1 10-7,0 9-9,1 10-7,-2 5-9,-2-2-11,-1 0-11,-3-1-10,1-9-7,3-14-5,3-14-4,3-15-4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1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10877 41912 566,'-6'-17'47,"2"0"-8,4-1-10,3-1-10,1-1-5,1 1-4,2-1-2,0 1-4,1 0-1,0 2-2,0 3-1,-1 1-1,0 2-1,-2 1 1,-2 0 1,-2 2 0,0 1 3,2 2 2,2 2 4,2 2 3,1 2 2,-1 0-2,1 2 0,0 0-1,0 3-1,2 4-1,0 3 0,1 5 0,0 2-1,0 1 1,-2 1-1,0 1 0,-2 0 0,-1-3-1,-1-1 1,0-2-1,0-8-4,4-10-8,2-13-9,3-12-8,0-7-5,-2-6-2,-4-5-2,-3-4-2,-2-2 1,-2 2 3,-2 2 4,-2 2 4,0 5 4,0 7 5,2 9 4,1 7 6,-1 1 2,-1-9 2,0-7 0,-1-8 1,-1-2 1,2 5 3,0 5 3,2 5 2,0 5 3,0 3 3,0 4 3,0 5 2,2 2 4,4 2 3,3 2 4,5 2 3,2 1 0,2 0-7,0 0-6,1 0-5,1 0-6,1 2-3,1 0-3,1 2-3,1 0-4,1 0-2,1-1-3,1 2-3,0-2-3,1-1-2,-1 0-2,1-2-2,-3 1-3,-1 0-4,-4 2-5,-3 0-3,-1 2-5,-1 0-3,1 1-4,0 2-4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2"/>
    </inkml:context>
    <inkml:brush xml:id="br0">
      <inkml:brushProperty name="width" value="0.05387" units="cm"/>
      <inkml:brushProperty name="height" value="0.05387" units="cm"/>
      <inkml:brushProperty name="color" value="#F2395B"/>
    </inkml:brush>
  </inkml:definitions>
  <inkml:trace contextRef="#ctx0" brushRef="#br0">99644 27672 408,'45'-58'19,"-6"10"-2,-4 10-2,-5 9-2,-2 6 1,1 1 5,1 1 6,1 1 5,-1 2 1,0 5-2,-1 3-2,-1 4-2,-2 3 0,-3 2-1,-3 2 0,-3 2 0,-3 3 0,-4 4 0,-5 3 1,-2 5 0,-6 3-1,-2 1-2,-5 3-3,-4 1-1,-1 1-3,-1-3-2,0-1-3,1-3-3,-3 0-3,-4 1-3,-3 1-4,-4 2-3,-3-2-4,1-3-6,0-3-4,-1-3-6,1-3-3,-1-2-2,1-4-1,0-2-2,1-2-1,3 0-3,3 0-3,3 0-1,3-2-3,2 0 0,4-3-2,3-2 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2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12905 42116 602,'23'-7'86,"-3"2"-19,-1 2-19,-2 2-18,-3 2-12,-3 2-5,-3 2-7,-2 2-5,-3 2-3,-1 3 1,0 3 1,-1 3 0,-4 2-1,-2 0-5,-5-1-6,-4 1-4,-1-2-1,-1 1 3,0-2 4,1-1 2,0-2 3,2-1 2,2-2 2,3-2 3,3-3 3,8-2 4,6-4 4,7-2 4,3-2 1,-3 0-1,-1 0 0,-2 0-1,-2 1-2,-1 2-1,0 2-2,-2 2-2,-1 3 0,-2 4 0,-3 3 1,0 5 1,-3 2-1,-1-1-3,0 1-2,-1-1-3,-2 2-2,-2 1-1,-2 3-2,-1 1-1,-2 1-3,0-3-1,0-2-2,1-1-1,-1-2-3,0-3-3,0-1-2,1-2-2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4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14227 42156 598,'-6'-14'4,"1"1"7,2 2 7,2 3 7,0 0 2,0 0-7,-2 0-5,0 0-7,-1 0-2,0 1 1,0-1-1,0 0 1,0 0-1,0 0-3,0 0-1,1 1-3,-2 0 0,0 2-1,-2 2-1,0 2 1,-1 2 1,1 2 3,-1 2 5,0 2 3,0 2 1,0 3 0,0 3-2,1 3 1,-1 2-1,0 1 0,0 1 2,0 1 0,1 0-1,0-1-2,2-1-2,1-1-2,0-1-2,0-2 0,0-3 0,0-1-2,1-1 1,2 1 0,2 1 0,2 2 0,1-2 1,2-3-1,0-3 1,2-2-1,0-3-1,1-2-2,1-2-2,2-2-2,-1-3-3,1-2-1,0-3-2,0-3-2,-1-3-2,1-2-2,0-1-4,0-2-2,-1-1 0,-1 2 1,-1 3 3,0 1 1,-3 3 7,-1 1 11,-2 2 9,-2 2 12,0 3 6,0 5 1,2 2 1,0 5 2,1 3 0,0 0-1,0 1-2,0 2-2,1 0-2,2 1-3,1 1-3,3 1-3,0 1-4,0 0-5,-2-1-6,-1 1-4,1-2-5,0-1-7,1-2-6,2-2-7,-1-2 0,-1-1 2,-1 0 5,0-2 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4"/>
    </inkml:context>
    <inkml:brush xml:id="br0">
      <inkml:brushProperty name="width" value="0.02709" units="cm"/>
      <inkml:brushProperty name="height" value="0.02709" units="cm"/>
      <inkml:brushProperty name="color" value="#00BFF3"/>
    </inkml:brush>
  </inkml:definitions>
  <inkml:trace contextRef="#ctx0" brushRef="#br0">13040 41189 812,'-19'12'4,"10"-6"11,10-8 11,10-6 12,5-3 0,1 3-8,1 1-10,1 2-8,2 2-7,1 2-8,3 2-5,1 2-7,2 0-6,-1 0-7,1-2-5,-1 0-7,-2-1-1,-5 0 3,-5 0 3,-4 0 3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5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16589 42163 635,'-5'-9'6,"6"0"13,6-2 12,6 1 13,3-1 4,3 4-2,1 2-2,3 4-3,1 1-6,3 0-9,1 0-9,3 0-10,0 0-8,0 2-8,1 0-7,-1 2-9,-1-1-7,-3-1-5,-3 0-6,-3-1-5,-3-1-1,-3 0 1,-3 0 4,-2 0 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5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18200 41128 589,'15'-34'42,"-1"9"-3,-1 11-3,0 9-1,-2 6-5,-1 4-3,0 2-6,-2 3-3,0 5-4,0 4 0,0 4 0,-1 7-2,0 2 0,-4 4-1,-2 3 0,-4 2-2,-2 0-6,-2-3-10,-1-5-11,-3-4-11,-1-2-4,0-3 3,1-1 3,-1-3 2,1-2 5,0-4 5,2-5 5,1-3 6,2-2 9,4 0 15,4 0 13,4 0 15,2-1 3,3-1-9,2 0-7,2-1-7,1-2-12,1-1-14,1 0-13,1-1-14,1-2-7,1 0 1,1-1 1,2-2 1,-3 1 3,-3 1 5,-5 0 4,-3 2 6,-2 0-5,0 0-13,0 0-12,0 0-12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6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19319 40752 520,'7'-28'16,"-2"5"-3,-2 7-1,-2 5-2,-2 3 1,0 0 3,-2 0 4,0 1 4,-3 0 1,-2 2 2,-3 2 1,-3 2 2,-2 4-1,1 6-3,-1 5-3,0 7-2,1 3-3,1 3 0,1 1-1,0 3-1,2-1-1,-1 0 0,0-1-2,0-1 0,2-2-2,3-1 0,2-3-1,4-1-1,3-3-3,4-3-6,4-3-4,3-2-6,3-6-5,1-6-2,2-8-5,0-6-2,1-5-3,1-5 0,1-3 1,1-4-1,-1-4 1,-3-3 2,-3-2 3,-3-4 2,-2-1 0,-2-2 2,-2 0-1,-2-1 1,-2 0 1,-1 3 4,0 4 2,-2 2 4,0 5 3,0 6 5,0 5 4,0 7 4,0 2 6,0 2 5,0 1 5,0 1 6,0 6 7,0 12 7,0 11 6,0 13 8,0 8-2,-2 4-11,0 5-12,-1 6-10,-1 3-9,4 1-3,0 3-4,4 2-5,1 2-6,5 1-10,4 3-10,4 1-10,-1-5-6,-1-12-2,-4-14-1,-3-12-2,-1-6-1,0 0-3,0-1-2,0 1-1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9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21775 48566 624,'-6'-7'5,"6"2"10,4 2 9,6 2 11,1 1 1,-1 0-5,-1 0-6,0 0-6,-1 1-4,1 2-2,2 2-2,0 2-3,0 1-3,-1 1-2,0 2-4,-2 0-3,-1 1-1,-2 3 0,-3 2 1,0 1-1,-4 2 1,0 1-2,-3 1 0,-2 1-1,-1 0 0,-2-3-1,0-1-1,-1-2 1,-2-3 0,0-1 1,-1-2 1,-1-2 1,0-2 1,1 1 3,1 0 1,0 0 2,5-2 4,6-4 6,8-4 7,6-4 6,4-2 1,0 2-4,-1 1-6,1 0-3,0 2-4,-1 0-2,1 2 0,-1 1-2,0 1-2,0 1 0,-2 3-1,-1 2-1,-2 3 0,-2 4 2,-4 3 3,-2 5 2,-5 1 1,-2-1-1,-5-1 1,-4-1-2,-1-1-1,-1 1-2,0-1-2,1 1-4,-1-1-1,-2-3-3,0-1-2,-1-2-2,1-2-3,1-1-4,2-1-5,3 0-4,2-4-6,4-2-8,4-6-7,4-2-8,2-3 0,0 0 9,0 0 8,0 1 8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19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23077 48636 633,'0'-15'1,"0"2"2,0 3 2,0 1 2,-2 4 8,0 6 13,-3 6 13,-2 6 14,-2 5 1,-2 7-9,-1 5-9,-3 6-10,-1 4-8,-1 0-7,-1 2-5,-1 1-6,-1-1-6,1-1-2,-1 0-4,1-1-3,0-3-2,2-6 0,3-4-1,1-5 1,5-7-7,6-10-12,7-10-13,8-10-11,1-3-1,-3 1 10,-3 2 11,-2 3 11,-2 0 7,0 0 2,-1 0 4,2 1 3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0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23400 48689 635,'7'-36'0,"-2"9"0,-3 8 0,0 7 0,-2 6 6,2 6 12,0 4 11,2 6 11,-1 3 3,1 3-8,0 3-8,0 3-6,1 2-5,0 1-1,1 1-1,2 1 0,0-1-2,1-3-1,2-3-2,0-3-1,2-5-4,3-8-4,3-8-7,3-8-4,2-8-5,0-7-4,-1-8-3,1-8-4,-2-3-3,0 4 1,-1 2-1,0 3-1,-3 5 4,-3 4 6,-3 5 7,-2 5 6,-4 7 13,-3 8 17,-2 9 18,-4 10 18,0 5 3,1 2-12,0 4-13,2 3-12,0 3-8,0 1-4,0 2-3,0 2-4,0 3-7,0 2-7,0 4-8,0 2-9,0-2-5,0-8-3,0-8-3,0-7-3,0-6-2,2-3-2,0-3-1,1-2-2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0"/>
    </inkml:context>
    <inkml:brush xml:id="br0">
      <inkml:brushProperty name="width" value="0.03077" units="cm"/>
      <inkml:brushProperty name="height" value="0.03077" units="cm"/>
      <inkml:brushProperty name="color" value="#00BFF3"/>
    </inkml:brush>
  </inkml:definitions>
  <inkml:trace contextRef="#ctx0" brushRef="#br0">26016 49239 714,'-7'-5'8,"2"6"16,2 6 15,2 6 16,1 4 1,0 3-12,0 3-13,0 3-12,0 1-11,0 1-7,0-1-6,0 0-7,0 0-6,0-1-3,0-1-4,0-1-2,0-3-7,2-3-6,0-4-7,2-4-8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5:52"/>
    </inkml:context>
    <inkml:brush xml:id="br0">
      <inkml:brushProperty name="width" value="0.05269" units="cm"/>
      <inkml:brushProperty name="height" value="0.05269" units="cm"/>
      <inkml:brushProperty name="color" value="#F2395B"/>
    </inkml:brush>
  </inkml:definitions>
  <inkml:trace contextRef="#ctx0" brushRef="#br0">99750 27544 417,'8'-8'3,"2"2"8,0 1 6,1 0 6,2 3 7,1 4 6,3 4 7,2 4 5,1 3 2,3 5-3,1 4-1,3 3-3,1 4-3,3 3-5,1 2-4,2 4-5,3 2-5,1-1-5,2 0-5,2 0-6,1 0-7,-2 0-11,0 1-11,-1-1-11,-4-3-13,-6-8-17,-5-6-17,-6-6-15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1"/>
    </inkml:context>
    <inkml:brush xml:id="br0">
      <inkml:brushProperty name="width" value="0.03138" units="cm"/>
      <inkml:brushProperty name="height" value="0.03138" units="cm"/>
      <inkml:brushProperty name="color" value="#00BFF3"/>
    </inkml:brush>
  </inkml:definitions>
  <inkml:trace contextRef="#ctx0" brushRef="#br0">26744 48824 701,'-18'0'7,"10"0"14,11 0 15,12 0 15,5 0 2,3 0-10,1 0-10,3 0-10,1 0-7,0 0-6,2 0-5,1 0-5,-1-1-4,-1 0-2,-3-2-3,-1 0-3,-3 0-5,-2 2-8,-1 2-8,-2 2-7,-3 1-3,-3 2 6,-3 0 5,-2 1 6,-3 1 1,-1 0 0,0 0-1,-1 0-1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1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27481 48139 673,'-14'-5'51,"5"6"-6,3 6-9,4 6-7,2 4-4,0 3-2,0 3-2,0 3-2,0 3-1,0 4-5,0 4-3,0 5-4,0 3-1,0 4 2,0 3 1,0 5 2,0 0-9,2-4-19,0-4-19,2-4-18,-1-6-8,1-7 4,0-9 3,0-7 4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1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28807 48192 668,'-17'-3'9,"0"8"17,-1 9 18,-1 10 18,0 5 2,1 4-15,1 4-13,1 5-15,0 1-9,1 2-5,-1 0-5,1 2-6,-1-3-3,2-4-3,1-5-2,1-5-4,3-8-9,6-9-17,6-10-16,6-10-16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2"/>
    </inkml:context>
    <inkml:brush xml:id="br0">
      <inkml:brushProperty name="width" value="0.03808" units="cm"/>
      <inkml:brushProperty name="height" value="0.03808" units="cm"/>
      <inkml:brushProperty name="color" value="#00BFF3"/>
    </inkml:brush>
  </inkml:definitions>
  <inkml:trace contextRef="#ctx0" brushRef="#br0">29177 48361 577,'-6'23'87,"2"-1"-19,4-1-19,3-1-18,0-1-11,1-3-3,0-1-5,0-2-2,2-1-3,2-1-1,3 1 0,3 0 0,1-2-2,0-4-4,-2-5-2,-1-2-4,1-6-3,2-4-5,1-5-3,3-5-5,0-3-2,1-1-3,0-1-1,-1-1-1,0 1 0,-2 3 4,-3 3 5,-1 3 3,-3 2 8,-2 2 12,-4 3 10,-2 1 13,-3 3 5,-1 4 2,0 4 1,-1 4 2,-1 4 0,2 5-2,0 5-2,2 5-1,0 3-4,2-1-7,0 0-6,2 1-7,0 1-6,0 2-8,-1 4-7,1 3-6,0 0-8,0-4-8,0-2-7,0-3-8,1-4-4,0-5 2,1-5 0,2-4 2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2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30750 48628 669,'8'-21'5,"0"3"11,-1 4 9,1 5 11,0 2 4,2 2-3,0 2-3,1 2-3,1 2-3,0 2-7,-1 2-4,1 2-6,-1 2-4,-2 5 0,-2 4 0,-2 3-2,-3 4-1,-2 3-5,-4 3-2,-2 3-4,-2 0-2,0 0 0,0-1 0,1-1 0,-1-3 1,2-5 1,0-5 2,2-5 2,2-4 0,4-2 1,4-4-1,4-2 0,3-4-2,5 0-5,3-3-4,5-2-4,0-1-5,-1 0-8,-3 1-5,-1-1-8,-3 0-1,-3 0 6,-3 0 4,-2 0 5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3"/>
    </inkml:context>
    <inkml:brush xml:id="br0">
      <inkml:brushProperty name="width" value="0.03545" units="cm"/>
      <inkml:brushProperty name="height" value="0.03545" units="cm"/>
      <inkml:brushProperty name="color" value="#00BFF3"/>
    </inkml:brush>
  </inkml:definitions>
  <inkml:trace contextRef="#ctx0" brushRef="#br0">20581 51003 620,'-13'-7'5,"3"-1"8,4 0 10,4 0 9,3 1 3,2 2-6,2 2-4,2 3-5,2 0-2,3 3-2,3 2 0,4 2 0,1 0-1,1 0 0,1-2 1,1 0-1,2-2 0,2-1-3,5 0-3,1-2-2,2 0-1,-1 0-2,-1 0-1,-1 0-1,-1 0 0,0 0-2,1 0-1,-1 0 0,1 0-1,3 0 0,1 0 0,2 0 0,0 1 1,-1 0 0,-3 2 2,-2 0 1,0 1 0,1 0 1,1 0-1,1 0 0,-1-1-1,0-2 1,-1-2-1,-1-2-1,0-2 1,0 0-1,2-1 1,1-2-1,0 1 1,1-1 0,-1 0 0,0 0 0,0 1-1,-1 2 0,-1 2-2,-1 3-1,-1 0-1,0 0 1,1 0 0,-1 0 1,0 0 1,1 0 0,-1 0 1,0 0 1,2 0 1,1 0 0,2 0 0,3 0 1,-1-1-1,0-1 0,-2 0 0,0-1-1,0-1 0,-1 0-1,0 0 0,1 0 0,-1 1-1,2 0-1,1 2-1,1 0 0,-1 1 0,0 0 0,-2 0 0,1 0 1,-2 1 1,2 0 0,1 2 1,0 0 1,2 0 0,-1 0 0,0-2 0,0 0-1,1-2 1,1-2-1,0-2 0,2-2 0,-1 0-1,0 0 1,-1 2-1,-1 1 0,-1 0 0,0 2-1,0 0 0,0 2 0,0 0 0,-1 0-1,-2 0 0,0 0-1,-1 0-1,-1 0 1,-1 0-1,-1 0-1,-1 0 1,0 0 0,1 0 2,-1 0 0,1-1 0,1 0 0,0-2 0,2 0 0,-1-2-1,-1 0-2,-3-1-1,-1-1-2,-3-1-1,0 0-3,-1 0-1,0 0-3,-3 1-2,-3 1-2,-3 0-2,-3 2-2,-4 0-3,-4 2-5,-6 0-4,-4 2-5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3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24578 52482 639,'0'-15'4,"0"-1"6,0 0 7,0 1 8,0 4 4,0 8 4,0 9 3,0 10 3,0 6-2,0 4-6,0 6-6,0 5-6,-2 3-4,0 2-2,-3 2-2,-2 2-2,-1 4-3,-2 8-4,0 6-6,-1 7-3,1 3-5,3-1-5,2-1-4,4-1-6,1-7-5,2-11-9,0-12-7,2-11-9,0-10 1,1-5 8,2-6 10,0-6 7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4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25694 53263 646,'-1'-15'3,"-2"4"5,-2 3 6,-2 3 5,-1 4 4,-2 7 3,0 7 3,-1 8 3,0 2-2,2 1-4,3-1-6,1 1-4,1-1-3,2 2 1,0 1 1,2 1 0,0 0 0,0-3-3,0-2-2,0-1-3,2-3-2,4-3-4,4-3-1,3-2-4,3-5 0,1-2-1,2-6 1,0-2-1,0-5-1,1-6-3,-1-4-4,1-5-2,-2-3-2,-1 0 1,-2-2 0,-2-1 2,-3 2 0,-1 3 0,-2 5 0,-2 3 1,-3 3 2,-4 1 4,-4 1 3,-4 1 5,-3 1 0,-1 4-2,-3 2-3,-1 4-2,-1 1-4,2 2-6,3 0-7,1 2-7,2 0-2,2 0 0,2-1 1,3 2 0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4"/>
    </inkml:context>
    <inkml:brush xml:id="br0">
      <inkml:brushProperty name="width" value="0.02926" units="cm"/>
      <inkml:brushProperty name="height" value="0.02926" units="cm"/>
      <inkml:brushProperty name="color" value="#00BFF3"/>
    </inkml:brush>
  </inkml:definitions>
  <inkml:trace contextRef="#ctx0" brushRef="#br0">27240 52477 751,'-5'-6'9,"8"2"15,6 4 16,7 3 17,3 1-1,1 1-18,0 1-17,-1 2-17,0 0-15,-3 0-10,-1 0-10,-2-1-10,-2 1-6,-1 0 0,-1 0 1,0 0-1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5"/>
    </inkml:context>
    <inkml:brush xml:id="br0">
      <inkml:brushProperty name="width" value="0.02775" units="cm"/>
      <inkml:brushProperty name="height" value="0.02775" units="cm"/>
      <inkml:brushProperty name="color" value="#00BFF3"/>
    </inkml:brush>
  </inkml:definitions>
  <inkml:trace contextRef="#ctx0" brushRef="#br0">27905 51924 792,'1'-14'2,"1"1"4,3 2 3,2 2 4,1 3 3,0 2 0,0 4 2,0 3 0,-1 2 1,1 3-1,0 3-2,0 4 0,-1 2-2,-2 5-3,-3 3-3,0 5-3,-4 1-3,-2 0-3,-4 1-4,-2-1-4,-2 0-1,1-2-1,-1 0 0,0-1-1,1-3 1,1-5 1,0-4 2,2-6 1,3-5 4,6-2 6,6-6 6,6-2 5,3-2 1,3 2-4,1 2-5,3 2-5,-1 1-4,-1-2-5,-3-1-5,-1 0-4,-2 0-5,-3 0-3,-1 2-3,-2 1-4,-2 0-1,0 1 1,-2 2 2,0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28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32450 2050 568,'-22'48'6,"6"-3"11,7-3 13,6-2 11,-1 6 5,-5 20-1,-7 18-1,-5 20-2,-8 16-4,-5 16-6,-7 15-7,-5 17-6,-9 7-4,-9 0-3,-10 0-3,-8 0-2,-6 0-4,1 0-5,-1 0-5,1 0-5,1-7-5,3-11-4,3-14-3,4-11-4,8-20-3,17-24-1,15-26-3,16-24-1,10-23-3,7-18-3,6-19-3,7-18-3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5"/>
    </inkml:context>
    <inkml:brush xml:id="br0">
      <inkml:brushProperty name="width" value="0.0334" units="cm"/>
      <inkml:brushProperty name="height" value="0.0334" units="cm"/>
      <inkml:brushProperty name="color" value="#00BFF3"/>
    </inkml:brush>
  </inkml:definitions>
  <inkml:trace contextRef="#ctx0" brushRef="#br0">29078 51680 658,'-1'-15'5,"0"2"10,-2 3 9,0 1 10,-1 3 4,0 4-4,0 4-3,0 4-3,1 4-3,0 7-2,2 6-1,1 5-3,-2 6-3,0 5-3,-3 4-4,-2 6-3,0 1-7,0 2-6,2-2-9,1 1-7,0-5-5,2-10-3,0-9-3,2-10-1,0-6-4,0 1-3,0 0-3,0 0-4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6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30021 52455 632,'0'-22'-1,"0"5"-2,0 3-3,0 4-2,-1 7 10,-1 8 23,0 9 22,-1 10 23,-2 5 4,-2 4-15,-2 4-15,-1 5-16,-3 1-10,-2 0-6,-2 0-6,-1 0-6,-1-2-2,3-2-1,1-3 1,2-3 0,2-4-6,3-3-12,1-5-13,2-3-11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6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30466 52499 575,'-1'-15'4,"-1"1"8,0 1 8,-1 1 8,-1 3 3,2 7-1,0 8-2,2 6-1,1 5-3,4 3-3,2 3-2,4 3-3,-1 3-2,-1 1 0,-2 2 0,-2 3 1,-1 0 0,0 2 0,-1 1 1,2 0-1,-2 2 0,1-1-3,0 0-3,0 0-2,1-3-4,0-6-3,1-5-3,2-6-3,1-9-2,3-11-3,3-10 0,4-11-3,0-8 1,1-5 1,-1-4 1,1-6 2,-2-2 1,-1-2 1,-2 0 1,-2-1 2,-3 0 0,-1 4 0,-2 2 0,-2 4-1,-2 3-2,0 5-7,-2 5-6,0 5-5,-1 6-8,2 7-7,0 6-8,2 8-9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6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31922 53134 658,'0'-15'4,"0"2"7,0 3 8,0 1 8,-2 3 4,0 6 0,-3 4 1,-2 6 1,-1 2-2,0 3-2,1 2-4,-1 1-2,-1 4-5,0 3-4,-1 5-5,-1 3-4,-1 2-6,0-2-4,1 0-6,-1-1-5,1-2-3,2-1-2,2-3-3,3-1-1,0-4 0,2-3 2,0-4 3,2-4 2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6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32200 53600 678,'8'10'100,"0"3"-23,0 5-24,-1 4-23,0 1-13,-2 0-2,-2 1-2,-2-1-2,-1 1-6,2 1-7,0 1-9,2 1-8,-1-1-8,-1-1-6,0-3-6,-1-1-7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27"/>
    </inkml:context>
    <inkml:brush xml:id="br0">
      <inkml:brushProperty name="width" value="0.02712" units="cm"/>
      <inkml:brushProperty name="height" value="0.02712" units="cm"/>
      <inkml:brushProperty name="color" value="#00BFF3"/>
    </inkml:brush>
  </inkml:definitions>
  <inkml:trace contextRef="#ctx0" brushRef="#br0">32016 54214 811,'-12'-14'38,"8"4"-3,8 5-5,8 3-3,2 2-4,-1 0-6,-3 0-5,-1 0-6,-1-1-12,0 0-21,0-2-21,0 0-20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31"/>
    </inkml:context>
    <inkml:brush xml:id="br0">
      <inkml:brushProperty name="width" value="0.03891" units="cm"/>
      <inkml:brushProperty name="height" value="0.03891" units="cm"/>
      <inkml:brushProperty name="color" value="#00BFF3"/>
    </inkml:brush>
  </inkml:definitions>
  <inkml:trace contextRef="#ctx0" brushRef="#br0">33185 52666 565,'14'-8'37,"-4"0"-4,-5 0-5,-2 1-4,-3-2-4,0 0-2,0-2-2,0 0-2,0-1-4,0-1-4,0-1-4,0-1-4,-2 0-3,-1 2 1,-2 2-1,-1 3 1,-3 0 0,-2 2-1,-2 1-1,-1 0-1,-2 3 1,0 4 3,1 4 1,-1 4 3,0 3 1,1 3 1,-1 3 2,0 3 1,2 3 1,1 1 0,2 3 0,2 1-1,2 1 1,1-2 1,0 0 2,2-1 0,0-2 0,2-3-2,0-3-1,2-2-1,0-4-1,2-1-1,0-3 0,2 0 0,1-4-3,3-1-1,4-2-4,2-2-2,1-3-2,-1-6-3,-1-4-2,0-5-2,-1-3-2,1 1-1,1-1-1,2 1-1,-2 0 0,-1 0 1,-2 2 1,-2 1 2,-2 2 2,-1 1 5,0 2 5,-2 2 4,0 4 12,0 4 16,0 6 17,0 4 17,0 3 2,0 0-12,0-1-13,0 1-12,0 1-8,1 1-5,2 3-3,0 2-4,1 0-5,0 1-3,0-1-5,0 1-5,0-1-2,1-1 0,2-1-1,0 0 0,1-3-6,1-3-11,1-3-9,2-2-11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31"/>
    </inkml:context>
    <inkml:brush xml:id="br0">
      <inkml:brushProperty name="width" value="0.02986" units="cm"/>
      <inkml:brushProperty name="height" value="0.02986" units="cm"/>
      <inkml:brushProperty name="color" value="#00BFF3"/>
    </inkml:brush>
  </inkml:definitions>
  <inkml:trace contextRef="#ctx0" brushRef="#br0">34733 51500 736,'20'9'96,"-5"1"-24,-6 3-22,-6 2-23,-4 1-14,0 1-8,-2 1-6,0 2-7,-2-1-5,0 1 0,-1-1 0,-1 1-1,0-2 2,3-3 4,4-3 5,3-2 4,2-4 3,3-1 0,3-2 0,4-2 1,-1-1-1,-1 0-1,-2 0 1,-2 0-2,-2 2 1,-2 4 0,-3 4 1,0 4 0,-4 2 0,0 3 0,-3 1 0,-2 3-1,-2 1 0,-2-1 0,-2 1-2,-1-1 1,-1-2-4,0-3-3,2-4-5,1-4-5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32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33287 50697 655,'-15'0'2,"2"0"4,2 0 5,3 0 3,3-1 6,8 0 7,6-2 5,7 0 7,4-1 0,-1 2-6,1 0-5,0 2-5,0 0-4,3 0-4,1 0-2,3 0-4,1-1-2,2 0-3,3-2-1,1 0-2,0 0-4,0 0-2,-1 2-3,-1 1-4,0 0 0,-1 0 2,0 0 2,1 0 2,-2 0 1,-2 0-1,-1 0 0,-3 0 0,-1 0 0,-1 0 1,-1 0 1,-1 0 0,-2-1 0,-2-1-5,-4 0-4,-3-1-3,-1-1-5,0 2-4,0 0-3,0 2-5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1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82368 9402 999,'-27'-11'0,"-5"-4"0,-6-5 0,-6-5 0,2 2-6,11 9-12,11 9-12,11 8-12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28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31800 3900 596,'46'-19'17,"-5"13"3,-7 12 3,-5 13 3,0 13 2,10 17 0,10 15 0,9 16-1,4 5 1,1-2 3,-1-3 1,1-3 3,-1-4-2,1-3-9,-1-3-8,1-2-8,5 0-10,14 7-10,11 6-10,14 7-11,3-3-6,-2-8-2,-3-10-2,-3-9-2,-12-10-1,-18-9 1,-19-10 0,-18-8 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05"/>
    </inkml:context>
    <inkml:brush xml:id="br0">
      <inkml:brushProperty name="width" value="0.02692" units="cm"/>
      <inkml:brushProperty name="height" value="0.02692" units="cm"/>
      <inkml:brushProperty name="color" value="#F2395B"/>
    </inkml:brush>
  </inkml:definitions>
  <inkml:trace contextRef="#ctx0" brushRef="#br0">58400 12400 817,'8'7'-10,"0"-2"4,-1-3 2,1 0 2,0-2 2,0 1 0,0 2 1,0 0 1,-1 1 0,1 0 1,0 0-1,0 0 2,-1 0-1,-1 0 1,0 0 0,-2 0 0,1-1 1,0-1-2,1 0 1,2-2-1,0 1 0,1 0 0,2 2 0,0 0-1,0 2 2,-1 0 1,0 1 2,-2 2 2,0-2 0,2-1-2,0-2-1,1-2-1,0-1-1,0 2-1,-2 0-1,-1 2 0,0 0-1,0 0 2,0-1 0,0 2 1,0-2 0,1-1-1,2 0 1,0-2-1,1 0 1,-1 0-1,1 0-1,0 0 1,-1 1-1,-1 0 1,0 2 0,-2 0 0,0 0 0,0 0 2,0-2-1,-1 0 2,1-1-1,0 2 1,0 0-1,0 2-1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06"/>
    </inkml:context>
    <inkml:brush xml:id="br0">
      <inkml:brushProperty name="width" value="0.03052" units="cm"/>
      <inkml:brushProperty name="height" value="0.03052" units="cm"/>
      <inkml:brushProperty name="color" value="#F2395B"/>
    </inkml:brush>
  </inkml:definitions>
  <inkml:trace contextRef="#ctx0" brushRef="#br0">61283 12748 720,'-6'7'43,"4"-2"-8,4-3-6,4 0-8,2-2-4,1 0-2,2 0-2,0 0-3,1 0-1,0 0-1,-1 0-1,1 0-2,0 0 0,1 0 0,2 0-1,0 0 0,0 0 1,-1 0-1,-1 0 2,0 0 0,-2-1-1,1 0 0,0-2-2,0 0 0,-1 0-1,-1 0 0,0 2 0,-2 0 0,0 1-1,0 0 0,0 0 0,-1 0 0,1 0-1,0 0 0,0 0 0,0 0 0,0 0-1,1 0 1,2 0 0,0 0 1,0 0-1,-1 0 0,0 0-1,-2 0 0,0 0 0,2 0-1,0 0 1,1 0 0,0 0 1,0 0-1,-2 0 0,0 0 0,-2 0 0,1-2 0,0 0-1,0-2 0,0 1-1,0 1 1,-1 0 1,1 2 0,0-1-1,0 0 0,0-2-1,0 0-1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07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63550 12200 629,'8'7'62,"0"-2"-14,-1-3-14,1 0-14,1-1-6,2 1-1,2 3 1,1 2 1,2 1-1,0 0 1,-1 0 1,1 0-1,0 0 0,-1 1-1,1 2-1,-1 0 0,0 0-2,0 1-2,-2 0-3,-1 0-1,0-1-2,0-1-2,-1-1-1,1 0 0,-2-1-1,-2 1 0,-4 2-1,-2 0 1,-5 0 0,-2-1 0,-5 0-1,-4-2 0,-2 0-2,-1 0-4,-1 0-3,-1 0-4,-3 0-5,-5 3-7,-5 2-5,-4 2-7,0-1-5,7-3-2,7-3-4,7-2-3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10"/>
    </inkml:context>
    <inkml:brush xml:id="br0">
      <inkml:brushProperty name="width" value="0.02965" units="cm"/>
      <inkml:brushProperty name="height" value="0.02965" units="cm"/>
      <inkml:brushProperty name="color" value="#F2395B"/>
    </inkml:brush>
  </inkml:definitions>
  <inkml:trace contextRef="#ctx0" brushRef="#br0">61197 13400 742,'-7'9'63,"2"1"-13,2 3-14,2 2-13,0 3-7,0 5-2,-2 5 0,0 5-1,-1 1-2,1 0-3,-1-1-2,0-1-3,0-2-3,2 0 0,0-1-2,2-1-1,0-1-2,0-1-3,0-1-3,0-1-3,0-1-1,0-1-1,0-1 1,0-1 0,0-1-3,0-3-6,0-1-6,0-2-5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10"/>
    </inkml:context>
    <inkml:brush xml:id="br0">
      <inkml:brushProperty name="width" value="0.02889" units="cm"/>
      <inkml:brushProperty name="height" value="0.02889" units="cm"/>
      <inkml:brushProperty name="color" value="#F2395B"/>
    </inkml:brush>
  </inkml:definitions>
  <inkml:trace contextRef="#ctx0" brushRef="#br0">60650 14201 761,'0'36'55,"2"-6"-10,0-6-12,2-5-11,0-3-6,0 0-3,-1-1-3,1 1-3,0 0-1,0 1-1,0 1-1,0 1-1,0 0 0,0-2 0,0-3-1,0-1-1,0-2 0,1-2 0,2-3-2,0-1 0,2-3 1,2-6 1,2-4 1,1-5 2,4-7-1,5-9-3,5-9-4,5-8-3,3-8-5,0-6-6,2-5-4,1-7-7,-4 5-5,-8 14-5,-7 16-6,-8 14-6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58550 12500 999,'0'14'-62,"0"-1"18,0-2 19,0-2 18,0-2 9,0 1-2,0 0 0,0 0-1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14"/>
    </inkml:context>
    <inkml:brush xml:id="br0">
      <inkml:brushProperty name="width" value="0.02212" units="cm"/>
      <inkml:brushProperty name="height" value="0.02212" units="cm"/>
      <inkml:brushProperty name="color" value="#F2395B"/>
    </inkml:brush>
  </inkml:definitions>
  <inkml:trace contextRef="#ctx0" brushRef="#br0">58850 12433 994,'28'-1'5,"-6"0"-6,-5-2-6,-6 0-7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16"/>
    </inkml:context>
    <inkml:brush xml:id="br0">
      <inkml:brushProperty name="width" value="0.02955" units="cm"/>
      <inkml:brushProperty name="height" value="0.02955" units="cm"/>
      <inkml:brushProperty name="color" value="#00BFF3"/>
    </inkml:brush>
  </inkml:definitions>
  <inkml:trace contextRef="#ctx0" brushRef="#br0">70600 9163 744,'8'-21'146,"1"8"-61,2 7-61,0 7-59,0 2-30,1 1 4,0 0 3,0 0 3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20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58072 8107 646,'-19'14'-2,"7"-4"16,8-5 16,8-2 15,4-5 4,0 0-7,0-3-8,-1-2-7,2-1-6,0-2-1,1 0-1,2-1-3,0-1-2,1 0-4,1 0-3,1 1-3,1-1-2,0 0-1,-1 0-1,1 1 1,0 0-2,-1 0 0,1 2 0,0 1-1,-1 0-1,-1 0 2,-1 0 0,-1 0 0,1 1-1,2-1-1,1 0-2,3 0-1,1-1-1,1-2 1,1-2 2,1-1 1,-1-1 0,-1 1 2,-2 0 0,-3 2 0,-1 1 1,0 2 0,-2 3 0,-1 1 0,-1 1 0,0 0-1,-2 0 1,-1 0 0,1 0-1,0 0-1,1 0 0,2 1-1,-1-2-1,-1-1 1,-1 0 0,0-1 1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20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59950 7116 586,'16'-7'86,"-1"2"-19,1 2-18,0 2-19,0 1-11,1 0-1,1 0-2,1 0-3,1 0 0,-1 0-3,1 0-1,-1 0-1,1 0-2,0 0-1,-1 0-3,1 0-1,-2 0-2,-1 2 0,-2 0-1,-3 2-1,-1 0 0,0 0 1,-2-1 0,0 1 1,-3 2 2,-3 2 3,-2 3 5,-4 4 4,-2 1 0,-3 1-2,-4 1-1,-2 1-3,-3 1-2,-1 3-2,-3 1-3,-1 3-1,-4 4-10,-3 8-14,-4 8-16,-4 8-14,1-2-3,9-10 8,7-11 9,9-11 9,2-6 3,0-1-2,-2-1-3,1 0-2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29"/>
    </inkml:context>
    <inkml:brush xml:id="br0">
      <inkml:brushProperty name="width" value="0.032" units="cm"/>
      <inkml:brushProperty name="height" value="0.032" units="cm"/>
      <inkml:brushProperty name="color" value="#00BFF3"/>
    </inkml:brush>
  </inkml:definitions>
  <inkml:trace contextRef="#ctx0" brushRef="#br0">34150 2600 687,'29'-24'66,"10"4"-9,10 3-9,9 3-9,10 1-7,14 1-6,11-1-5,14 1-6,3-3-6,-2-2-11,-3-3-8,-3-3-9,-9-1-6,-11 4-4,-14 3-3,-11 3-3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31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61290 11504 658,'-22'0'-42,"6"2"9,5 0 12,5 2 9,1-1 7,0 2 3,-2-2 2,0 1 2,-1 1 2,1 0 0,-1 1 1,0 2 0,0-1 1,2-1 1,1 0 0,0-2 1,1 0 4,-2 0 4,0 0 5,-1 0 6,1-1 4,4-2 2,4-2 2,4-2 4,3-2-2,1-2-3,3-2-6,2-1-3,0-2-5,-1 0-4,-1 0-4,0 1-3,-1-1-3,3 0-2,2 0-1,1 1-2,3-2-2,0 0 1,0-1-1,3-1-1,-1-1 0,-1-2-1,-1 0 1,-1 0-1,-1-2-1,1 2 1,0 1-1,-1 1-1,0 1 1,-1 1 1,0 1 0,-2 0 1,-1 2 0,-1 1 0,-1 0 0,0 2-1,-2 0 1,1 1-1,0-1 1,0 0 0,-1 0 0,1 0 0,0 0-2,0 1 0,-2-1 0,-1 0 1,-2 0 1,-2 0 1,0 0 0,0 1 0,1-1 1,2 0-1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31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62900 10324 588,'15'7'98,"-1"-1"-22,-1 0-22,0-2-21,-1 0-13,1-2-1,1 0-3,2-2-2,0 0-2,3 0-2,2 0-1,1 0-3,2 0-1,-1-2-3,1 0-1,-1-2-2,1 0-2,-1 1-1,1-2-1,-1 2-1,0-1 0,-3 0-2,-1 0 1,-2 0-1,-3 1 1,-1 2 1,-2 2 1,-2 2 3,-4 3 3,-2 6 7,-6 4 7,-2 5 6,-4 3 2,-2 1-6,-2 1-5,-1 1-5,-3 2-6,-2 6-7,-1 5-5,-3 4-7,0 4-4,-1 2-3,1 2-3,-1 2-3,3-4-5,5-10-11,5-10-8,4-9-11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39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75438 6061 585,'-14'-16'30,"4"14"11,4 15 10,4 15 10,2 7 0,-2 1-11,0-1-12,-1 0-11,-2 1-7,-1 1-5,0 0-4,-1 2-5,-1 0-3,0 0-3,1 0-3,-1 0-3,0-2-4,2-3-4,1-5-4,0-3-5,3-6-4,4-5-6,4-6-5,4-6-5,1-5-1,-1-2 4,0-4 3,-2-2 5,-1-2 2,-1 1 1,0-1 2,-1 0 1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40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76664 5250 627,'-8'10'72,"0"3"-10,0 5-11,0 4-10,-1 2-9,-3 4-3,-4 3-5,-2 3-5,-1 1-3,-1-2-4,0 0-3,1-1-4,-1-1-5,1-1-5,-1-2-6,1 1-6,0-4-4,4-3-2,3-5-2,3-3-2,2-6-6,2-8-9,2-8-11,2-8-10,1-2 2,2 3 13,0 2 14,2 4 14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40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76750 5881 627,'7'-7'0,"-1"1"0,0 0 0,-1 2 0,-1 0 2,3 2 5,2 0 4,2 2 5,1 1 4,1 2 3,1 2 3,2 2 4,-1 1 1,1 3-1,0 2-1,-1 2-2,1 0-1,2-1-3,0-1-3,1-1-4,0 0-2,-1 0-4,-1-1-2,-1 1-5,-1-1-4,-1-1-8,0 0-7,-2-2-7,-1 0-8,-2 0-5,-3 0-6,-1-1-6,-2 1-2,-4 0 2,-2 0 2,-3 0 1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40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77146 6600 604,'-15'1'8,"4"2"14,3 2 16,2 2 15,3 2 3,0 5-9,2 4-9,1 3-8,0 3-6,0 1-4,0 1-2,0 1-4,0-2-3,0-3-2,0-4-4,0-5-2,0 7-4,0 17-1,0 16-2,0 17-2,-1 11-1,-1 3 2,0 4 0,-1 4 2,-1-7-12,0-18-25,0-17-24,0-17-24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42"/>
    </inkml:context>
    <inkml:brush xml:id="br0">
      <inkml:brushProperty name="width" value="0.04482" units="cm"/>
      <inkml:brushProperty name="height" value="0.04482" units="cm"/>
      <inkml:brushProperty name="color" value="#00BFF3"/>
    </inkml:brush>
  </inkml:definitions>
  <inkml:trace contextRef="#ctx0" brushRef="#br0">80026 6240 490,'-16'-7'5,"2"2"10,1 2 10,1 2 10,-1 1 2,0 0-6,-1 0-6,-1 0-7,0 0-3,1 0-1,1 0 0,0 0-1,1 0-2,1 0-5,-1 0-3,0 0-5,0-1-1,1 0-1,-1-2 0,0 0 0,1 0 4,1 2 7,0 2 8,2 2 8,1 3 3,0 6-2,2 4-2,1 5-1,0 2-3,0 1-2,0-1-1,0 1-1,0 0-2,0 1-2,0 1 0,0 1-2,0 0-2,1 0-1,-1 1-1,0-1-2,0 0-1,2-1-1,0-1 0,2-1-2,0-1-1,0 1 0,0-1-1,0 1 1,0-2-2,2-3-1,0-3-1,2-3-2,1-1-4,3 0-9,4-1-7,2 1-9,2-2-2,-1-2 3,1-4 2,0-2 3,-1-3 0,-1-1-1,-1 0-4,-1-1-1,-1-2 0,0 0 4,-2-1 4,0-2 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2:42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80708 6281 537,'-6'-13'53,"6"3"-5,4 4-3,5 4-5,4 2-5,0 2-6,1 0-4,1 2-7,1 1-2,0 3 0,-1 4-1,1 2-1,-2 2-1,-1-1-2,-2 1-2,-2 0-2,-2 0-3,-2 1-3,-3 1-1,0 1-3,-4 1-2,-2 1-1,-4 1-2,-2 1 0,-3 1-1,-3 1-2,-3 1-1,-3 1-2,-3 0 0,0-1 1,-1-1 0,0-1 2,-2-2 1,1-1 2,-1-3 1,1-1 3,0-1 2,3-1 2,1 1 2,3 0 2,2-2 2,2-3 0,4-3 0,3-2 1,5-3 1,8-1 1,8 0 1,7-1 1,5-2-1,-1-1-2,1 0-4,-1-1-2,1-1-4,1 0-3,1 0-5,1 0-3,0 0-2,-3 0 2,-1 0 2,-3 1 1,0-2-3,0-2-9,-1-2-9,1-2-9,-1-1-2,-1-1 3,-1-2 3,-1 0 4,-1 0 4,-1-1 5,0 0 4,-2 1 5,-1 0 4,-1 2 6,0 3 5,-2 1 5,0 3 12,-2 4 20,-1 4 18,0 4 20,-2 3 3,0 1-12,-2 3-13,0 2-13,-1 0-9,0 1-6,0 0-6,0-1-6,-1 1-4,0 0-1,-2-1-3,0 1 0,-1-1-4,0-1-6,0-1-5,0 0-6,3-6-11,4-9-16,5-8-17,6-9-16,2-5-3,3-1 11,2-1 11,1 0 11,0 0 11,-3 5 8,-3 3 9,-2 4 9,-4 3 6,-1 3 4,-2 1 2,-2 2 4,-1 3 11,2 6 21,0 4 20,1 5 20,2 4-2,2 3-22,2 4-23,2 2-23,-1-2-22,-3-4-20,-3-4-21,-2-6-20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3"/>
    </inkml:context>
    <inkml:brush xml:id="br0">
      <inkml:brushProperty name="width" value="0.02721" units="cm"/>
      <inkml:brushProperty name="height" value="0.02721" units="cm"/>
      <inkml:brushProperty name="color" value="#00BFF3"/>
    </inkml:brush>
  </inkml:definitions>
  <inkml:trace contextRef="#ctx0" brushRef="#br0">83769 7268 808,'7'-8'4,"-1"1"7,-1-1 8,0 0 7,-3 2 2,-2 6-5,-4 4-5,-2 6-4,-2 3-4,-2 3-3,0 3-2,-1 3-2,-2 1-2,0-1-2,-1-1-1,-1-1-1,0-1 0,2-1 1,3 0 1,1-2 1,2-2 0,0-1 1,2-2 0,1-2 0,1-2 0,3-2 2,4-3 0,2 0 1,3-4 1,4 0 0,2-3-1,3-2-1,2-1 0,-1 0-2,1 1-3,0-1-1,-2 0-4,-1 2-2,-2 1-5,-3 0-3,-1 2-3,0 0-5,-2 2-3,0 0-4,-3 1-2,-3-2 0,-2 0 1,-4-1 0,-1-2 4,1-1 6,-1 0 7,0-1 6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3"/>
    </inkml:context>
    <inkml:brush xml:id="br0">
      <inkml:brushProperty name="width" value="0.03032" units="cm"/>
      <inkml:brushProperty name="height" value="0.03032" units="cm"/>
      <inkml:brushProperty name="color" value="#00BFF3"/>
    </inkml:brush>
  </inkml:definitions>
  <inkml:trace contextRef="#ctx0" brushRef="#br0">84097 7533 725,'-7'-6'6,"2"4"11,2 4 13,2 4 11,1 3 2,0 3-4,0 3-7,0 4-4,-1 3-8,0 5-7,-2 4-8,0 6-7,-1 4-3,1 2 2,-1 4 2,0 2 1,0 0-8,2-4-18,0-4-19,2-3-18,0-7-4,2-6 10,0-7 11,2-6 10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0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35350 2050 429,'-69'-94'-26,"13"13"11,12 12 11,13 13 11,6 9 6,0 6 2,0 7 1,0 6 2,3 18 4,6 32 7,7 31 7,6 32 7,1 13-1,-3-3-9,-3-3-9,-2-2-9,-5 0-9,-2 7-5,-3 6-7,-3 7-6,-2 2-5,0 1-2,0-1-2,0 1-3,-4-4-1,-5-6 0,-7-6 2,-5-6 0,-6-7 1,-3-6 2,-3-6 2,-2-6 2,-8-9 2,-8-8 4,-10-10 4,-9-9 3,-1-7 4,10-3 4,10-3 5,9-2 4,9-5 4,9-2 3,10-3 4,10-3 2,10-2 1,13 0-2,12 0-2,13 0-1,13-4-3,17-5-2,15-7-3,16-5-2,10-4-4,7 0-2,6 0-4,7 0-2,2 0-3,1 0-1,-1 0-1,1 0-1,-3-2-3,-2-3-5,-3-3-4,-3-2-6,-6-3-2,-5 1-3,-7-1 0,-5 1-3,-6-4 2,-3-6 3,-3-6 2,-2-6 4,-6-4 2,-6 1 1,-6-1 3,-6 1 1,-9 2 3,-8 7 4,-10 6 5,-9 7 3,-5 4 3,0 3 3,0 3 2,0 4 3,-4 4 6,-5 6 9,-7 7 9,-5 6 9,-6 4 2,-3 4-5,-3 3-4,-2 3-6,-6 7-4,-6 14-5,-6 11-6,-6 14-6,-6 11-3,-2 14-3,-3 11-1,-3 14-3,-4 7-1,-3 3-1,-3 3-1,-2 4-1,-1-1 0,3-3 1,3-3 0,4-2 0,7-11 0,13-15-3,12-15-1,13-16-2,23-18-3,34-18-4,35-19-3,35-18-4,16-12 0,1-3 4,-1-3 2,1-2 4,-3 2 3,-2 9 2,-3 10 1,-3 10 3,-9 7 1,-11 6 1,-14 7 2,-11 6 0,-12 9 2,-9 13 0,-10 12 2,-8 13 0,-15 7 1,-19 4 1,-18 3-1,-19 3 0,-8-2 1,3-6 2,3-6 1,4-6 3,2-7 0,4-6-1,3-6 0,3-6-1,1-12-2,1-15-3,-1-15-4,1-16-4,5-18-3,14-18-3,11-19-4,14-18-3,13-18-3,16-16-2,15-15-3,17-15-3,11-9 0,10 1 2,10-1 3,9 1 1,6 4 3,3 9 5,3 10 5,4 10 4,-3 11 2,-5 17-1,-7 15-1,-5 16 0,-11 15 5,-11 16 12,-14 15 13,-11 17 11,-11 14 6,-5 17-3,-7 15-2,-5 16-3,-4 13-2,0 14-4,0 11-2,0 14-4,-4 8-2,-5 7-3,-7 6-3,-5 7-2,-6-3-4,-3-8-2,-3-10-4,-2-9-2,-6-9-5,-6-5-2,-6-7-5,-6-5-3,-7-6-2,-6-3 0,-6-3 0,-6-2-1,-2-8-1,3-8-3,3-10-3,4-9-3,1-12-1,0-11 3,0-14 2,0-11 2,0-12-1,0-9-3,0-10-3,0-8-4,4-8 1,10-2 4,10-3 4,9-3 4,7 4 4,7 13 7,6 12 6,7 13 6,5 9 3,7 6 0,6 7 0,7 6 0,7 7 3,9 10 6,10 10 7,10 9 6,5 6 2,4 3-2,3 3-3,3 4-2,1 1-5,1 0-7,-1 0-7,1 0-8,-3 0-7,-2 0-8,-3 0-8,-3 0-9,-9-5-1,-11-9 5,-14-10 3,-11-8 5,-7-8-2,0-2-9,0-3-9,0-3-8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4"/>
    </inkml:context>
    <inkml:brush xml:id="br0">
      <inkml:brushProperty name="width" value="0.03265" units="cm"/>
      <inkml:brushProperty name="height" value="0.03265" units="cm"/>
      <inkml:brushProperty name="color" value="#00BFF3"/>
    </inkml:brush>
  </inkml:definitions>
  <inkml:trace contextRef="#ctx0" brushRef="#br0">85025 6710 673,'0'-15'0,"0"2"1,0 2-1,0 3 0,0 0 3,-2 2 4,0 0 6,-1 2 3,-2 2 5,-2 4 4,-2 4 3,-2 4 4,0 3-1,1 3-4,0 3-3,2 3-5,0 2-2,2-1-3,1 1-1,1-1-2,-1 1-2,2 1-2,-1 1-2,0 1-2,0-1-2,2 0-3,0-1-2,2-1-2,1-1-1,2-3 2,2-1 0,2-2 1,1-3 0,1-3-1,2-3-1,0-2-1,1-4 1,3-4 0,2-4 2,2-4 1,-1-4-1,1-5-3,-2-5-2,-1-5-3,0-2-1,-1 1 0,1 2 1,0 0 0,-2 0 2,-3-1 1,-3-1 1,-2-1 3,-3 0 1,-2 2 1,-2 0 2,-2 1 0,-2 3 2,0 5 0,-1 5 1,-2 5 0,-2 3-1,-3 2 0,-5 2-1,-3 2-2,-2 3-2,1 4-7,1 4-7,1 3-6,1 2-1,4-2 3,3-3 2,3-1 4,1-2 0,0 0-2,0-2-4,0 0-3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5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86169 5397 599,'-6'-8'6,"5"0"12,2 0 12,5 1 12,2 0 1,2 2-8,0 2-9,2 2-9,0 1-6,1 0-3,1 0-5,1 0-4,0 0-3,-1 2-3,0 0-3,-2 2-4,-1 0-1,-1 2 1,0 0 0,-2 1 0,0 2 1,-2 2 2,-1 2 1,0 1 1,-2 3 4,-1 1 4,0 3 5,-1 2 4,-2 1 4,-1 4 3,0 3 3,-1 3 4,-2 2 1,0 0 1,-1 2 0,-2 1 2,1 0-2,1 0-2,0 0-2,2 0-4,0 1-1,2-1-4,0 0-3,2 0-2,0-1-3,0 0-1,0-1-1,0-1-3,0-2 0,2-2-1,0-2-1,2-1 0,-1-2 0,-1-1 0,0-1 1,-1-1 0,-2-2 0,-1-3-2,0-3-2,-1-3-1,-2-3-1,-2-2 1,-2-4 0,-1-2 0,-3-2 1,-2 0-2,-2 0-1,-1 0-2,-3-2-1,-1-2-5,-3-4-4,-1-2-3,-2-1-4,-1 1-1,-1 0-2,-1 2-2,3 1 0,5 0 1,7 2 1,5 1 2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5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88251 3787 635,'-8'-15'1,"2"2"2,1 2 1,0 3 3,-1 3 5,-3 8 9,-5 6 8,-4 7 8,-1 5 2,1 3-5,1 3-4,1 3-6,0 2-2,2 1-1,1 0-2,1 2-1,1 0-2,0-2-3,2 0-4,1-1-4,1-2-4,2-1-5,2-3-4,2-1-4,1-3-2,2-3 1,0-3 2,2-3 0,1-2 1,1-2-1,3-2 0,2-2 0,1-3-1,2-4 1,0-4 2,1-4 0,-1-3 1,-1-1-1,-2-3-1,-2-2-1,-2 1 2,-2 1 3,-3 2 3,0 3 4,-4 1 1,-2 2-1,-4 2 1,-2 2 0,-2 2-1,1 1-2,-1 0-3,0 2-1,0 1-3,1 1-5,-1 3-5,0 2-4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6"/>
    </inkml:context>
    <inkml:brush xml:id="br0">
      <inkml:brushProperty name="width" value="0.02956" units="cm"/>
      <inkml:brushProperty name="height" value="0.02956" units="cm"/>
      <inkml:brushProperty name="color" value="#00BFF3"/>
    </inkml:brush>
  </inkml:definitions>
  <inkml:trace contextRef="#ctx0" brushRef="#br0">88800 4713 744,'9'-15'44,"1"4"-5,3 3-5,2 3-4,2 0-5,3 2-1,3-1-4,3 0-2,1 0-5,1 2-6,-1 0-5,1 2-7,-3 0-6,-2 0-8,-3 0-8,-2 0-7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6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89363 4228 676,'-15'-1'3,"2"0"6,2-2 5,3 0 5,1 1 7,2 4 5,2 4 5,2 4 6,1 3 0,2 3-8,0 3-6,2 3-7,0 3-8,0 3-7,-1 3-9,2 2-7,-2 1-6,-1-3-5,0-3-6,-2-3-5,0-2-6,0-2-6,0 0-8,0 0-7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09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92294 6450 659,'-15'16'68,"4"1"-13,3 1-14,3 1-13,1 2-7,0 3-2,0 3 0,0 3-1,0 1-2,0-1-1,0-1-1,0-1-1,0 0-4,1 2-5,-1 3-5,0 1-5,0-1-8,2-3-8,0-5-8,2-3-10,0-6-5,0-7-5,0-6-3,0-8-5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0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92450 5648 576,'7'-8'1,"-1"-2"4,0 0 3,-1-1 3,0 0 2,3 0 4,3 2 1,4 1 4,3-1-1,7 0-2,5-2-3,7 1-3,3-3-1,2 0-1,2-1 0,2-1 0,-1 0-1,-6 4 1,-4 3 0,-5 3 0,-3 2-3,-1 3-8,-1 4-7,-1 2-8,-3 3 0,-5 4 4,-5 2 4,-4 3 5,-4 3 4,-2 1 4,-2 3 4,-2 1 4,-2 2 1,-2 3 0,-2 1-1,-1 3 0,-2-1 0,0-2 2,0-2 2,0-1 1,1-3 0,1-1-4,0-3-3,2-1-4,-1-1-2,-3 1-3,-4 1-3,-2 1-1,-1-2-2,-1-3-1,0-4 0,1-4-1,-1-4-1,1-3-3,-1-2-3,1-4-3,-1-3-4,0-7-4,1-6-6,-1-5-4,2-6-3,3-5 0,2-5 0,4-4 0,3-4 1,2-2 3,4-2 1,2-2 3,4 0 2,4 1 3,4 0 4,3 2 2,2 2 4,-1 6 2,0 4 4,-2 5 2,-1 5 4,-1 4 4,-1 3 3,0 4 4,-2 4 1,-3 3-2,-1 3-1,-2 2-3,-2 4 5,0 4 12,-2 4 13,0 4 11,-2 6 4,-4 9-6,-2 9-4,-3 8-6,-4 6-5,-4 0-5,-3 2-6,-5 0-6,0-1-5,1-2-2,2-3-3,3-4-3,1-3-5,3-5-6,1-5-5,2-5-6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0"/>
    </inkml:context>
    <inkml:brush xml:id="br0">
      <inkml:brushProperty name="width" value="0.0292" units="cm"/>
      <inkml:brushProperty name="height" value="0.0292" units="cm"/>
      <inkml:brushProperty name="color" value="#00BFF3"/>
    </inkml:brush>
  </inkml:definitions>
  <inkml:trace contextRef="#ctx0" brushRef="#br0">93500 6600 753,'16'0'3,"1"2"8,1 0 6,1 2 7,0 1 4,-1 1-1,0 3 1,-2 2 0,0 1-4,1 0-6,1-1-6,1 1-6,0-1-3,-1-1 1,-1 0 2,0-2 2,-3-1-13,-1-2-23,-2-3-25,-2 0-24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1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95470 4505 604,'14'-13'63,"-3"6"-15,-3 6-17,-2 6-16,-2 3-9,1 2-2,2 0-3,0 1-2,-1 2-4,-4 1-5,-4 3-6,-4 2-5,-4 1-4,-3 1-2,-5 1-2,-3 1-2,-3 0 0,2-1 4,1-1 5,1-1 3,1-1 4,-1-3 6,0-1 4,1-2 5,1-3 4,5-1 4,2-2 5,6-2 2,3-3 4,4-2 0,3-4 1,6-2 1,2-3-1,5-2 0,3-1-3,5-3 0,1 0-4,1 1-4,-1 1-4,1 0-4,-3 3-3,-3 5-1,-5 3-1,-3 4-1,-4 3 0,-2 3 1,-4 3 1,-2 4 0,-5 2 2,-4 5 1,-6 3 3,-4 5 2,-3 1 1,-1 2 2,-1 1 2,-1 1 2,1-2 1,1-2-2,2-3-1,3-3-2,1-3-1,4-4-4,3-5-2,3-3-3,5-6-5,7-8-7,9-8-7,8-7-6,3-5-3,1 1 3,-1-1 3,0 1 4,-1 1 2,-5 5 1,-3 3 1,-4 4 2,-6 5 7,-6 8 13,-8 6 13,-6 8 13,-5 3 4,-3 3-7,-4 1-6,-1 3-5,-2-1-6,3-2-4,1-1-4,3-2-5,-1-1-2,-2 2-1,-1 3-2,-2 1-1,6-5-1,16-12 2,16-14 1,15-12 1,8-5 0,-1 3 2,-1 3 0,-1 3 1,-3 2 0,-4 2 0,-3 2 0,-4 3 0,-5 1-1,-3 6-2,-4 2-2,-4 5-1,-5 3-1,-4 3 3,-5 3 2,-5 4 3,-4-1 1,0-1 3,-1-3 2,0-1 3,-1-2 0,4-1 0,3-1 1,3 0-1,4-3 0,6-3 0,6-2 0,6-4 0,3-1-1,1 0 0,1 0-1,2 0-1,-2 1-2,-1 0-3,-2 2-5,-2 0-3,-3-1-2,-1-4 0,-2-4-1,-1-4 1,-1-5-2,5-9-2,4-7-3,4-8-2,3-5-1,5-2 0,4-2 2,3-2 2,1 0 2,-1 4 4,-3 2 5,-1 4 5,-2 3 1,-1 3-1,-1 5-1,-1 4-1,-1 3 6,-3 6 11,-1 5 13,-2 5 12,-2 3 4,-1 4 0,0 2-1,-2 4-2,-1 3-3,-2 5-7,-3 5-6,0 5-7,-2 3-3,0 3-3,0 1-2,0 2-2,-2 1-2,-2 1-1,-4-1-2,-2 0 0,-2-1-3,1-3-5,-1-3-4,0-3-5,0-4-2,-2-3-1,0-5-1,-1-3 0,0-3-2,1-4 0,1-3-1,0-2-1,2-4 0,3-6 0,1-4 0,2-5 0,2-3 0,0-3 0,1-1 0,2-2-1,0-2 2,2 1 4,1 0 3,0-1 4,0 3 3,0 4 5,-2 3 5,0 4 4,-1 6 7,2 5 9,0 6 10,2 6 8,-1 5 2,-1 7-6,0 6-6,-2 5-7,0 6-5,-2 4-4,0 6-4,-1 5-4,-2 7-4,0 11-3,-2 11-4,0 10-3,-1 12-7,0 9-9,1 12-11,-1 11-9,0-8-5,2-25-1,1-26-2,0-24 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3"/>
    </inkml:context>
    <inkml:brush xml:id="br0">
      <inkml:brushProperty name="width" value="0.03288" units="cm"/>
      <inkml:brushProperty name="height" value="0.03288" units="cm"/>
      <inkml:brushProperty name="color" value="#00BFF3"/>
    </inkml:brush>
  </inkml:definitions>
  <inkml:trace contextRef="#ctx0" brushRef="#br0">98200 5791 669,'12'-10'7,"9"-2"14,9-3 15,9-3 15,1 0 1,-4 3-10,-5 2-11,-5 4-10,-1 2-5,5 1-1,3 0 0,4 2 0,1 0-7,-3 2-11,-4 0-13,-2 2-12,-3 0-7,-5 2-1,-3 0-2,-4 2-1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0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38200 2900 505,'1'-47'5,"4"6"11,3 7 10,3 6 10,3 7 6,3 10 1,3 10 0,4 9 0,1 12-1,0 16-4,0 15-4,0 17-5,-2 17-4,-3 23-3,-3 22-4,-2 22-4,-11 12-4,-15 3-4,-15 3-3,-16 4-5,-10-7-5,-3-16-5,-3-15-6,-2-15-5,0-17-6,7-15-4,6-15-5,7-16-4,4-18-5,3-18-5,3-19-6,4-18-4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3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98758 4900 634,'-15'0'5,"4"2"13,3 0 10,2 2 12,2 1 3,-2 3-5,0 4-4,-1 2-6,-2 4-3,0 7-3,-1 5-2,-1 7-3,-3 3-2,-2 4-2,-3 2-4,-3 4-2,-2 0-4,-1-1-4,-1 0-6,-1-1-4,1-3-3,3-2-1,3-4 0,3-2 0,2-4-5,2-3-8,3-5-8,1-3-9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3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98964 6750 712,'6'30'115,"-4"-2"-30,-4-1-30,-4-3-30,-2-1-18,2-3-6,1-1-8,1-2-7,0-1-6,0 3-4,0 1-6,0 3-5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4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99159 6488 677,'8'-10'1,"-1"0"4,1-3 2,0-1 3,1-1 0,3 2-3,4 2-3,2 3-4,0 0-2,-1 2-2,-2 1-2,-2 0-2,-3 3-1,-1 4 0,-2 4 1,-2 4-1,-2 1 4,-1 1 4,0 0 6,-1 0 5,-1 0 3,0 1 2,0 1 1,0 2 1,0 0 2,0 1-1,0 1 1,0 1-1,0 1 1,0 1 1,0 1 1,0 1 2,0 1-2,0 3-3,0 1-4,0 3-3,0 1-3,0 4 1,0 3-2,0 2 1,0 0-2,0-6-3,0-4-1,0-5-3,-3-8-9,-2-12-15,-5-12-16,-4-12-16,-1-8-3,1-5 8,1-4 7,1-6 9,1-1 5,2 2 4,2 2 3,2 2 3,2 2 4,0 5 5,2 3 4,0 5 5,2 3 4,0 3 4,2 3 2,0 2 5,2 4 1,0 1 2,1 2 1,2 2 1,-2 4 2,-3 7 3,-2 7 3,-3 8 4,-4 2-2,-2 0-6,-4 1-7,-2-1-5,-1-1-4,-1-3-2,0-3-2,1-3-2,0-2 0,4-3 0,3-1 0,3-2 1,2-3-2,3-4-3,4-4-4,2-4-2,4-3-1,4-4 2,3-2 3,5-3 3,-1 0-5,-3 1-8,-4 2-10,-4 3-10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4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100560 5747 672,'7'-14'3,"1"2"8,0 4 7,0 3 7,0 1 6,0 2 5,-1 0 5,1 2 4,-2 3-2,-2 6-11,-4 5-10,-2 7-10,-4 5-7,-2 5-2,-3 4-2,-3 6-3,-2 0-2,-2-2-3,0-3-2,-1-3-3,1-4 0,3-3 1,3-5 2,3-3 1,2-4-1,2-1 0,2-2-3,2-2 0,4-4-1,7-2 2,8-6 1,6-2 3,4-4 2,0 0 5,2-1 5,1-1 5,0-1 2,-1 0-2,-2 0 0,1 1-1,-4 0-5,-2 4-9,-3 2-7,-2 4-9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4"/>
    </inkml:context>
    <inkml:brush xml:id="br0">
      <inkml:brushProperty name="width" value="0.03357" units="cm"/>
      <inkml:brushProperty name="height" value="0.03357" units="cm"/>
      <inkml:brushProperty name="color" value="#00BFF3"/>
    </inkml:brush>
  </inkml:definitions>
  <inkml:trace contextRef="#ctx0" brushRef="#br0">101113 5928 655,'-7'-10'8,"2"12"17,2 12 17,2 11 16,0 8 4,-2 5-11,-2 3-9,-2 4-10,0 2-13,1 1-13,0 2-16,2 0-14,0-3-5,2-8 3,0-7 3,2-9 4,0-4-4,0-3-13,0-1-13,0-2-13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4"/>
    </inkml:context>
    <inkml:brush xml:id="br0">
      <inkml:brushProperty name="width" value="0.03203" units="cm"/>
      <inkml:brushProperty name="height" value="0.03203" units="cm"/>
      <inkml:brushProperty name="color" value="#00BFF3"/>
    </inkml:brush>
  </inkml:definitions>
  <inkml:trace contextRef="#ctx0" brushRef="#br0">102235 5200 686,'-9'52'92,"-2"-4"-21,-2-6-19,-1-4-20,-3-2-12,0 1-3,-1 0-3,-1 2-3,0-1-7,1-4-7,1-2-7,1-3-9,1-4-9,2-5-10,3-5-10,1-4-11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5"/>
    </inkml:context>
    <inkml:brush xml:id="br0">
      <inkml:brushProperty name="width" value="0.02991" units="cm"/>
      <inkml:brushProperty name="height" value="0.02991" units="cm"/>
      <inkml:brushProperty name="color" value="#00BFF3"/>
    </inkml:brush>
  </inkml:definitions>
  <inkml:trace contextRef="#ctx0" brushRef="#br0">102700 5600 735,'30'1'31,"-3"2"-2,-4 2-3,-1 2-3,-3 1 0,-1 1 3,-1 1 1,-1 2 3,0-1-5,-1-1-8,1-1-9,0 0-10,-2 0-4,-3 3 1,-3 3 2,-2 4 0,-3 1-3,-2 1-12,-2 1-10,-2 1-10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15"/>
    </inkml:context>
    <inkml:brush xml:id="br0">
      <inkml:brushProperty name="width" value="0.03372" units="cm"/>
      <inkml:brushProperty name="height" value="0.03372" units="cm"/>
      <inkml:brushProperty name="color" value="#00BFF3"/>
    </inkml:brush>
  </inkml:definitions>
  <inkml:trace contextRef="#ctx0" brushRef="#br0">102746 6521 652,'-7'-8'1,"2"0"1,2 1 3,2-1 1,1 3 8,0 8 12,0 6 14,0 7 12,0 6 2,0 5-8,0 5-8,0 5-9,-1 5-9,-2 9-8,-2 8-10,-2 8-8,0 4-9,0 4-10,2 3-9,1 3-9,0-5-1,2-11 9,0-13 7,2-10 9,-1-10 0,0-6-8,-2-5-7,0-6-7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0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73756 12835 445,'15'0'85,"1"0"-18,0 0-16,-1 0-18,7-2-7,11-2 2,12-4 1,12-2 1,-1 0-7,-12 2-20,-13 4-18,-13 3-19,-9-1-9,-4-2 4,-6-4 2,-4-2 3,-3-1 4,2 1 5,1 0 6,0 2 6,0-1 3,-3-1 3,-4-3 2,-2-2 3,-1 0 2,1 1 0,1 1 1,0 0 1,2 3 5,1 3 9,0 2 9,2 4 9,0 2 5,0 2-1,1 2-1,-1 2 0,0 2-2,2 5-2,1 4-4,0 3-2,1 4-3,0 1-3,0 2-3,1 3-3,-1 2-2,2 4-1,0 4-2,2 4-2,0 2-1,0 0-4,0 0-1,0 0-4,0-1 0,0-4 0,0-2 2,0-3 1,-1-5-7,0-6-13,-2-5-16,0-6-13,-3-6-5,-2-5 5,-3-4 6,-3-6 6,-2-3 4,0-1 4,1-3 4,-1-2 5,0 0 3,1 1 3,-1 1 3,0 1 3,2 0 4,1 2 3,2 1 3,2 0 3,3 2 8,2-1 12,4 0 12,3 0 12,2 0 2,5-2-10,4 0-8,4-1-10,3-1-6,2-2-7,4 0-5,3-1-7,0 0-6,-1 1-8,-3 1-7,-1 0-9,-3 2-6,-3 3-6,-3 1-7,-2 2-5,-5 3 0,-5 4 8,-4 4 6,-6 4 8,-2 0 8,-1-1 10,-2-2 9,0-2 11,2-2 9,5-2 12,4-2 11,5-2 11,5-3 2,4-2-5,4-3-5,3-3-6,4-3-6,1-1-6,2-3-6,3-1-6,-1-1-5,-3 1-3,-4 1-5,-1 1-4,-4 1-2,-3 4-1,-3 3-2,-2 3-1,-5-1-4,-5-4-6,-4-4-7,-5-3-6,-3-1 1,0 1 8,0 3 9,1 1 9,-1 2 4,0 2 0,0 3 2,1 1-1,0 5 11,4 8 20,2 8 19,4 7 19,2 7 4,4 5-11,2 5-12,4 4-11,1 7-9,1 6-5,1 7-6,2 7-5,-1 3-6,1-3-7,0-1-6,-1-3-7,1-3-7,0-8-6,-1-7-7,1-6-6,0-6-3,-1-3 2,1-5 1,0-3 2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0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75562 13880 546,'-1'-15'5,"-1"2"8,0 3 10,-1 1 8,-2 3 6,0 4 1,-1 4 2,-2 4 2,0 5-1,-1 7-3,-2 7-4,0 7-3,-1 4-5,-1 0-4,-2 2-6,0 1-6,-2-2-4,-1 0-5,-3-3-6,-1-2-4,0-2-6,1-5-6,2-3-6,3-5-6,0-3-4,2-4-1,1-5-1,1-2-1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0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38200 3150 684,'26'-24'4,"4"4"6,3 3 8,3 3 7,-1 3 4,-2 3 0,-3 3 0,-3 4 1,1 1 0,6 0-3,7 0-1,6 0-1,1 3-6,-3 6-7,-3 7-10,-2 6-7,-5 6-10,-2 6-9,-3 7-11,-3 6-9,-6-1-6,-5-5-1,-7-7 0,-5-5 0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0"/>
    </inkml:context>
    <inkml:brush xml:id="br0">
      <inkml:brushProperty name="width" value="0.03221" units="cm"/>
      <inkml:brushProperty name="height" value="0.03221" units="cm"/>
    </inkml:brush>
  </inkml:definitions>
  <inkml:trace contextRef="#ctx0" brushRef="#br0">75750 11959 682,'7'-8'0,"-1"0"0,0 0 0,-2 0 0,3 2 10,6 2 17,5 4 20,7 3 17,1 4 2,-1 7-16,-3 7-16,-1 7-16,-3 1-16,-3-3-18,-3-5-16,-2-3-18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2"/>
    </inkml:context>
    <inkml:brush xml:id="br0">
      <inkml:brushProperty name="width" value="0.0515" units="cm"/>
      <inkml:brushProperty name="height" value="0.0515" units="cm"/>
    </inkml:brush>
  </inkml:definitions>
  <inkml:trace contextRef="#ctx0" brushRef="#br0">76834 11849 427,'9'-8'3,"1"0"7,3 0 6,2 1 6,-1 0 3,-1 2-4,-2 2-4,-2 2-2,1 1-1,4 0 1,3 0 2,5 0 1,1 0 0,-1 2-5,-1 0-2,-1 2-5,-2 0-5,-5 3-8,-3 2-8,-4 2-7,-3 1-7,-2-1-2,-2 1-2,-2 0-4,-3-1 2,-4-1 4,-3 0 5,-5-2 4,-1-1 5,1-2 3,0-2 5,2-2 3,2-1 3,1 0 1,2 0 0,2 0 0,2 0 8,-1 2 12,0 0 14,0 2 13,1 0 5,0 3-3,2 2-3,1 2-2,-1 1-3,-1 1-6,0 1-5,-1 2-4,1-1-5,4-1-4,4-1-5,4 0-5,5-6-2,5-7-4,7-7-2,5-9-2,4-3-5,1 1-7,1 0-7,1 2-6,-3 2-3,-4 3 5,-5 3 3,-4 2 5,-6 4 2,-3 4 1,-4 4 3,-4 4 1,-6 3 6,-6 5 11,-7 4 11,-7 3 12,-5 3 3,-1 3-1,-2 1-2,-2 3-2,0-2-1,3-2-2,3-3-1,3-3-2,6-5-3,9-7-7,8-6-6,10-8-7,5-7-8,5-7-12,3-9-12,5-7-12,0-4-3,-3-1 3,-3 1 4,-3 0 4,-2 0 4,-3-1 6,-1 1 5,-2 0 5,-3 0 5,-2-1 3,-4 1 3,-2 0 4,-3 1 3,-2 3 1,-2 3 1,-1 4 2,-1 1 5,2 4 6,2 3 7,2 3 7,1 5 7,0 6 7,0 7 7,1 8 8,-1 4-2,0 5-9,0 3-8,0 5-10,0 2-5,2 2-3,0 3-1,2 1-3,0 1-2,0 0-2,0 0-2,0 0-2,0 1-4,0-1-2,0 0-4,0 0-4,0-2-1,0-6 1,0-4 0,0-4 1,0-9-11,2-11-23,0-10-23,2-11-23,-1-4-2,0 2 20,-2 4 20,0 3 18,-1 2 14,0 1 4,0 0 6,0 2 6,-2 3 6,-2 8 8,-4 6 7,-2 8 7,-3 4 3,-1 2-3,-3 4-3,-1 3-4,-3 1-2,0-1-1,-1-1-2,-1-1-2,1-2-1,3-3 1,3-3-1,3-3 0,3-4-2,6-7-4,4-5-4,6-5-4,6-9-4,7-8-3,9-9-4,7-8-2,4-6-3,0-2-4,1-2-3,-1-2-3,-1 1 0,-2 4 5,-2 4 4,-1 4 5,-3 3 4,-3 5 2,-4 3 2,-1 5 3,-5 3 4,-3 2 5,-4 4 6,-4 3 4,-2 3 7,2 2 9,0 4 7,1 2 8,1 3-1,0 0-10,0 1-11,0 2-9,-2 2-13,-3 5-13,-2 5-12,-4 5-14,-2 3-4,-5-1 5,-4 0 6,-4 1 5,-1-2 4,1-3 3,1-3 3,1-3 3,3-4 0,8-6-1,7-7-2,6-4-2,4-4 2,0 2 2,-1 1 4,1 0 2,-1 2 6,-2 2 7,-3 2 9,-1 2 6,-1 2 1,-2 0-7,0 1-8,-2 2-6,-2 1-7,-4 1-4,-4 3-5,-3 2-5,-4 2-2,-3 3 1,-4 3 0,-1 3 0,-4 2 1,-3 1 4,-3 0 3,-3 2 2,0-1 3,0-1 2,1-3 0,2-1 2,2-4 3,7-3 5,5-4 4,7-4 5,6-6 6,8-5 8,8-5 7,7-7 8,6-3-1,3-1-8,3-2-9,3 1-9,0-1-5,-1 2-4,-3 2-2,-1 3-4,-3 1-1,-3 0 0,-3 2 0,-3 1 0,-2 3 2,0 6 5,-2 6 3,0 5 5,-3 4 2,-1 0 0,-2-1 0,-2 1 0,-1 0 0,0-1-2,0 1 0,0 0-2,0-1-1,0-1-2,0-1-1,0 0-2,3-3-3,6-1-5,6-2-5,5-2-4,2-3-5,-3-4-6,-3-4-4,-2-4-6,-7-1-6,-9 1-11,-8 0-8,-9 2-10,-4 1 2,-1 2 13,1 2 14,-1 2 12,2 2 11,1 0 4,2 2 7,3 0 5,0 0 2,0 0-1,1-2-1,-1 0-2,1-1 7,3 2 17,1 0 17,2 2 17,1 1 4,0 1-7,1 3-7,-1 2-7,0 1-5,2 2-3,1 0-2,0 1-3,2 1-3,0 1-2,2 1-3,0 2-1,3-3-4,4-1-2,4-4-2,4-3-3,3-1-5,5-2-6,3-1-6,5 0-7,1-2-8,1-1-7,-1 0-7,0-1-8,0-1-1,-1 0 6,-1 0 4,-1 0 5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2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79216 13187 470,'1'-16'3,"3"0"7,4 1 6,2-1 7,-1 5 10,-6 10 15,-6 10 15,-6 10 15,-5 6-1,-3 4-18,-5 5-16,-3 3-18,-2 1-14,3 0-13,1-1-13,3-1-13,2-4-6,4-4-3,4-5-1,5-5-1,2-5-2,3-6-3,4-6-2,2-6-3,3-3 6,0 2 12,1 1 14,2 0 12,-1 2 6,1 1-1,0 0-1,0 2-1,-1 2 8,-1 3 19,-1 5 18,0 4 18,-3 3 7,-1 3-7,-2 3-5,-1 3-7,-3 1-6,-1-1-8,0-1-7,-1-1-7,-2-2-9,0-1-9,-2-3-9,0-1-9,-1-5-17,0-6-24,1-8-25,-1-6-23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3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79500 13748 589,'37'-44'5,"-6"9"9,-4 8 11,-4 7 9,-3 5 6,1 1 2,1 1 2,1 1 2,0 1-3,-1 2-5,-1 2-7,-1 2-5,-1 1-9,-1 0-12,0 0-9,-2 1-12,-3-3-14,-5 0-20,-4-3-20,-6-2-18,-2 0-1,1 1 20,-2 0 20,2 2 20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3"/>
    </inkml:context>
    <inkml:brush xml:id="br0">
      <inkml:brushProperty name="width" value="0.05275" units="cm"/>
      <inkml:brushProperty name="height" value="0.05275" units="cm"/>
    </inkml:brush>
  </inkml:definitions>
  <inkml:trace contextRef="#ctx0" brushRef="#br0">80344 12800 417,'-8'-30'0,"2"3"0,1 3 1,0 3 0,2 3 3,0 2 7,2 4 6,0 3 6,0 6 11,-2 10 15,-2 9 15,-1 11 14,-1 6 1,2 2-14,2 4-15,2 3-14,1 5-10,0 10-6,0 8-6,0 9-6,-1 6-5,-2 6-8,-2 4-7,-1 6-6,-1 2-3,2 1 1,2 2 1,2 0 0,1-4-7,0-10-16,0-10-15,0-9-16,0-12-3,0-12 10,0-13 9,0-13 10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3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79876 14345 546,'-16'-13'56,"0"4"0,1 6 2,-1 5 2,-1 4-4,-1 5-9,-3 5-8,-1 5-9,-2 3-7,-1 1-7,-1 1-7,-1 1-6,1-1-6,3-1-9,3-3-7,3-1-8,2-3-11,2-3-16,3-3-15,1-2-16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3"/>
    </inkml:context>
    <inkml:brush xml:id="br0">
      <inkml:brushProperty name="width" value="0.03228" units="cm"/>
      <inkml:brushProperty name="height" value="0.03228" units="cm"/>
    </inkml:brush>
  </inkml:definitions>
  <inkml:trace contextRef="#ctx0" brushRef="#br0">81050 14250 681,'15'0'0,"-1"0"0,-1 0 0,0 0 0,-2 0 0,-1 0 0,0 0 0,-2 0 0,0 2 0,2 4 0,0 4 0,1 3 0,0 4 10,-2 1 20,-3 3 19,-1 1 20,-2 2 0,-4-1-19,-2 1-20,-3-1-19,-2-2-21,0-3-26,0-4-24,0-4-25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3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79909 15670 558,'-8'7'0,"0"-2"0,0-3 0,0 0 0,2-4 5,2 0 12,4-3 11,3-2 10,3-1 7,5 1 2,5-1 2,5 0 3,5 1-4,3 1-7,4 0-8,5 2-7,1 1-14,0 2-17,0 2-19,0 2-17,-3 1-14,-6 0-7,-5-1-8,-6 2-7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4"/>
    </inkml:context>
    <inkml:brush xml:id="br0">
      <inkml:brushProperty name="width" value="0.02798" units="cm"/>
      <inkml:brushProperty name="height" value="0.02798" units="cm"/>
    </inkml:brush>
  </inkml:definitions>
  <inkml:trace contextRef="#ctx0" brushRef="#br0">84150 14500 786,'27'8'121,"-7"1"-50,-8 2-50,-8 0-49,-4 0-25,0-1-1,0-1 0,0 0 1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4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83861 15150 664,'-13'8'44,"8"0"8,7-1 7,6 1 6,3-1-6,1 0-21,0-2-19,0 0-22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6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103477 49093 574,'-21'7'0,"5"-1"0,5-1 0,4 0 0,6-2 8,6-2 14,6-2 16,6-2 14,4-2 4,5-2-6,3-2-7,4-1-6,2-1-7,-3 0-7,-2 2-6,-1 1-6,-4 0-4,-3 2 1,-4 1 1,-5 0 1,-5 4-5,-10 6-10,-8 6-9,-9 6-10,-5 3-3,-1 1 5,-1 0 3,-1 3 3,0-2 5,1 0 4,1-1 3,1 0 5,1-3 3,3-1 2,1-3 2,2-1 1,5-3 1,7-2-4,6-4-1,8-2-4,4-4-5,3-4-9,3-4-10,3-4-8,1-1-4,-3 1 2,-1 1 3,-2 1 2,-3 0 0,-1 2-5,-2 1-4,-2 1-4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1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38500 3550 513,'96'-52'133,"-5"-3"-31,-7-3-34,-5-2-31,-8 2-21,-5 9-9,-7 10-9,-5 10-9,-6 4-8,-3 0-10,-3 0-7,-2 0-10,-6 0 0,-6 0 6,-6 0 6,-6 0 6,-6-4 4,-2-5 3,-3-7 2,-3-5 3,-4-6 0,-3-3 2,-3-3 0,-2-2 1,-3-1 0,1 3 3,-1 3 1,1 4 1,-3 2 3,-2 4 0,-3 3 3,-3 3 1,-1 3 3,4 3 5,3 3 4,3 4 4,1 2 5,1 4 4,-1 3 3,1 3 5,-1 10 9,1 20 15,-1 18 15,1 20 14,2 16-2,7 16-20,6 15-20,7 17-21,0 16-20,-2 19-19,-3 19-19,-3 19-20,-2-12-7,0-40 7,0-40 7,0-41 6,-2-19 4,-3 3-2,-3 3 0,-2 4-1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6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87228 13761 562,'0'-13'10,"0"8"18,0 7 20,0 6 18,-2 7 3,0 7-13,-3 7-13,-2 7-14,0 4-7,0 4-2,2 2-1,1 4-2,-1 0-7,0 1-9,-1 0-12,-1 0-10,0-4-10,2-6-10,2-7-8,2-7-10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6"/>
    </inkml:context>
    <inkml:brush xml:id="br0">
      <inkml:brushProperty name="width" value="0.03579" units="cm"/>
      <inkml:brushProperty name="height" value="0.03579" units="cm"/>
    </inkml:brush>
  </inkml:definitions>
  <inkml:trace contextRef="#ctx0" brushRef="#br0">88365 13300 614,'-8'10'112,"0"5"-24,0 5-23,0 5-25,-1 4-14,-3 1-4,-4 2-6,-1 3-5,-4 0-6,-2 2-5,-1 1-6,-2 0-6,0-1-2,5-5 2,3-5 2,4-5 1,3-4-9,3-3-21,1-3-21,2-2-21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7"/>
    </inkml:context>
    <inkml:brush xml:id="br0">
      <inkml:brushProperty name="width" value="0.03534" units="cm"/>
      <inkml:brushProperty name="height" value="0.03534" units="cm"/>
    </inkml:brush>
  </inkml:definitions>
  <inkml:trace contextRef="#ctx0" brushRef="#br0">88950 13550 622,'8'8'37,"2"2"-2,0 0-4,1 1-2,2 1 0,1 0 4,3-1 4,2 1 3,1 0-2,1 0-8,1-1-9,1 1-7,-1 0-10,-3 2-12,-3 0-11,-3 1-12,-3 1-8,-2-1-5,-4 1-5,-2 0-6,-3-2 0,0-1 7,-2-2 5,0-2 6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7"/>
    </inkml:context>
    <inkml:brush xml:id="br0">
      <inkml:brushProperty name="width" value="0.04252" units="cm"/>
      <inkml:brushProperty name="height" value="0.04252" units="cm"/>
    </inkml:brush>
  </inkml:definitions>
  <inkml:trace contextRef="#ctx0" brushRef="#br0">88894 14281 517,'-8'-7'0,"2"1"0,1 0 0,0 2 0,1 0 8,-2 2 15,0 0 17,-1 2 15,0 3 4,2 6-6,2 5-7,2 7-8,1 4-5,0 5-4,0 3-4,0 4-5,0 4-2,0 2-4,0 4-2,0 2-3,-1 5-8,-2 6-16,-2 5-13,-1 7-15,-1 1-7,2-1 1,2-3 1,2-1 1,1-9 5,0-13 7,0-13 8,0-14 8,0-9 1,0 1-5,0-2-5,0 0-4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8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91592 13366 427,'-9'-7'6,"-2"2"10,-2 2 12,-1 2 11,-3 2 1,-2 2-8,-1 2-8,-3 2-9,0 1-6,-1 1-3,1 2-3,-1 0-3,2-1-1,1-1-1,3-2 0,1-2-1,2-1 0,1 0-1,0 0-2,2 0 0,3 1 5,4 3 11,6 4 13,4 2 13,3 3 3,-2 1-4,-1 3-3,0 1-3,-2 3-4,-1 3-2,0 3-3,-1 3-2,-2 1-2,-1 0-2,0 0-2,-1 1-1,-1-2-1,0 0-2,0-1 0,0-1-2,0-1-1,0-2-3,0 0-2,1-1-2,-2 0-3,2-1-2,-1 1-4,0-1-2,0-1 0,2-3 1,0-3 2,2-3 1,0-2-2,0-1-6,0 0-6,0-2-7,2-2-3,4-4-1,4-4 0,3-4 0,4-4 1,1-4 6,3-4 5,2-3 4,-2-2-1,-3 2-9,-5 3-8,-3 1-10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9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92322 14178 516,'1'-15'5,"0"1"7,2 1 9,0 1 8,3 1 8,4 4 4,3 2 5,5 4 6,1 2-2,-1 4-10,-1 2-10,0 4-9,-3 1-7,-3 3-3,-3 1-4,-2 3-4,-4 1-1,-1 1 1,-2 1 1,-1 1 0,-4 1-2,-4-1-7,-4 1-7,-3-1-7,-4 1-3,-2 1-1,-1 1 1,-2 1-2,-1-1 2,1-3 2,1-3 2,1-3 2,1-2 3,3-1 4,1 0 4,3-2 3,4-2 5,8-2 4,8-4 5,8-2 3,5-4 2,3-2-5,3-4-2,3-2-4,0-1-5,0 1-5,-1 0-5,0 2-5,-3 0-4,-2 2-1,-1 1-2,-2 1-1,-3-1 0,-1 2 2,-2-1 1,-2 0 3,-1 0 2,1 0 2,2 0 3,0 0 2,0-1 1,-1 0 1,0-1 0,-2-1 1,0 0 3,0 2 4,0 2 6,-1 2 5,0 3 9,-4 6 14,-3 4 14,-2 5 13,-3 2 3,-2-1-9,-1-1-10,-3 0-10,2-4-13,6-5-16,6-5-18,6-4-17,3-4-9,1-4-1,1-2-1,2-3-2,-1-1 1,-1 1 1,-1 0 2,0 2 1,-3 3 11,-1 4 21,-2 6 22,-2 4 19,-2 3 9,0 2-7,-2 0-5,0 2-7,-1 0-4,0 1-3,0 1-3,0 1-3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9"/>
    </inkml:context>
    <inkml:brush xml:id="br0">
      <inkml:brushProperty name="width" value="0.04234" units="cm"/>
      <inkml:brushProperty name="height" value="0.04234" units="cm"/>
    </inkml:brush>
  </inkml:definitions>
  <inkml:trace contextRef="#ctx0" brushRef="#br0">94541 14916 519,'-9'-12'10,"0"8"19,-1 8 20,-1 8 19,-1 4 3,0 1-12,0 1-13,1 1-12,0 0-9,0-1-3,2-1-3,1 0-5,1-2-2,2-1-2,2-1-3,2 0-1,4-3-10,6-1-13,5-2-14,7-2-15,1-2-6,-1-1 2,-3 0 2,-1-1 1,-2-2 3,-3-1 1,-1 0 2,-2-1 1,-2-1 5,0 0 6,-2 0 6,0 0 6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39"/>
    </inkml:context>
    <inkml:brush xml:id="br0">
      <inkml:brushProperty name="width" value="0.0352" units="cm"/>
      <inkml:brushProperty name="height" value="0.0352" units="cm"/>
    </inkml:brush>
  </inkml:definitions>
  <inkml:trace contextRef="#ctx0" brushRef="#br0">94708 15277 624,'-8'-6'6,"2"2"20,1 4 20,0 3 21,1 2 3,-2 5-13,0 4-13,-1 3-13,-1 3-12,0 0-10,0-1-9,1 1-12,-1-1-5,0 1-5,0-1-3,0 1-3,1-2-8,1-3-10,0-3-11,2-2-10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0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95372 14616 464,'-8'-7'41,"0"2"-4,1 2-2,-1 2-4,-1 2-2,0 4-1,-1 2-1,-1 3-1,-1 3 0,2 2-3,1 1 0,1 3-2,0 1-1,0 1 0,0 1 0,0 1-1,1 1 0,1-1-1,0 1 0,2-1-1,0 0-2,2-1-4,0-1-3,2-1-4,2-2-6,6-3-7,4-3-7,5-2-8,3-5-4,-1-2 0,1-6 0,-1-2-1,0-4 1,-1-2 3,0-2 2,-2-1 2,-1-2 3,-1-2 1,-1 0 3,0-1 1,-3-1 3,-1-3 1,-2-1 2,-2-2 2,-2-1 0,0 3 1,-2 1 0,0 3 0,-3 1-1,-4 2-1,-4 3-1,-4 1-1,-2 3-2,-1 2-2,-1 4-3,-1 3-3,1 1 0,2 0-1,4 0 0,3 0 0,1 0 1,1 2 0,-1 0 0,0 1 1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0"/>
    </inkml:context>
    <inkml:brush xml:id="br0">
      <inkml:brushProperty name="width" value="0.05151" units="cm"/>
      <inkml:brushProperty name="height" value="0.05151" units="cm"/>
    </inkml:brush>
  </inkml:definitions>
  <inkml:trace contextRef="#ctx0" brushRef="#br0">96105 13116 427,'-13'-1'5,"6"-1"10,6 0 10,6-1 11,4-1 2,2 2-5,2 0-5,1 2-5,3 0-5,2 2-3,1 0-6,3 2-3,-1 1-3,-3 1 1,-3 3 1,-3 2 0,-3 2-3,-2 3-5,-4 3-5,-2 4-6,-3-1 3,-1-2 11,0-1 12,-1-2 10,-1-1 6,2 3 1,0 2 0,2 1 0,0 3 0,0 1-5,0 2-2,0 3-5,0 0-1,0 2-3,0 1-1,0 1-1,0 0-2,0 0 0,0 0-2,0 1 0,-1-2-2,0 0-1,-2-1-1,0-1-2,-1-1-1,0 0-2,0 1-2,1-1-3,-2-1 0,-2-3 1,-2-3 2,-2-3 0,-2-3 0,-1-1-5,-3-2-5,-1-3-4,-3-1-4,0-2-3,-1-2-3,-1-2-2,-1-3-6,-1-4-8,-1-4-8,0-4-8,1-2 0,6 1 7,7-1 7,5 0 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1"/>
    </inkml:context>
    <inkml:brush xml:id="br0">
      <inkml:brushProperty name="width" value="0.0566" units="cm"/>
      <inkml:brushProperty name="height" value="0.0566" units="cm"/>
      <inkml:brushProperty name="color" value="#00BFF3"/>
    </inkml:brush>
  </inkml:definitions>
  <inkml:trace contextRef="#ctx0" brushRef="#br0">38850 4500 388,'-24'23'0,"4"-3"0,3-3 0,3-2 0,9-11 7,16-15 15,15-15 14,17-16 14,10-12 2,6-5-13,7-7-13,6-5-12,1-1-6,-3 6-3,-3 7-1,-2 6-2,-8 4-1,-8 4-4,-10 3-3,-9 3-2,-9 17 7,-5 31 15,-7 32 17,-5 31 17,-6 15 4,-3 1-4,-3-1-6,-2 1-6,-3 4-5,1 9-6,-1 10-6,1 10-7,-1 14-7,1 23-6,-1 22-8,1 22-6,1 5-7,3-8-3,3-10-4,4-9-4,1-18-4,0-24-5,0-26-4,0-24-5,1-20-2,4-11-2,3-14-1,3-11-1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1"/>
    </inkml:context>
    <inkml:brush xml:id="br0">
      <inkml:brushProperty name="width" value="0.04819" units="cm"/>
      <inkml:brushProperty name="height" value="0.04819" units="cm"/>
    </inkml:brush>
  </inkml:definitions>
  <inkml:trace contextRef="#ctx0" brushRef="#br0">98051 12481 456,'-3'-13'7,"-2"3"15,-5 4 15,-4 4 14,-1 5 5,-1 6-7,0 5-5,1 7-7,-1 3-5,0 3-3,1 1-3,-1 2-3,1 2-2,1-1-3,0 0-1,2 1-2,1-1-1,2 0-2,3 1 0,1-1-1,1-2-4,2-3-3,0-5-6,2-3-5,1-4-3,4-3-3,2-3-3,4-2-2,1-4-4,1-4-2,1-4-4,1-4-2,0-3-2,-1-3 3,0-3 3,-2-3 1,-1-1 3,-2 3 3,-2 1 4,-2 3 3,-3 1 1,-3 4 0,-2 3 0,-3 2-1,-3 3 2,-2 0 2,-2 2 2,-1 1 3,-1 1 0,2 3-3,2 4-2,3 2-2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1"/>
    </inkml:context>
    <inkml:brush xml:id="br0">
      <inkml:brushProperty name="width" value="0.03185" units="cm"/>
      <inkml:brushProperty name="height" value="0.03185" units="cm"/>
    </inkml:brush>
  </inkml:definitions>
  <inkml:trace contextRef="#ctx0" brushRef="#br0">98900 13066 690,'37'-7'102,"-6"2"-22,-4 2-23,-5 2-22,-3 1-15,-1 0-8,-1 0-8,0 0-9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1"/>
    </inkml:context>
    <inkml:brush xml:id="br0">
      <inkml:brushProperty name="width" value="0.04681" units="cm"/>
      <inkml:brushProperty name="height" value="0.04681" units="cm"/>
    </inkml:brush>
  </inkml:definitions>
  <inkml:trace contextRef="#ctx0" brushRef="#br0">99011 12490 469,'-15'-5'12,"2"8"23,3 6 24,1 7 23,2 5 4,2 1-16,2 3-15,2 1-16,1 2-10,-2 3-5,0 1-5,-1 2-4,-1 0-9,2-5-16,0-4-14,2-3-15,-1-3-14,0-3-11,-2-1-14,0-2-11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2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100450 13500 655,'18'0'10,"3"0"19,4 0 20,5 0 20,1 0 1,0 2-16,1 0-16,-1 2-16,-1 0-18,-3 0-21,-4 0-21,-1 0-19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3"/>
    </inkml:context>
    <inkml:brush xml:id="br0">
      <inkml:brushProperty name="width" value="0.03824" units="cm"/>
      <inkml:brushProperty name="height" value="0.03824" units="cm"/>
    </inkml:brush>
  </inkml:definitions>
  <inkml:trace contextRef="#ctx0" brushRef="#br0">100194 14150 575,'-29'23'37,"7"1"3,5-1 3,7 1 4,3 0 0,2 3-3,2 1-4,2 2-4,1 2-4,0 1-7,0 1-7,0 0-6,0 0-9,0-1-8,0-3-10,0-2-9,0-2-7,2-5-7,0-3-6,2-4-7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3"/>
    </inkml:context>
    <inkml:brush xml:id="br0">
      <inkml:brushProperty name="width" value="0.04229" units="cm"/>
      <inkml:brushProperty name="height" value="0.04229" units="cm"/>
    </inkml:brush>
  </inkml:definitions>
  <inkml:trace contextRef="#ctx0" brushRef="#br0">100650 14243 520,'9'-15'2,"3"2"6,4 3 4,2 1 6,1 1 1,1 0-1,-1 0-1,1 0-1,0 2-3,1 1-3,1 2-5,1 2-2,0 1-3,-3 2 1,-1 0 1,-2 2 0,-3 1 2,-3 3 4,-3 3 3,-2 4 5,-3 1 3,-1 3 3,0 2 3,-1 1 4,-2 2 0,-1-1-1,0 1-1,-1-1-2,-2 0-1,-2-1-3,-2-1-2,-1-1-2,-2-2-7,0-3-11,0-2-11,1-4-9,-1-2-9,0-2-2,0-3-5,1 0-3,-1-5-2,0-4-1,0-6-1,1-3-1,0-6 2,2-2 5,2-3 6,2-2 4,1-5 5,0-3 2,0-4 3,1-4 3,-1-1 3,2 2 2,0 2 3,2 2 3,0 4 5,0 7 6,0 7 6,0 7 7,0 7 9,0 6 11,0 7 12,0 8 11,-1 5 1,-1 5-9,0 5-10,-1 5-9,-2 1-7,-2 0-6,-2-1-6,-1-1-5,-1-3-5,2-3-1,2-5-3,2-3-2,4-5-8,4-5-17,5-4-16,6-6-16,3-4-5,3-6 7,3-4 7,3-5 6,0-1 6,0 3 7,0 3 6,-2 3 6,-3 4 9,-5 6 13,-5 6 13,-4 6 13,-6 4 5,-5 3-3,-4 3-2,-5 3-3,-2 1-4,1-3-5,0-1-4,2-2-4,3-6-14,6-7-20,6-8-21,6-7-21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3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102131 13671 546,'15'-21'2,"1"5"6,0 4 4,-1 6 6,0 3 4,-2 2 3,-3 2 3,-1 2 3,-3 3-1,-4 6-5,-4 4-5,-4 5-4,-3 3-5,-3 3-5,-4 1-5,-1 2-5,-4 1-5,0-1-4,-1-1-5,0-1-5,0-3-2,4-3 1,5-5 3,3-3 1,4-4 0,6-2 0,4-4-1,6-3 0,2-1 1,3-2 3,2 0 4,1-1 2,0 0 5,-2 2 7,-4 2 6,-3 2 7,-2 2 4,-2 5 0,-2 4 0,-2 4 0,-2 2 2,-2 1 6,-2 1 3,-2 1 5,0-1 2,0-1-1,2-3-1,1-1 0,1-3-2,6-1 0,2-2-3,5-2 0,3-4-6,3-2-10,3-6-8,4-2-11,-1-4-4,-1-2 0,-3-2-1,-1-1 1,-2-1-12,-1 0-24,-1 2-23,0 1-23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4"/>
    </inkml:context>
    <inkml:brush xml:id="br0">
      <inkml:brushProperty name="width" value="0.03724" units="cm"/>
      <inkml:brushProperty name="height" value="0.03724" units="cm"/>
    </inkml:brush>
  </inkml:definitions>
  <inkml:trace contextRef="#ctx0" brushRef="#br0">103347 13300 590,'13'1'106,"-5"4"-21,-4 2-23,-6 4-21,-4 1-13,-3 3-4,-5 1-2,-3 3-4,-4 2-5,-2 1-5,-1 3-5,-2 1-7,-1 1-2,3-1-1,1-1-1,3-1-1,5-4-11,12-7-20,11-7-21,10-6-21,4-4 1,-3 0 18,-3 0 20,-3 1 19,-2-1 15,-3 3 9,-1 2 9,-2 3 10,-2 1 3,0 3-1,-1 3-1,-2 4-2,0 1 3,0 1 8,0 1 8,0 1 7,0 0 1,-2-1-7,-1-1-7,0 0-7,-1-2-6,0-1-7,0-1-5,1 0-7,-2-3-7,0 1-9,-2-2-9,0 0-7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4"/>
    </inkml:context>
    <inkml:brush xml:id="br0">
      <inkml:brushProperty name="width" value="0.02595" units="cm"/>
      <inkml:brushProperty name="height" value="0.02595" units="cm"/>
    </inkml:brush>
  </inkml:definitions>
  <inkml:trace contextRef="#ctx0" brushRef="#br0">103850 13942 847,'29'-21'-1,"-5"5"-2,-5 4-3,-5 6-1,-2 2 3,2-2 11,0 0 9,1-1 11,1-1 4,0 2-5,-1 1-3,1 1-3,0 0-6,-1 2-6,1 0-6,0 2-7,-2-1-11,-1 0-14,-2-2-16,-2 0-13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5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104204 12587 528,'-14'-6'34,"4"6"1,4 4-1,4 6 1,2 3-1,0 5 0,0 3-1,0 5-1,-1 4-2,-2 5-3,-2 4-2,-1 6-3,-3 5-2,0 7-2,-2 8-1,1 6-1,-2 2-3,0 0-5,0-1-4,1-1-4,0 0-6,2 1-8,2 1-8,2 1-7,0 0-7,0-1-4,-1-1-5,-1-1-4,0-5 0,2-9 8,2-8 8,2-9 6,1-9 4,0-6-4,0-7-2,0-6-2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2"/>
    </inkml:context>
    <inkml:brush xml:id="br0">
      <inkml:brushProperty name="width" value="0.05557" units="cm"/>
      <inkml:brushProperty name="height" value="0.05557" units="cm"/>
      <inkml:brushProperty name="color" value="#00BFF3"/>
    </inkml:brush>
  </inkml:definitions>
  <inkml:trace contextRef="#ctx0" brushRef="#br0">39700 2850 395,'3'-72'3,"6"6"5,7 7 6,6 6 4,3 7 2,0 10-6,0 10-3,0 9-6,9-1 2,19-8 5,19-10 8,19-9 5,2-1-2,-11 10-11,-14 10-12,-11 9-12,-11 7-6,-5 7-2,-7 6-3,-5 7-2,-11 8-1,-11 14 2,-14 11 0,-11 14 1,-7 5 2,0 1 4,0-1 2,0 1 4,-2-4 3,-3-6 3,-3-6 3,-2-6 2,0-6 6,7-2 5,6-3 7,7-3 5,4-1 5,3 4 3,3 3 3,4 3 2,1 1 0,0 1-1,0-1-1,0 1-3,0 5-1,0 14-2,0 11-1,0 14-1,0 11-3,0 14-3,0 11-2,0 14-3,-5 7-2,-9 3-2,-10 3-2,-8 4-1,-4-4-2,3-9-4,3-10-3,4-8-3,4-26-10,6-41-17,7-40-17,6-40-16,6-31-3,6-18 12,7-19 12,6-18 12,6-9 10,6 4 6,7 3 6,6 3 7,4 4 5,4 7 6,3 6 5,3 7 4,3 4 3,3 3 0,3 3-1,4 4-1,2 2 0,4 4 2,3 3 0,3 3 1,-1 7 1,-2 14-1,-3 11 1,-3 14-1,-9 14 1,-11 20 1,-14 18 1,-11 20 1,-14 13 0,-11 9-4,-14 10-2,-11 10-3,-11 4-3,-5 0-2,-7 0-4,-5 0-3,-9-2-2,-9-3 0,-10-3 1,-8-2-1,-6-6-5,1-6-6,-1-6-9,1-6-7,1-9-8,3-8-5,3-10-5,4-9-7,4-10-1,6-9 0,7-10 2,6-8 0,3-12 3,0-12 1,0-13 3,0-12 2,6-2 5,13 9 6,12 10 8,13 10 7,4 4 4,-3 0 2,-3 0 2,-2 0 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5"/>
    </inkml:context>
    <inkml:brush xml:id="br0">
      <inkml:brushProperty name="width" value="0.03114" units="cm"/>
      <inkml:brushProperty name="height" value="0.03114" units="cm"/>
    </inkml:brush>
  </inkml:definitions>
  <inkml:trace contextRef="#ctx0" brushRef="#br0">103595 14450 706,'-31'24'73,"3"1"-11,1 1-12,3 1-12,1 0-10,-1 0-6,1 1-8,-1-1-7,1-1-8,1-1-8,1-3-8,1-1-9,2-3-1,2-3 4,4-3 5,3-2 3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5"/>
    </inkml:context>
    <inkml:brush xml:id="br0">
      <inkml:brushProperty name="width" value="0.03087" units="cm"/>
      <inkml:brushProperty name="height" value="0.03087" units="cm"/>
    </inkml:brush>
  </inkml:definitions>
  <inkml:trace contextRef="#ctx0" brushRef="#br0">104750 14616 712,'14'-1'0,"-3"-1"0,-3 0 0,-2-1 0,-1-1 4,2 2 7,1 0 7,3 2 7,2 1 5,0 2 1,1 2 2,1 2 0,0 1-1,-3 1-5,-1 1-5,-2 2-5,-2-1-12,-2 1-20,-3 0-19,0 0-20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5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103500 15450 635,'10'6'34,"5"-1"5,5-2 7,6-2 7,3-1-1,4 0-7,4 0-7,5 0-6,1 0-12,2 0-15,0 0-15,2 0-16,-5 0-14,-8 2-12,-9 0-13,-8 2-11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7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75764 19150 557,'14'14'114,"-3"-1"-27,-2-2-28,-4-2-26,-2 3-15,0 9 1,-2 9 1,0 9 0,-2 4-2,-2 0-3,-2 0-4,-2 0-3,-2 0-3,-1 0-5,-3 0-3,-2 0-4,0-1-4,-1-1-7,1-3-5,-1-2-6,1-4-1,2-5 4,3-7 5,1-5 3,4-5 8,6-4 13,6-4 12,6-4 12,3-2 5,1 0-5,1 0-3,1 0-4,0 1-4,-1 0-1,-1 2-2,-1 0-2,1 2-4,1 0-6,3 2-4,2 0-5,-1 0-9,-2 0-10,-1-2-11,-2 0-10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7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77302 18480 615,'43'-27'8,"-7"9"18,-9 8 17,-8 10 18,-4 5 3,-4 3-11,-3 4-11,-2 2-11,-5 4-8,-2 3-6,-5 5-6,-4 3-6,-3 2-4,-3-2-5,-4 0-3,-1-1-5,-3-2-1,2-3 0,1-3-1,1-3 0,2-3 0,3-2 2,3-4 1,3-3 1,4-2 5,8-4 8,6-2 8,7-3 8,5-3 1,1 0-4,2-1-5,3-1-6,-1 0-3,-1 2-4,-3 2-3,-1 2-3,-3 2-6,-1 0-11,-2 2-9,-2 0-11,-2 1-5,-1-2-1,-1 0 0,0-1 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47"/>
    </inkml:context>
    <inkml:brush xml:id="br0">
      <inkml:brushProperty name="width" value="0.03222" units="cm"/>
      <inkml:brushProperty name="height" value="0.03222" units="cm"/>
    </inkml:brush>
  </inkml:definitions>
  <inkml:trace contextRef="#ctx0" brushRef="#br0">78500 18581 682,'44'-14'133,"-6"5"-36,-6 3-36,-5 4-35,-4 2-25,-2 0-14,0 0-13,0 0-13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1"/>
    </inkml:context>
    <inkml:brush xml:id="br0">
      <inkml:brushProperty name="width" value="0.03786" units="cm"/>
      <inkml:brushProperty name="height" value="0.03786" units="cm"/>
    </inkml:brush>
  </inkml:definitions>
  <inkml:trace contextRef="#ctx0" brushRef="#br0">81699 18731 581,'7'-22'6,"-1"3"12,0 3 13,-2 3 12,-3 6 3,-8 11-6,-6 12-6,-7 10-6,-3 7-5,1 4-2,1 4-2,1 4-2,1 2-3,1 2-1,1 0 0,1 2-3,0-2 0,2-2-1,1-4-1,1-2-2,2-4-1,2-4-2,4-4-1,2-3-3,3-5-3,2-3-4,2-4-4,2-4-5,2-4-1,2-3 0,1-2 1,3-4 1,1-3 0,1-5 1,1-5 0,2-5 0,-2-3 1,0-1 1,0-1 1,-2-1 1,-3 1 1,-3 3 2,-4 3 2,-4 3 2,-4 2 2,-4 4 0,-4 3 2,-3 3 2,-4 2 0,-1 2 0,-3 2 1,-1 2 0,-1 1-1,1 3-1,1 2-2,1 2-1,1 0-3,4-3-3,3-1-3,3-2-4,3-2-2,4-2-2,4-2-1,4-2-2,2-1-2,1-2-2,2 0-2,0-1-2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1"/>
    </inkml:context>
    <inkml:brush xml:id="br0">
      <inkml:brushProperty name="width" value="0.03414" units="cm"/>
      <inkml:brushProperty name="height" value="0.03414" units="cm"/>
    </inkml:brush>
  </inkml:definitions>
  <inkml:trace contextRef="#ctx0" brushRef="#br0">82751 18631 644,'8'-13'7,"-1"3"14,1 4 14,0 4 14,-1 4 3,-2 4-9,-3 4-7,0 3-9,-4 3-6,-2 0-3,-4-1-4,-2 1-3,-2 0-3,-2 1-2,0 1-1,-1 1-2,-2 2-6,-3 3-7,-3 3-9,-3 3-8,0 0-7,3-3-4,3-3-5,3-3-5,2-3-1,2-3 3,3-3 3,1-2 4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1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83450 18866 561,'15'-7'117,"-1"2"-26,-1 2-26,0 2-25,-1 1-14,1 2-2,1 0 0,2 2-3,-1 1-3,-1 3-8,-1 4-7,-1 2-8,0 0-5,0-1-3,-1-2-3,1-2-2,0-1-5,0 0-4,-1-1-5,1 1-5,-1-1-4,-1-2-3,0-2-5,-2-2-4,-1-1 3,0 2 8,-2 0 9,0 2 10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2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83325 19244 521,'-8'-8'5,"2"2"10,1 1 9,0 0 9,2 3 7,0 4 2,2 4 3,1 4 2,0 3-2,0 3-7,0 3-7,0 3-7,-1 4-4,-1 3-2,0 4-2,-1 5-2,-1 2-3,0 3-4,0 4-4,0 3-3,-1 2-6,0 3-7,-1 3-5,-1 4-8,-1 2-3,0 3-3,0 3-2,1 3-2,0-6-5,2-15-8,2-14-7,2-15-7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32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39800 4250 423,'0'-49'0,"0"4"0,0 3 0,0 3 0,1 1 1,4 1 1,3-1 1,3 1 1,3 1 3,3 3 5,3 3 6,4 4 5,4 4 3,6 6 1,7 7 2,6 6 1,4 9 3,4 13 4,3 12 3,3 13 4,7 9 2,14 6-1,11 7-1,14 6 0,11 9-9,14 13-14,11 12-15,14 13-16,13 10-8,16 10-4,15 10-5,17 9-3,-14-12-10,-40-30-18,-40-32-18,-41-30-17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84700 21800 333,'49'20'167,"16"14"-1,16 15 1,16 15 0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4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88222 18450 547,'14'1'76,"-2"2"-13,-4 2-13,-3 2-12,-1 1-8,0 3-6,0 2-4,0 2-4,0 0-5,0-1-2,0-1-2,0-1-3,1-2-3,5-2-3,4-4-3,4-2-4,3-4-4,5-2-5,3-4-7,4-2-5,1-1-3,-5 1 1,-3 0 1,-5 2 0,-7 5 0,-10 10-2,-12 10-2,-10 9-2,-6 5 3,-3-1 8,-1-1 6,-2-1 8,-1-2 5,3 0 1,1-1 2,3 0 1,1-3 3,3-2 1,1-1 2,3-2 2,1-4 3,2-3 3,2-4 5,3-4 4,1-1 4,4 2 7,2 2 7,4 2 5,1 2 2,0 1-6,-1 3-4,1 2-5,-1 1-4,-2 1-3,-2 1-2,-2 1-3,-2 2-1,-3 1-3,-4 3 0,-2 1-3,-1 1 0,1-1-1,1-1-1,0-1-1,2-2 0,-1-1-2,0-3 0,1-1 0,0-2-1,4-1 0,2 0 0,4-2 0,5-1-1,10-2-6,7-3-5,10-1-4,5-2-3,-1-4 2,0-2 1,0-3 1,0-2-1,-1 2-2,-1 1-1,-1 0-3,-3 1-2,-2 0-1,-3 0-3,-3 1-1,-3-1-2,-2 2 0,-4 0 0,-3 2-2,-3-2 0,-4 0-4,-4-3-4,-4-2-2,-3-2 2,-1-4 6,-3-2 8,-2-3 7,1-1 5,3 3 2,2 1 2,4 3 2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4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88263 19772 537,'-8'-16'1,"-2"1"1,0-1 1,-1 1 2,1-1 3,2 2 8,4 1 6,3 1 8,2 1 2,1 2-2,3 2 0,2 2-3,2 1-2,4 1-3,2-1-3,3 0-4,2 0-3,-1 2-2,1 0-3,0 2-2,-2 1-3,-1 4 0,-3 2-3,-1 3 0,-3 3-2,-2 2 0,-4 1 0,-2 3-1,-2 1 2,0 1 2,0 1 4,0 1 3,-1 1 4,-1 1 2,0 1 3,-1 1 2,-1 0 1,2 1-2,0-1-3,2 0-1,-1 1-3,0-1-3,-2 0-3,0 1-3,0-1-1,0-1-1,2-1 0,0-1-2,-1-3-7,-3-3-16,-6-5-16,-2-3-15,-4-5-4,-1-8 9,-3-6 9,-1-7 9,-3-5 4,-3-1 3,-3-3 1,-3-1 2,0-1 2,1 3 5,3 1 4,2 3 3,2 1 6,3 3 7,3 1 5,3 2 7,5 2 7,8-1 7,8 0 8,8 0 7,5 1 1,5 1-5,3 0-6,5 2-5,2 1-8,2 1-7,2 0-8,3 2-9,-2 0-3,-2 2 1,-3 0 2,-3 2 2,-3 0-8,-3 0-17,-3 0-15,-3 0-17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4"/>
    </inkml:context>
    <inkml:brush xml:id="br0">
      <inkml:brushProperty name="width" value="0.03175" units="cm"/>
      <inkml:brushProperty name="height" value="0.03175" units="cm"/>
    </inkml:brush>
  </inkml:definitions>
  <inkml:trace contextRef="#ctx0" brushRef="#br0">89047 20000 692,'-15'1'5,"4"4"9,3 2 9,3 3 8,1 5 6,2 4-1,0 4 1,2 7-1,0 1-3,2 0-8,0 1-7,2-1-8,-1 0-7,-1-2-9,0 0-6,-1-1-9,-1-3 0,0-5 5,0-5 6,0-4 5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5"/>
    </inkml:context>
    <inkml:brush xml:id="br0">
      <inkml:brushProperty name="width" value="0.03712" units="cm"/>
      <inkml:brushProperty name="height" value="0.03712" units="cm"/>
    </inkml:brush>
  </inkml:definitions>
  <inkml:trace contextRef="#ctx0" brushRef="#br0">90711 18833 592,'-8'-6'7,"0"4"12,0 4 13,0 4 12,0 2 4,1-1-5,-1 1-7,0 0-5,-1 3-4,-4 5-3,-2 7-1,-3 5-3,-3 4-2,-1 1-4,-3 0-3,-1 2-3,-1-1-5,3-1-6,1-3-6,3-2-6,2-3-5,2-5-5,4-5-5,3-4-5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5"/>
    </inkml:context>
    <inkml:brush xml:id="br0">
      <inkml:brushProperty name="width" value="0.02989" units="cm"/>
      <inkml:brushProperty name="height" value="0.02989" units="cm"/>
    </inkml:brush>
  </inkml:definitions>
  <inkml:trace contextRef="#ctx0" brushRef="#br0">91350 19000 736,'16'14'13,"-1"-1"13,1-2 13,0-2 11,0-1 1,1 1-12,1 2-11,1 0-12,-1 1-15,-3-1-15,-2 1-16,-4 0-16,-2-1-8,-2 1 2,-3 0 1,0 0 2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5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91055 19639 582,'-15'-5'8,"4"6"17,3 6 16,3 6 16,1 4 5,0 5-10,0 3-9,0 5-9,1 2-7,0 2-5,1 2-3,2 3-5,-1 1-5,-2 4-4,-2 2-6,-1 4-4,-3 6-8,-2 13-10,-2 11-11,-1 12-11,-1-1-5,4-15 0,3-15-1,3-15 1,1-9 2,0-3 6,0-5 6,0-3 6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6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93312 19200 544,'-14'1'11,"5"2"19,3 2 21,4 2 21,2 4 3,2 9-13,0 7-14,2 9-13,-2 2-10,-1 0-5,-2-2-6,-1 0-5,-4 0-5,-2 1-7,-3 0-5,-4 2-5,0-2-4,-1-3 2,0-5 1,1-4 0,0-3 1,2-3-2,2-3-1,3-2-2,3-3 5,8-3 9,6-1 10,7-2 10,5 0 3,1 0-3,3 1-4,1 2-3,1 0-4,-1-1-2,-1 1-4,-1 0-3,-2-1-4,-3-1-4,-3 0-5,-2-2-6,-3-1-8,1-4-14,0-2-14,0-3-14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6"/>
    </inkml:context>
    <inkml:brush xml:id="br0">
      <inkml:brushProperty name="width" value="0.03612" units="cm"/>
      <inkml:brushProperty name="height" value="0.03612" units="cm"/>
    </inkml:brush>
  </inkml:definitions>
  <inkml:trace contextRef="#ctx0" brushRef="#br0">94260 18481 609,'16'-13'8,"1"3"16,1 4 17,1 4 17,-1 4 1,-4 4-10,-5 4-12,-3 3-10,-3 3-8,-2 2 0,-2 0-1,-2 1-2,-3 1-4,-6 3-9,-4 1-8,-5 3-8,-2-1-5,1-1-1,1-3 1,1-1-2,1-2 3,3-3 4,1-1 6,3-2 3,1-2 5,4-1 2,2 0 2,4-2 3,3-1 0,4-1-1,4 0-1,3-2-1,5-1-4,4-4-7,3-2-6,4-3-8,1-3-6,-1 0-7,-3-2-9,-1 0-6,-4 0-2,-3 1 6,-4 0 4,-4 2 7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6"/>
    </inkml:context>
    <inkml:brush xml:id="br0">
      <inkml:brushProperty name="width" value="0.03378" units="cm"/>
      <inkml:brushProperty name="height" value="0.03378" units="cm"/>
    </inkml:brush>
  </inkml:definitions>
  <inkml:trace contextRef="#ctx0" brushRef="#br0">95050 18700 651,'23'0'123,"-1"0"-28,-1 0-29,-1 0-29,-1 0-18,-1 2-10,-1 0-10,0 2-9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40"/>
    </inkml:context>
    <inkml:brush xml:id="br0">
      <inkml:brushProperty name="width" value="0.06988" units="cm"/>
      <inkml:brushProperty name="height" value="0.06988" units="cm"/>
      <inkml:brushProperty name="color" value="#00BFF3"/>
    </inkml:brush>
  </inkml:definitions>
  <inkml:trace contextRef="#ctx0" brushRef="#br0">29150 53300 314,'-47'-24'0,"6"4"0,7 3 0,6 3 0,4 1 3,4 1 5,3-1 5,3 1 6,6-1 5,9 1 6,10-1 5,10 1 7,7 2 0,6 7-7,7 6-5,6 7-6,4 4-3,4 3-3,3 3-2,3 4-1,1 2-2,1 4 0,-1 3-2,1 3-1,-1-1 0,1-2-1,-1-3-1,1-3 0,1-6-2,3-5 0,3-7-2,4-5-1,2-4 0,4 0-2,3 0-1,3 0-1,3-4 0,3-5-1,3-7-1,4-5 0,2-6-1,4-3-1,3-3 1,3-2-2,-2-1 1,-6 3 0,-6 3 1,-6 4 0,-6 1 1,-2 0 0,-3 0 0,-3 0 1,-4 3 1,-3 6 2,-3 7 0,-2 6 2,-1 9 2,3 13 5,3 12 4,4 13 5,1 6 1,0 0-3,0 0-1,0 0-2,-4-7-3,-5-11-4,-7-14-4,-5-11-4,-1-11-3,6-5-3,7-7-2,6-5-3,4-8 0,4-5 0,3-7 2,3-5 1,3-3 1,3 4 0,3 3 1,4 3 0,-4 3 2,-9 3 2,-10 3 1,-8 4 2,-6 2 2,1 4 2,-1 3 3,1 3 1,-3 3 1,-2 3 0,-3 3 0,-3 4 0,1 1 0,6 0 0,7 0 0,6 0 1,3 1-1,0 4 0,0 3-1,0 3 0,0-1-1,0-2-1,0-3 0,0-3-2,1-1 0,4 4-1,3 3-1,3 3-1,6-2-1,9-6-2,10-6-1,10-6-3,7-10-1,6-12-2,7-13-2,6-12-2,1-9 0,-3-2-1,-3-3-1,-2-3 1,-8 2 0,-8 10 1,-10 10 1,-9 9 1,-10 9 3,-9 9 7,-10 10 6,-8 10 6,-9 10 3,-6 13 2,-6 12 1,-6 13 1,-4 6 1,1 0 0,-1 0 0,1 0 0,2-2-1,7-3-2,6-3-1,7-2-3,5-6-2,7-6-3,6-6-3,7-6-2,5-9-4,7-8-4,6-10-3,7-9-3,0-5-2,-2 0 1,-3 0-1,-3 0 2,-4 3 0,-3 6 1,-3 7 2,-2 6 0,-6 4 1,-6 4 0,-6 3-1,-6 3 0,-6 6 3,-2 9 5,-3 10 6,-3 10 6,-1 0 2,4-5 0,3-7 0,3-5-1,9-8 0,16-5-2,15-7 0,17-5-2,11-9-3,10-9-3,10-10-3,9-8-4,4-6-2,1 1-3,-1-1-2,1 1-1,-4 1 0,-6 3 5,-6 3 4,-6 4 5,-10 7 2,-12 13 2,-13 12 0,-12 13 2,-7 7 0,1 4 2,-1 3 1,1 3 1,7-2 1,16-6 0,15-6 0,17-6 0,16-15-2,19-21-3,19-22-4,19-22-2,13-16-3,10-9 0,10-10-1,9-8 0,-1 2 0,-8 16-1,-10 15 0,-9 17 0,-21 19-2,-31 26-5,-31 24-3,-31 26-4,-29 22-7,-24 23-9,-26 22-11,-24 22-9,-20 1-8,-11-19-6,-14-18-5,-11-19-7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7"/>
    </inkml:context>
    <inkml:brush xml:id="br0">
      <inkml:brushProperty name="width" value="0.03227" units="cm"/>
      <inkml:brushProperty name="height" value="0.03227" units="cm"/>
    </inkml:brush>
  </inkml:definitions>
  <inkml:trace contextRef="#ctx0" brushRef="#br0">97100 18866 681,'56'-7'111,"-14"2"-25,-14 2-25,-13 2-26,-6 1-17,3 0-11,4 0-8,2 0-11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7"/>
    </inkml:context>
    <inkml:brush xml:id="br0">
      <inkml:brushProperty name="width" value="0.0406" units="cm"/>
      <inkml:brushProperty name="height" value="0.0406" units="cm"/>
    </inkml:brush>
  </inkml:definitions>
  <inkml:trace contextRef="#ctx0" brushRef="#br0">96612 18350 541,'-21'16'48,"5"1"-5,4 1-2,6 1-4,1 2-3,0-1-2,-1 2-3,-1 2-3,0-1-2,2 1-3,2-1-4,2 1-2,1 0-1,2 4 0,0 3 0,2 3 0,1-1-1,3-2-3,4-3-3,2-3-3,2-2-2,1-1-4,1-1-3,1 0-2,0-3-2,-2-1 2,-3-3 0,-1-1 1,-2-1 1,-2 0-1,-3-1-2,-1 1 0,-2 0 1,-4 2 3,-2 0 3,-3 1 2,-4 1 1,-4-1-1,-4 1-2,-3 0-2,-4-1 0,-1-1 1,-3-1 1,-1-1 1,-1 0-6,0 0-12,-1-1-14,1 1-11,1-2-7,5-2 3,3-4 1,5-2 2,1-2 3,2 2 5,1 0 3,1 2 5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7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95750 20566 623,'24'-7'41,"1"2"-2,1 2-1,1 2-1,1 1-2,2 0-2,3 0-1,1 0-3,2 0-3,1 0-2,0 0-2,2 0-3,-3 0-17,-6 0-34,-5 0-31,-6 0-33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4:58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98767 18747 507,'15'-21'8,"-3"7"14,-1 5 16,-2 6 15,-1 4 5,2 2-4,0 2-4,1 2-5,1 1-4,2 3-7,0 2-7,1 2-6,-1 1-5,-2 3-4,-4 1-4,-3 3-3,-3 1-5,-4 3-2,-4 1-4,-3 3-4,-6 0-2,-4 2-3,-5 1-3,-5 1-2,-3-1-1,-2-2 1,-3-1 0,-1-3 1,1-3 0,4-3 1,3-4 2,5-5 0,3-2 2,3-2 5,3-2 3,3-2 5,5-2 2,10-1 3,8 0 2,9-1 2,5-2-1,3-1-2,1 0-2,3-1-4,-2-1-2,-2 2-3,-3 0-5,-2 2-2,-4 0-4,1 0-3,-2 0-2,-1 0-3,-1-1-1,-1-2 0,-1-2-1,0-2 1,-1-2 1,-1-2 2,1-1 2,0-3 3,-1 0 3,-1 1 5,0 1 4,-2 0 5,-1 2 6,0 3 9,-2 1 8,0 2 8,-1 2 7,1 0 4,2 2 5,0 0 4,0 3 2,0 6-1,-2 4-1,0 5-2,-3 2-5,-2-1-10,-4 0-9,-2-2-9,-2-1-10,2-1-9,1-1-8,0 0-10,3-4-5,4-3-5,4-4-4,4-4-4,2-4-2,3-5 0,2-5 0,2-5 0,-1-2 2,1 4 6,-2 3 5,-1 3 6,-1 2 3,-3 0 4,-1 2 4,-2 1 2,-2 2 13,0 6 23,-2 4 24,0 6 22,-2 2 6,-1 1-14,0 1-13,-1 2-13,-1 0-11,3 1-8,2 1-8,2 1-8,0 0-17,0-3-26,-2-1-26,0-2-26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0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102100 18900 656,'17'2'7,"3"4"15,3 4 15,3 3 15,-1 2 3,-5-1-10,-5 0-9,-4-2-9,-3-1-7,-1-1-3,1 0-5,0-2-4,-1 0-3,-2 2-5,-3 0-3,0 2-3,-4-1-9,0 1-11,-3 0-11,-2 0-12,-1-2-5,2 1 0,1-2 2,1 0 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0"/>
    </inkml:context>
    <inkml:brush xml:id="br0">
      <inkml:brushProperty name="width" value="0.03257" units="cm"/>
      <inkml:brushProperty name="height" value="0.03257" units="cm"/>
    </inkml:brush>
  </inkml:definitions>
  <inkml:trace contextRef="#ctx0" brushRef="#br0">101248 20364 675,'-17'6'6,"11"-3"12,12-2 12,11-3 13,8-3 4,3 2-3,3-1-2,3 0-3,0 0-8,0 0-13,-1 0-11,-1 1-14,-3-2-9,-3 2-9,-5-1-8,-3 0-8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0"/>
    </inkml:context>
    <inkml:brush xml:id="br0">
      <inkml:brushProperty name="width" value="0.0319" units="cm"/>
      <inkml:brushProperty name="height" value="0.0319" units="cm"/>
    </inkml:brush>
  </inkml:definitions>
  <inkml:trace contextRef="#ctx0" brushRef="#br0">101744 20000 689,'-22'8'34,"5"2"3,3 0 2,4 1 2,3 2-2,0 1-5,2 3-5,1 2-5,0-1-7,2-1-6,0-2-6,2-3-6,1-1-14,2-2-23,2-2-22,2-2-22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0"/>
    </inkml:context>
    <inkml:brush xml:id="br0">
      <inkml:brushProperty name="width" value="0.03723" units="cm"/>
      <inkml:brushProperty name="height" value="0.03723" units="cm"/>
    </inkml:brush>
  </inkml:definitions>
  <inkml:trace contextRef="#ctx0" brushRef="#br0">102124 19587 590,'-8'-6'44,"2"6"-2,1 4-2,0 6-2,2 3-2,0 3-4,2 3-2,0 3-2,1 3-3,-2 3-2,0 3-2,-1 3-2,-2 2-3,2 2-5,-1 2-7,0 2-4,-1 4-7,0 6-6,-1 6-6,-2 5-8,0 5-1,-1 1 1,-2 3 1,0 1 2,1-5-1,2-13-3,4-12-2,3-13-4,0-9-1,0-3-2,-2-4 0,0-4-1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1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102790 18700 502,'-16'37'106,"2"-6"-24,1-4-24,1-4-24,1-5-15,2-1-5,2-3-7,3-1-5,0-1-4,0 0-2,0-1 0,0 1-1,1-1-2,4-2-4,2-3-2,4 0-4,1-3-1,-1 1-1,1 0-1,0 0 0,-1 1 1,0 0 4,-2 1 2,0 2 3,-3 0 2,-3 3-1,-2 2 0,-3 2-1,-4 1 2,-2 3 5,-3 1 3,-3 3 4,-2-1 3,-1-3 1,-1-3 1,-1-2 1,1-4 1,5 1 0,3-2 1,4 0 1,5-2 0,6-1 2,6-1 1,6 0 2,4-2-2,3-2-7,3-2-5,3-2-6,0-1-3,-1 0-2,-3 0 0,-1 1-1,-5 0 4,-7 6 9,-6 2 10,-8 5 9,-2 2 6,-1 0 1,0-1 2,0 1 0,0 1-1,-2 1-7,0 3-6,-1 2-6,-2 0-5,0 1-2,-1-1-4,-1 1-2,-2 0-1,-3 1-1,-3 1 1,-3 1 0,-1 0-6,1-3-12,1-1-11,1-2-12,2-3-11,3-1-8,3-2-10,3-2-8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2"/>
    </inkml:context>
    <inkml:brush xml:id="br0">
      <inkml:brushProperty name="width" value="0.04576" units="cm"/>
      <inkml:brushProperty name="height" value="0.04576" units="cm"/>
    </inkml:brush>
  </inkml:definitions>
  <inkml:trace contextRef="#ctx0" brushRef="#br0">74895 29877 480,'-9'12'8,"14"-7"14,13-6 14,15-7 16,2-3 1,-8 2-11,-7 2-10,-8 2-12,-1 0-7,7-2-2,7-1-3,7-3-3,-2 4-2,-8 10-4,-8 10-3,-10 9-3,-7 7-1,-8 1 0,-6 2 1,-7 3 0,-5 0 1,-2 0 2,-4 0 3,-3 1 2,-1-2 1,-2 0 1,-1-1 2,0-1 0,1-3 1,5-4 1,5-3 1,6-4 1,8-8-2,14-9-3,14-10-4,13-9-5,9-5-3,1 1-5,2 1-3,2 1-5,-2 2 1,-5 4 5,-7 4 6,-5 5 5,-6 3 5,-3 4 3,-4 3 4,-4 5 3,-3 3 2,-4 0 3,-2 1 3,-3 1 1,-3 1 1,-2 1-2,-1 2-2,-3 0-2,0-1-2,3-1-2,1-2-1,3-3-2,4-6-8,8-14-15,8-12-16,7-12-15,4-11-7,-1-7-1,-1-6 1,0-7-1,-3-3 4,-3 1 9,-3 1 7,-2 1 9,-3 4 7,-1 8 9,0 8 7,-1 8 7,-1 6 4,2 5-4,0 5-3,1 5-2,1 3 4,0 2 13,0 2 12,0 3 13,1 2 6,4 5 0,2 6 1,3 4 0,3 6-1,1 5-5,3 6-4,2 7-4,0 5-4,2 7-4,1 8-3,1 6-4,1 3-4,1 1-8,1-1-5,1 1-8,0 1-8,-2 3-12,0 3-10,-1 3-12,-2-1-6,-3-6-1,-3-4-3,-2-4 0,-4-10 1,-3-10 6,-3-13 6,-2-11 7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41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7800 55800 413,'-68'-2'3,"17"-3"4,15-3 5,16-2 4,12 0 5,9 7 4,10 6 4,10 7 4,11 5 0,17 7-3,15 6-2,16 7-4,7 5-1,1 7 0,-1 6-1,1 7-1,-1 4 0,1 3-2,-1 3-2,1 4-1,2-3-2,7-5-1,6-7-2,7-5-2,4-9-1,3-9-3,3-10-1,4-8-2,4-15-3,6-19-3,7-18-3,6-19-4,3-10-1,0 1-2,0-1 0,0 1 0,-4 5 0,-5 14 4,-7 11 2,-5 14 2,-11 11 4,-11 14 4,-14 11 4,-11 14 3,-12 8 4,-9 7 1,-10 6 1,-8 7 2,-6-3 1,1-8 0,-1-10-2,1-9 1,2-9-2,7-5-1,6-7-2,7-5-1,5-12-3,7-16-2,6-15-3,7-15-3,8-7-1,14 3-2,11 3-2,14 4 0,-1 5 0,-12 10 1,-13 10 3,-12 9 2,-9 7 0,-2 7 0,-3 6-1,-3 7 0,-4 2 0,-3 1-1,-3-1 0,-2 1-1,-3-3-5,1-2-10,-1-3-9,1-3-10,1-2-6,3 0-4,3 0-2,4 0-4,-6-2-2,-11-3-1,-14-3 0,-11-2 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2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76876 31050 593,'-23'1'7,"2"4"16,3 2 14,1 3 15,2 3 5,1 2-9,1 1-7,1 3-8,-1 1-5,-2 3-3,-2 1-3,-1 3-3,-2 0-7,1-1-9,-1-1-11,1-1-9,0-2-9,2-1-6,3-3-7,1-1-7,2-4-4,1-5-2,0-4-2,2-6-2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3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76550 29475 548,'0'-14'0,"2"2"0,0 4 0,2 3 0,2 1 10,7 0 21,6 0 21,6 0 21,0 2 4,-3 4-13,-5 4-11,-3 4-14,-1 4-10,1 5-12,3 5-10,2 5-12,-1 0-3,-3-3 3,-3-5 2,-2-3 3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4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79468 30497 525,'23'-21'91,"-1"7"-14,-1 5-15,-1 6-15,-1 4-9,1 4-4,0 2-4,-1 4-3,-1 1-5,-4 3-4,-5 1-5,-3 3-4,-3 2-4,-2 1-3,-2 3-4,-2 1-3,-4 2-2,-7 1-2,-7 1-2,-7 1-3,-3-1-3,1-1-3,1-3-4,1-1-4,1-3 0,1-3 3,1-3 5,2-3 3,4-4 6,10-4 10,10-6 9,10-4 9,6-2 2,3 2-4,3 2-4,3 2-4,1 1-2,1 0-1,-1 0 0,1 0-1,-2 0-5,0 0-11,-1 0-10,-1 0-12,-1 0-6,-3-2-1,-1 0-2,-2-1-1,-3-2 2,-1 2 5,-2-1 6,-2 0 6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4"/>
    </inkml:context>
    <inkml:brush xml:id="br0">
      <inkml:brushProperty name="width" value="0.04145" units="cm"/>
      <inkml:brushProperty name="height" value="0.04145" units="cm"/>
    </inkml:brush>
  </inkml:definitions>
  <inkml:trace contextRef="#ctx0" brushRef="#br0">81334 29733 530,'5'-6'40,"-6"4"-2,-6 4-2,-6 4-3,-2 4 1,-1 5 1,0 5 1,1 5 2,-1 4-1,0 1-5,0 2-5,1 3-5,-1-1-4,0 0-5,1-1-3,-1-1-4,1-2-2,0-3 0,2-4-1,1-1 1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4"/>
    </inkml:context>
    <inkml:brush xml:id="br0">
      <inkml:brushProperty name="width" value="0.02961" units="cm"/>
      <inkml:brushProperty name="height" value="0.02961" units="cm"/>
    </inkml:brush>
  </inkml:definitions>
  <inkml:trace contextRef="#ctx0" brushRef="#br0">81800 30100 742,'16'0'4,"-1"0"8,1 0 7,0 0 7,-1 1 2,1 2-5,0 2-5,0 2-5,-1 1 0,-1 3 6,-1 2 5,-1 1 6,-1 2-7,0 0-18,-2-1-18,0 1-18,-3-1-12,-3-1-6,-2-1-5,-4 0-6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4"/>
    </inkml:context>
    <inkml:brush xml:id="br0">
      <inkml:brushProperty name="width" value="0.04522" units="cm"/>
      <inkml:brushProperty name="height" value="0.04522" units="cm"/>
    </inkml:brush>
  </inkml:definitions>
  <inkml:trace contextRef="#ctx0" brushRef="#br0">81661 30700 486,'-15'3'51,"4"6"7,3 5 6,3 7 8,1 4-2,2 3-14,0 3-12,2 2-14,-1 4-7,0 5-5,-2 3-4,0 4-4,0 7-7,0 11-8,2 11-11,0 10-8,1 4-10,-2-4-10,0-4-10,-1-3-9,-1-10-3,0-15 5,0-14 3,0-15 5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5"/>
    </inkml:context>
    <inkml:brush xml:id="br0">
      <inkml:brushProperty name="width" value="0.03172" units="cm"/>
      <inkml:brushProperty name="height" value="0.03172" units="cm"/>
    </inkml:brush>
  </inkml:definitions>
  <inkml:trace contextRef="#ctx0" brushRef="#br0">83900 29630 693,'16'-1'0,"-1"0"0,1-2 0,0 0 0,1 2 8,5 6 18,3 6 16,5 5 18,-2 2 1,-7-3-13,-7-2-14,-7-4-12,-3-1-16,0 1-18,0 2-18,0 0-17,-2 0-9,-4 1 0,-4 0 1,-4 0 0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5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83659 30600 570,'-9'8'2,"-2"2"4,-1 0 4,-3 1 5,2 0 3,3-1 4,4 0 4,4-2 4,2 3 0,0 6-2,0 5-1,0 7-3,0 2 0,-2 0 2,-1 1 3,0-1 2,-1 0-3,1 0-6,-1 1-7,0-1-6,0-2-5,2-5-2,0-5 0,2-5-3,1-5-6,2-4-12,2-6-11,2-4-12,2-6-7,3-6-2,3-5-4,3-6-2,0-2 2,-3 5 8,-3 3 8,-2 5 7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6"/>
    </inkml:context>
    <inkml:brush xml:id="br0">
      <inkml:brushProperty name="width" value="0.04034" units="cm"/>
      <inkml:brushProperty name="height" value="0.04034" units="cm"/>
    </inkml:brush>
  </inkml:definitions>
  <inkml:trace contextRef="#ctx0" brushRef="#br0">84215 30183 545,'15'-14'2,"-2"5"6,-3 3 5,-1 4 6,-1 3 4,2 1 7,0 3 6,2 2 6,-2 2 1,-1 4-3,-2 2-4,-2 3-3,-2 2-3,0 1-5,-2 1-4,0 1-4,-2 1-4,0 1-3,-2 1-2,0 1-4,-2-1-2,-2-3-5,-2-3-3,-1-3-4,-2-3-2,0-2 0,0-4 0,1-3 0,0-4-3,2-6-4,2-5-6,2-7-4,1-5-5,0-7-3,0-5-4,0-6-3,1-4 0,1-1 4,0 0 3,2-1 5,0 2 5,0 7 7,0 7 7,0 8 7,0 7 11,0 12 16,0 10 15,0 11 17,-2 7 5,-2 1-7,-4 3-5,-2 1-6,-1 0-6,1-1-6,0-3-5,2-1-5,2-4-7,6-5-8,4-5-8,6-5-8,3-5-8,5-6-10,3-5-10,5-7-10,1-3-2,-1-1 2,-1-1 4,-1-1 3,-1 0 6,-1 3 8,-1 1 9,-1 3 9,0 0 6,-1 2 4,1 1 4,0 1 4,-2 1 6,1 2 5,-2 2 7,-1 3 7,-1 0 1,-3 2 1,-1 0-2,-2 2-1,-2 2-1,0 4-4,-2 3-3,0 5-4,-4 3-4,-5 3-8,-4 3-7,-5 3-7,-4 1-5,-1-1-2,-3-1-2,-1-1-2,-1-2-1,3-3 0,1-3 1,2-3 0,6-4 1,7-8 1,8-6 1,7-7 2,6-4 2,2 2 3,1 1 2,3 1 3,-1 1 3,-1 4 4,-3 3 4,-1 2 4,-3 4 1,-2 4-1,-4 4-2,-3 4-1,-2 2 3,-2 3 7,-2 1 6,-2 3 8,-1 0 3,1-1-1,-2-1 0,2-1-1,-1-1-3,2-3-7,0-1-5,2-2-6,1-4-5,3-3-4,4-4-3,2-4-5,4-4-6,2-3-11,3-5-10,3-4-11,1-3-3,-1-3 3,-1-3 4,-1-2 2,0-3 4,-1-1 2,1-1 2,-1 0 2,0-3 3,-1-1 7,0-2 5,-2-2 5,-1 1 6,-1 4 3,-1 3 3,0 5 5,-2 3 5,-1 3 5,0 3 7,-2 3 6,-3 6 3,-4 8 3,-6 9 1,-4 10 2,-3 5-3,-2 2-8,0 4-7,-1 3-7,0 0-8,1-3-6,1-3-7,0-3-7,4-3-6,7-4-6,4-5-7,7-3-6,4-3-1,0 0 4,1-2 5,1 0 5,0 0 4,-2 2 8,-3 2 6,-1 2 8,-2 2 2,-2 5 0,-2 4-1,-2 3 0,-2 3 5,-2 1 10,-2 1 11,-2 1 11,-1 1 3,-2 1-3,0 1-3,-1 1-4,0 0-6,2 2-6,3 1-8,1 1-8,1 0-4,2 0-4,0 0-4,2 1-3,1-4-3,2-6-5,2-5-3,2-6-4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7"/>
    </inkml:context>
    <inkml:brush xml:id="br0">
      <inkml:brushProperty name="width" value="0.03442" units="cm"/>
      <inkml:brushProperty name="height" value="0.03442" units="cm"/>
    </inkml:brush>
  </inkml:definitions>
  <inkml:trace contextRef="#ctx0" brushRef="#br0">87555 29460 639,'8'-16'0,"0"2"0,0 1 0,0 1 0,-1 1 5,1 2 13,0 2 11,0 3 11,-2 3 1,-2 7-12,-4 7-11,-2 8-12,-4 2-8,-2 1-3,-3-1-4,-3 1-4,-1-2-2,2-3 1,2-3-1,3-3 1,2-2-1,6-2 1,4-2-1,5-2-1,2-2 2,0 1 3,-2 0 2,0 0 3,-3 2 2,-1 2 3,-2 3 2,-2 3 2,-3 3 4,-6 2 4,-4 1 5,-5 3 5,-3 0 1,1 1 0,-1-1 1,1 1-1,0-3 0,4-3 0,3-5 1,3-3 1,6-4-3,10-4-5,9-4-6,11-4-4,4-1-4,2-1 1,1 0-1,1 0 1,-2 1-3,-3 2-8,-5 2-6,-3 2-8,-5 3-1,-3 2 5,-4 4 3,-4 2 6,-6 3 2,-6 3 5,-7 3 2,-7 3 4,-6 1 2,-1-1 1,-4-1 1,-3 0 2,0-3 1,1 1 0,3-2 1,2-1 0,1-2 1,3-1-3,1-2 0,3-2-2,6-2 0,12-2 2,12-3 2,11 0 3,8-2-4,1 0-6,2 0-9,3 0-6,-1-1-7,0-1-5,-1 0-5,-1-1-5,-1-2-4,1 0-3,-1-1-3,0-2-4,-2 1 2,-5-1 6,-5 0 5,-5 0 6,-3 0 5,-2 0 3,-2 1 3,-2-1 4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43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31400 48700 373,'-115'-43'51,"23"17"-9,22 15-10,22 16-9,7 9-6,-6 3-1,-6 3 0,-6 4-1,-1 1 0,7 0-1,6 0 0,7 0 0,-1 3 0,-6 6 3,-6 7 1,-6 6 3,-6 6 0,-2 6-2,-3 7-2,-3 6-2,-2 7-1,0 10-1,0 10 0,0 9-2,1 4 0,4 1 0,3-1 0,3 1 1,3 1-1,3 3 1,3 3 0,4 4 0,4 1 0,6 0-3,7 0 0,6 0-2,4-2-2,4-3 0,3-3-1,3-2-1,3-3 0,3 1 0,3-1 0,4 1 1,4-3-1,6-2-1,7-3-2,6-3 0,9-4-2,13-3 0,12-3-2,13-2 0,9-3 0,6 1 2,7-1 0,6 1 1,1-4 1,-3-6-2,-3-6-1,-2-6 0,5-2-4,16 3-5,15 3-5,17 4-6,13 2-9,13 4-12,12 3-14,13 3-12,-9-7-1,-27-15 14,-28-15 12,-28-16 13,-20-10 5,-8-3-1,-10-3-3,-9-2-2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8"/>
    </inkml:context>
    <inkml:brush xml:id="br0">
      <inkml:brushProperty name="width" value="0.04498" units="cm"/>
      <inkml:brushProperty name="height" value="0.04498" units="cm"/>
    </inkml:brush>
  </inkml:definitions>
  <inkml:trace contextRef="#ctx0" brushRef="#br0">89125 29163 489,'-1'-28'8,"-2"9"17,-2 7 18,-2 8 16,0 6 3,0 4-12,2 4-12,1 3-11,0 3-8,2 2-5,0 0-4,2 1-4,2-1-4,6-3 0,4-3-2,5-2 0,2-4-4,-3-1-6,-1-2-6,-2-2-6,-4 1-4,-5 6-2,-4 4-3,-5 5-2,-5 2 3,-2-1 9,-3 0 7,-3-2 10,-1-1 5,4-1 4,3-1 3,3 0 3,3-3 2,6-3-1,4-2 1,6-4-1,2-1-1,3 0-5,2 0-2,1 0-5,1 1-1,-3 0-1,-1 2 1,-2 0-1,-3 2-1,-4 4-4,-4 2-3,-4 3-4,-5 4-1,-4 3 1,-5 5 0,-5 3 2,-4 2 2,-1-1 2,-3-2 4,-1 1 1,0-3 3,1-2 0,3-1 0,1-2 1,4-4 2,3-3 5,4-4 5,5-4 4,4-5 0,8-5-5,6-4-5,7-5-4,4-3-3,-1-1-1,1-2-1,0 1 0,-3-1-2,-1 0-6,-4 2-5,-3 1-4,-1 1-1,-2 3 2,-1 1 3,0 2 2,-2 3 2,-2 2 1,-2 4 0,-2 2 0,-1 3 7,0 2 13,0 2 13,0 2 12,0 1 8,0 3 1,0 2 2,1 1 1,-1 3-1,2 1-6,0 3-4,2 1-5,0 2-5,0 1-2,0 1-3,0 1-4,-1-1-3,0-2-1,-2-1-3,0-3-2,2-5-7,8-10-9,6-10-11,7-10-10,5-8-6,1-7-2,2-7-1,3-6-2,0-6 1,1-1 4,-1-2 4,0-1 4,-2-1 5,-3 6 4,-5 2 6,-3 5 5,-4 5 4,-4 7 4,-5 7 5,-2 7 3,-3 5 11,0 4 15,0 4 17,0 4 15,0 3 2,2 2-13,0 1-13,2 3-12,0 1-9,1 0-5,1-1-5,2 1-5,0 0-3,2 1-1,0 1-1,1 1-2,-1 1-1,-2-1 0,-4 1-2,-2 0-1,-5 0-1,-6 3 0,-6 1-1,-5 3-1,-5-2-3,-1-2-4,-3-2-5,-1-4-4,0-4-4,3-3-1,3-4 0,3-4-2,2-3 0,1 0 3,1-2 2,1 0 2,1-3 0,2-6 0,2-4-1,3-5-2,1-1 3,2 1 4,2 3 5,2 1 5,3 4 10,4 5 17,3 4 17,5 6 17,3 4 7,1 7-3,3 6-3,2 5-2,2 4-5,6 3-5,5 1-6,5 3-6,4-2-7,4-2-10,4-3-9,4-3-10,1-3-7,-1-1-7,-1-3-6,0-1-6,-4-3-4,-6-4-2,-6-5-1,-6-2-2,-5-4-2,-7-1-2,-5 0-3,-6-1-2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8"/>
    </inkml:context>
    <inkml:brush xml:id="br0">
      <inkml:brushProperty name="width" value="0.03506" units="cm"/>
      <inkml:brushProperty name="height" value="0.03506" units="cm"/>
    </inkml:brush>
  </inkml:definitions>
  <inkml:trace contextRef="#ctx0" brushRef="#br0">90902 29453 627,'0'-15'0,"2"1"0,0 1 0,2 1 0,3 0 7,7 0 15,7 0 14,7 1 14,2 0 4,-3 2-8,-3 2-6,-3 2-7,-3 3-7,-3 4-7,-2 4-6,-4 4-7,-5 3-4,-6 5-3,-7 3-2,-7 5-3,-6 1-3,-2 1-2,-3-1-2,-2 1-2,-1-3-2,5-3 1,3-5 1,5-3 0,2-4 1,2-2 4,3-4 2,1-2 3,4-5 2,8-2 1,6-5 1,7-4 2,5-1 0,3 1 0,3 1 0,3 1 0,1 0 0,-1 2 1,-2 0-1,1 2 1,-5 2 0,-4 2-1,-4 4 1,-6 3-1,-4 2-1,-4 5 0,-4 4 0,-4 4-1,-5 2-1,-6 1 1,-5 0-1,-6 3 0,-4-1 0,1-2-2,0 0-1,-1 0-1,1-3 0,2-1 0,0-2 1,1-3 1,3-1 3,5-2 5,4-2 5,6-2 6,7-1 5,8 0 6,9-1 6,10 1 6,3-1-4,2-4-11,1-2-12,1-3-11,1-3-9,1-2-7,0-2-7,2-1-7,-2-2-5,-3 0-4,-5 1-4,-3-1-4,-4 0 0,-3-2 4,-3 0 2,-2 0 5,-4-2 4,-3 2 7,-2 1 6,-4 1 7,-1 1 4,1 2 1,-1 3 3,0 1 1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09"/>
    </inkml:context>
    <inkml:brush xml:id="br0">
      <inkml:brushProperty name="width" value="0.04774" units="cm"/>
      <inkml:brushProperty name="height" value="0.04774" units="cm"/>
    </inkml:brush>
  </inkml:definitions>
  <inkml:trace contextRef="#ctx0" brushRef="#br0">91234 28708 460,'-15'-49'-7,"2"12"15,3 11 16,1 13 16,2 7 9,2 4 2,2 4 1,2 4 3,1 6-2,0 9-8,0 9-7,0 9-7,0 5-6,0 3-4,0 4-4,0 2-4,1 4-3,0 6-2,2 4-4,0 5-2,0 0-3,0-1-6,-2-4-5,0-3-5,-1-5-3,2-7-2,0-6-2,2-7 0,-1-7-4,0-4-4,-2-5-3,0-5-4,-4-5-4,-4-6-2,-6-6-3,-3-6-2,-3-4 2,2-2 10,2-2 9,3-1 10,0-4 6,0-5 7,0-5 5,1-5 6,1 0 6,2 4 6,4 3 6,2 5 5,4 2 3,4 2-1,4 2-2,4 3 0,2 1-1,1 0 0,1 2 0,1 1 1,0 2-4,-3 6-6,-1 4-7,-2 6-7,-6 3-5,-8 3-3,-10 3-4,-8 3-3,-4 0 0,1-1 0,1-2 1,1-3 2,0-1 1,-3-2 1,-1-3 2,-3-1 2,5-2 4,9-2 7,10-2 7,10-2 7,8-3 2,7-2-4,7-3-6,7-3-4,2-2-4,-2 0-5,-2 0-5,-1 1-4,-4 0-7,-3 2-8,-5 2-9,-3 2-8,-4 1-6,-1 0-2,-2 0-2,-2 1-2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3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85009 34640 557,'5'-5'8,"-4"8"15,-6 6 14,-4 7 17,-3 4 1,-1 1-9,-2 1-11,0 1-11,1-1-6,3-3-3,3-3-3,2-2-3,0 3-1,-6 13 1,-4 11 2,-5 12 1,-2 4 1,1-3-3,1-2 0,1-4-1,1-3-2,3-2-2,1-3 0,3-4-3,1-3 0,2-7-1,2-5 0,2-7 0,4-3-1,6-2-5,6-2-4,6-2-3,3-4-2,2-6 1,3-6 1,2-6 1,-1-3-1,0-1-3,-1-1-1,-1-1-3,-2 1-1,-3 1 3,-3 3 2,-2 1 2,-4 2 3,-3 2 2,-2 3 5,-4 1 2,-3 2 3,-6 2 3,-4 2 1,-5 2 4,-3 3 0,1 4-1,-1 4-1,1 4 0,-1 1-3,1-1-6,-1-1-5,1 0-5,0-3-3,4 1 2,3-2 0,3 0 2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4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86809 35500 548,'-16'9'117,"2"3"-25,1 4-24,1 2-26,-1 3-14,-2 3-4,-1 3-2,-3 3-3,-1 1-4,-3 0-3,-1 1-4,-3-1-3,0 0-6,1-2-5,1 0-6,1 0-6,2-4-1,3-2 3,3-3 2,3-2 4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4"/>
    </inkml:context>
    <inkml:brush xml:id="br0">
      <inkml:brushProperty name="width" value="0.0394" units="cm"/>
      <inkml:brushProperty name="height" value="0.0394" units="cm"/>
    </inkml:brush>
  </inkml:definitions>
  <inkml:trace contextRef="#ctx0" brushRef="#br0">86550 35855 558,'0'-14'0,"2"3"0,0 2 0,2 4 0,0 2 5,2 2 12,0 2 10,1 2 11,2 3 6,0 4 1,1 3 0,2 5 1,-1 3-2,1 3-7,0 3-5,0 3-6,-1 1-7,1 0-7,0 1-7,0-1-8,0 0-6,1-1-6,1-2-5,2 1-6,-2-4-6,-1-2-7,-2-3-7,-2-2-7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4"/>
    </inkml:context>
    <inkml:brush xml:id="br0">
      <inkml:brushProperty name="width" value="0.03964" units="cm"/>
      <inkml:brushProperty name="height" value="0.03964" units="cm"/>
    </inkml:brush>
  </inkml:definitions>
  <inkml:trace contextRef="#ctx0" brushRef="#br0">88632 35595 554,'29'-13'95,"-6"4"-20,-3 6-18,-6 5-20,-2 3-9,1 3-1,1 3-1,2 4-1,-2 1-2,-1 3-5,-2 1-3,-2 3-5,-4 2-4,-5 2-3,-4 4-3,-5 3-3,-5 1-3,-3-2-3,-5 0-2,-3-1-4,-2-2 0,1-3 2,1-3 1,1-3 2,5-4 1,9-3 4,8-4 2,10-4 4,5-3-3,3-1-7,3 0-8,3-1-6,2-2-6,3-1-3,1 0-3,2-1-4,0-2-1,-3 0 0,-3-1 0,-3-2-1,-3 1 4,-3-1 9,-3 0 8,-2 0 7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4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90600 35647 557,'26'-15'10,"5"4"21,4 3 20,6 3 21,-1 1 2,-7 2-14,-7 0-14,-7 2-14,-1 0-10,5 2-3,5 0-5,5 2-3,0 0-11,-4 1-15,-3 2-16,-5 0-17,-4 2-9,-6 3-6,-6 4-4,-6 2-5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4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90732 36600 656,'-19'0'9,"9"2"19,8 0 19,10 2 18,6 0 2,7 0-17,5-1-15,6 2-17,4-2-9,-1 1-2,0 0-2,0 0-1,0 0-8,-1 0-12,-2 0-11,0 0-12,-3-1-8,-7-1-6,-5 0-5,-6-1-5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5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92726 35300 546,'6'11'10,"-3"5"21,-2 7 20,-4 5 21,-1 4 3,-2 1-11,0 1-14,-1 0-12,-1 2-11,0-1-7,0 0-8,1 0-8,-2 1-6,0 1-3,-2 0-2,0 2-4,0-2-7,1-5-9,0-6-11,2-3-9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4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46350 48150 574,'134'-22'33,"-31"6"-5,-31 7-7,-31 6-5,-7 7-2,19 10 2,19 10 3,19 9 2,7 7 0,-3 7 0,-3 6 0,-2 7-2,-8 0 0,-8-2-1,-10-3-2,-9-3 0,-1 8-1,10 23-1,10 22 0,9 22-1,-2 8-1,-12-2-2,-13-3-1,-12-3-3,-7-2 0,1 0-2,-1 0-2,1 0-1,-4-2 0,-6-3-2,-6-3-1,-6-2-1,-6-5 0,-2-2 1,-3-3 0,-3-3 0,-9 1 1,-11 6 0,-14 7 0,-11 6 1,-15 7-2,-16 10-3,-15 10-3,-15 9-3,-12 4-1,-6 1 3,-6-1 1,-6 1 1,5-13-9,20-25-23,18-25-22,20-25-23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5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93588 35831 541,'14'-7'0,"-3"1"0,-2 0 0,-4 2 0,0 0 7,4 2 13,2 0 13,3 2 13,2 2 6,0 6-1,-1 4-2,1 5-2,-3 3-6,-3 1-8,-4 1-11,-4 1-8,-4 1-5,-4 1 0,-4 1 1,-3 1 0,-3-2-4,-2-1-11,0-4-11,-1-3-9,0-3-3,1-1 5,1-2 7,1-2 5,1-2 6,2-1 6,3 0 4,1-2 6,5 0 1,8 0-4,8 0-4,7 0-4,6-1-6,1-2-11,3-2-9,1-2-10,1-2-7,-2 0-3,0-1-4,-1-2-3,-3 1 3,-5-1 7,-5 0 8,-4 0 8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5"/>
    </inkml:context>
    <inkml:brush xml:id="br0">
      <inkml:brushProperty name="width" value="0.04456" units="cm"/>
      <inkml:brushProperty name="height" value="0.04456" units="cm"/>
    </inkml:brush>
  </inkml:definitions>
  <inkml:trace contextRef="#ctx0" brushRef="#br0">94803 35109 493,'14'-25'57,"-4"11"5,-5 12 3,-2 12 5,-5 8-5,-2 3-10,-4 5-12,-2 3-12,-3 4-7,-3 2-7,-3 4-5,-3 3-6,-1-1-7,1-2-6,1-3-6,1-3-7,2-5-10,2-4-12,4-5-12,3-4-13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5"/>
    </inkml:context>
    <inkml:brush xml:id="br0">
      <inkml:brushProperty name="width" value="0.03406" units="cm"/>
      <inkml:brushProperty name="height" value="0.03406" units="cm"/>
    </inkml:brush>
  </inkml:definitions>
  <inkml:trace contextRef="#ctx0" brushRef="#br0">95500 35150 645,'17'7'6,"1"-1"11,3 0 12,1-2 11,0 0 2,-4 0-7,-5 0-7,-3 0-7,0 1-3,6 0 3,4 1 2,5 2 3,1 0-2,0 1-8,-1 1-8,0 2-7,-3-1-6,-3 1-4,-3 0-2,-3 0-4,-3-1-10,-2 1-18,-4 0-18,-2 0-18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6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95730 35750 559,'-7'39'131,"2"0"-29,2 0-30,2 1-31,1 0-15,0 3-5,0 4-2,0 3-4,0 3-5,0 7-7,0 5-5,0 7-7,-1 3-9,-2 3-10,-2 1-12,-2 2-11,0-6-6,1-15-2,0-14-1,2-15-3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97725 37625 333,'49'20'167,"16"14"-1,16 15 1,16 15 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9"/>
    </inkml:context>
    <inkml:brush xml:id="br0">
      <inkml:brushProperty name="width" value="0.03264" units="cm"/>
      <inkml:brushProperty name="height" value="0.03264" units="cm"/>
    </inkml:brush>
  </inkml:definitions>
  <inkml:trace contextRef="#ctx0" brushRef="#br0">86372 41000 674,'-17'57'8,"-2"5"19,-1 5 17,-2 5 17,0-3 3,6-12-14,5-13-13,5-10-13,1-7-14,0 1-10,-1-1-13,-1 0-12,0-1-9,2-5-9,2-3-8,2-4-8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9"/>
    </inkml:context>
    <inkml:brush xml:id="br0">
      <inkml:brushProperty name="width" value="0.03489" units="cm"/>
      <inkml:brushProperty name="height" value="0.03489" units="cm"/>
    </inkml:brush>
  </inkml:definitions>
  <inkml:trace contextRef="#ctx0" brushRef="#br0">87151 41081 630,'22'-13'5,"-1"3"11,-3 4 11,-1 4 11,-1 3 3,0 4-3,-1 2-3,1 3-3,-2 4-4,-3 2-2,-3 3-4,-2 3-3,-4 2-3,-2 3-4,-4 1-4,-2 3-3,-4 0-3,-5 0-4,-6 0-1,-3 1-4,-4-2-3,1-2-3,-1-1-4,1-3-4,1-2 0,1-4 5,3-5 5,1-3 4,3-3 4,3-2 4,3-3 4,2 0 4,8-2 2,10 0 2,11 0 2,11 0 3,6-2-5,1 0-10,0-3-8,2-2-11,0-1-7,0-2-7,0 0-7,0-1-7,-3 1-1,-9 2 5,-8 4 4,-7 2 4,-4 2 4,0-2 1,0 0 2,0-1 1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9"/>
    </inkml:context>
    <inkml:brush xml:id="br0">
      <inkml:brushProperty name="width" value="0.03134" units="cm"/>
      <inkml:brushProperty name="height" value="0.03134" units="cm"/>
    </inkml:brush>
  </inkml:definitions>
  <inkml:trace contextRef="#ctx0" brushRef="#br0">88750 41763 701,'17'-14'52,"3"4"-3,3 4-1,3 4-1,3 2-7,5 0-9,3 0-10,4 0-11,1 0-9,-4-2-12,-2 0-9,-3-1-11,-3-1-7,-3 2-4,-4 0-2,-1 2-4,-6-2 1,-7 0 6,-6-3 5,-8-2 6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19"/>
    </inkml:context>
    <inkml:brush xml:id="br0">
      <inkml:brushProperty name="width" value="0.03967" units="cm"/>
      <inkml:brushProperty name="height" value="0.03967" units="cm"/>
    </inkml:brush>
  </inkml:definitions>
  <inkml:trace contextRef="#ctx0" brushRef="#br0">89463 40575 554,'-8'-21'4,"0"5"10,0 4 8,0 6 10,1 4 5,1 4 1,0 4 2,2 4 1,0 4-1,2 7-4,0 5-5,2 7-3,0 4-5,0 6-3,0 4-3,0 6-5,0 3-4,0 1-5,0 3-7,0 2-4,0 3-1,0 5 3,0 5 4,0 5 4,0-5-8,0-12-20,0-12-19,0-13-20,0-9-7,0-3 5,0-5 7,0-3 4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0"/>
    </inkml:context>
    <inkml:brush xml:id="br0">
      <inkml:brushProperty name="width" value="0.03717" units="cm"/>
      <inkml:brushProperty name="height" value="0.03717" units="cm"/>
    </inkml:brush>
  </inkml:definitions>
  <inkml:trace contextRef="#ctx0" brushRef="#br0">91443 40466 591,'-1'-12'10,"0"8"17,-2 8 20,0 8 18,-3 5 3,-3 5-10,-5 3-11,-4 5-11,-2 1-11,-3 0-9,-1 1-11,-3-1-9,0 0-6,1-2-1,1 0 0,1-1-2,2-2 3,1-3 2,3-3 5,1-2 3,3-4 2,2-1 3,4-2 2,3-2 2,6-3 1,10-3 0,9-2-1,11-4 1,4 0-2,2 1-4,1 0-3,0 2-5,0 0-3,-3 0-5,-4 0-3,-1 0-5,-5 0-3,-2 2-4,-3 0-4,-2 1-3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1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85900 7950 583,'-41'21'6,"19"-5"10,19-7 10,19-5 11,19-4 4,23 0-5,22 0-4,22 0-4,10 0-3,1 0-2,-1 0-2,1 0-3,-4 0-1,-6 0 0,-6 0-1,-6 0-1,-9 0-1,-8 0-2,-10 0-3,-9 0-1,-13 9-11,-16 19-17,-15 19-17,-15 19-17,-15 9-8,-12 0 3,-13 0 2,-12 0 2,-1-8 6,14-16 9,11-15 9,14-15 9,3-9 6,-2 1 2,-3-1 3,-3 1 3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0"/>
    </inkml:context>
    <inkml:brush xml:id="br0">
      <inkml:brushProperty name="width" value="0.03557" units="cm"/>
      <inkml:brushProperty name="height" value="0.03557" units="cm"/>
    </inkml:brush>
  </inkml:definitions>
  <inkml:trace contextRef="#ctx0" brushRef="#br0">92061 40605 618,'-14'-13'62,"4"6"-7,4 6-5,5 6-6,0 6-6,-1 5-4,0 7-5,-1 5-5,-1 6-5,2 5-5,0 4-5,2 6-6,-1 1-3,0 1-6,-2 0-4,0 0-5,-1-2-6,0-2-6,0-4-8,1-2-7,-1-5-5,0-8-3,0-6-2,0-6-4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0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93595 41067 695,'-13'-14'0,"4"3"0,6 3 0,5 2 0,4 2 5,7 0 12,6 0 11,5 1 12,4-2 4,1 0-3,1-1-2,1-2-3,2 1-7,2 1-11,4 0-10,3 2-12,-2 1-10,-6 2-10,-5 2-11,-7 2-10,-5 3-4,-6 4 1,-6 3 2,-6 5 2,-4-1 5,0-3 6,-2-5 7,0-3 7,-1-1 4,1 0 4,-1 1 3,0 2 4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1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93566 42050 671,'-12'0'7,"8"0"16,8 0 15,8 0 16,6 0 2,5 0-11,5 0-10,5 0-10,3 0-8,2 2-4,2 0-3,2 2-5,-1-1-7,-3 1-11,-5 0-13,-4 0-10,-4 0-10,-5 0-5,-5 0-6,-4 0-6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1"/>
    </inkml:context>
    <inkml:brush xml:id="br0">
      <inkml:brushProperty name="width" value="0.04407" units="cm"/>
      <inkml:brushProperty name="height" value="0.04407" units="cm"/>
    </inkml:brush>
  </inkml:definitions>
  <inkml:trace contextRef="#ctx0" brushRef="#br0">95519 40214 499,'7'-8'0,"-2"0"0,-3 1 0,0-1 0,-4 2 9,0 4 21,-3 4 18,-2 4 20,-1 4 3,-2 7-12,0 6-12,-1 5-13,0 5-8,2 2-4,2 4-4,3 3-4,-1 2-2,-2 4 0,-2 2 0,-2 4 1,-1 1-8,-1 0-12,-1-1-14,-1 1-13,0-2-5,2-2 6,2-4 4,3-2 6,1-6-3,2-7-9,2-9-8,2-7-10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1"/>
    </inkml:context>
    <inkml:brush xml:id="br0">
      <inkml:brushProperty name="width" value="0.04268" units="cm"/>
      <inkml:brushProperty name="height" value="0.04268" units="cm"/>
    </inkml:brush>
  </inkml:definitions>
  <inkml:trace contextRef="#ctx0" brushRef="#br0">96603 40050 515,'-24'0'0,"1"2"0,-1 0 0,1 2 0,-1 2 10,1 7 21,-1 6 20,1 5 21,1 5 4,5 1-14,3 2-13,4 3-13,2 2-9,0 4-4,1 4-6,-1 4-4,1 0-5,2-2-2,2-3-3,2-4-3,1-3-3,2-5-5,0-5-4,2-5-5,1-5-1,3-3 0,4-4 1,2-4 1,1-4-3,-1-4-7,-1-4-6,0-4-7,-2-3-1,-1-1 3,0-3 3,-2-2 4,-2 0 5,-2-1 5,-4 1 6,-2-1 6,-4 2 4,-4 5 0,-4 3 2,-3 4 0,-4 3 3,-1 2 5,-3 2 5,-1 2 4,-2 2 0,1 4-3,0 2-5,-1 3-3,3 1-3,3-2-1,4-3 0,5-1-1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1"/>
    </inkml:context>
    <inkml:brush xml:id="br0">
      <inkml:brushProperty name="width" value="0.03725" units="cm"/>
      <inkml:brushProperty name="height" value="0.03725" units="cm"/>
    </inkml:brush>
  </inkml:definitions>
  <inkml:trace contextRef="#ctx0" brushRef="#br0">98308 39900 590,'-29'0'0,"5"2"0,5 0 0,4 2 0,1 2 10,-5 7 18,-5 6 19,-5 5 19,0 3 3,5-1-13,5-1-13,5-1-12,0 1-9,-2 1-5,-3 3-4,-3 1-6,0 0-7,1-3-7,3-4-10,1-1-7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2"/>
    </inkml:context>
    <inkml:brush xml:id="br0">
      <inkml:brushProperty name="width" value="0.02756" units="cm"/>
      <inkml:brushProperty name="height" value="0.02756" units="cm"/>
    </inkml:brush>
  </inkml:definitions>
  <inkml:trace contextRef="#ctx0" brushRef="#br0">99150 40150 798,'21'1'0,"-5"2"0,-5 2 0,-4 2 0,-2 1 5,1 1 11,3 1 10,2 2 11,1-1 1,0 1-6,-1 0-6,1 0-7,-1-1-16,-2-1-26,-2-1-24,-2 0-25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2"/>
    </inkml:context>
    <inkml:brush xml:id="br0">
      <inkml:brushProperty name="width" value="0.03701" units="cm"/>
      <inkml:brushProperty name="height" value="0.03701" units="cm"/>
    </inkml:brush>
  </inkml:definitions>
  <inkml:trace contextRef="#ctx0" brushRef="#br0">98696 40650 594,'-15'1'0,"2"2"0,2 2 0,3 2 0,1 3 9,2 5 19,2 5 17,2 5 19,1 4 4,0 3-12,0 2-10,0 4-12,0 3-9,0 4-7,0 4-8,0 4-8,0 5-7,2 7-9,0 7-8,2 7-9,-1 1-2,-3-7 5,0-5 4,-3-7 5,-1-7-4,0-8-13,0-10-12,0-7-14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6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85300 46548 550,'157'-42'47,"-47"11"-25,-48 11-24,-46 11-25,-25 2-9,-2-8 8,-2-6 7,-1-6 9,-1-5 3,2 1 2,3 0 1,1-1 1,2 2 6,2 1 9,2 3 10,2 2 10,1 5 7,0 12 5,0 10 4,0 12 4,0 8-1,0 9-8,0 7-6,0 8-7,0 4-5,0 0-5,0-1-3,0 1-4,0-1-3,-2-2-1,-1-2-3,0-2-1,0-4-1,0-6-3,2-5-2,0-6-1,4-8-5,4-7-5,5-8-6,6-8-6,3-9-3,5-11 0,3-11-1,4-10 1,2-8 1,-1-6 1,-1-4 2,-1-4 3,-2 1 2,-2 8 4,-1 10 4,-3 9 4,-2 6 4,-4 7 2,-5 5 4,-3 7 2,-3 8 6,0 12 7,-2 12 7,0 11 7,-2 7 4,-1 1-1,0 1 0,-2 0-1,2 0-4,2-3-7,4-3-7,2-3-9,4-3-4,5-3-5,5-3-4,5-3-4,2-2-3,-1 0-1,-1-2-2,-1 0-2,-3 0 1,-3 3 4,-5 3 4,-3 3 4,-4 3 4,-2 1 5,-4 3 4,-2 1 4,-5 1 4,-6-1 2,-6-1 2,-5-1 2,-4-2 1,2-1-2,2-3-2,-1-1-1,2-2 0,-1-2-1,0-3 0,1-1 0,-1-1-5,-1 0-7,-1 0-9,-1 0-8,0-2-6,1-3-5,1-2-5,1-4-5,0-3-3,2-7-1,1-6-2,1-5-1,1-3 2,2 1 5,3 1 7,1 1 5,2 2 5,2 1 6,2 2 5,2 3 5,2 1 6,2 2 4,2 3 6,2 1 4,3 0 4,5-2-2,5-2 1,6-1-1,1-1 0,0 4 0,1 3-1,-1 3-1,-2 2-1,-5 2-1,-4 2-2,-6 2-2,-4 2-6,-4 5-9,-4 4-10,-4 4-11,-4 2-2,-6 3 4,-4 1 4,-5 3 4,-1-2 4,1-2 2,3-2 3,1-4 3,2-3 2,3-3 0,1-3 2,3-2 0,4-3-3,8-2-8,8-2-9,7-2-8,5-2-2,-1 0 3,1-1 4,0-2 4,-2 1 0,-1-1-3,-3 0-4,-1 0-4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7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89024 46526 569,'-11'0'4,"10"-2"10,10-1 7,10 0 10,6-2 2,6-2-4,5-1-5,5-3-3,0 0-9,-4 0-11,-4 2-12,-3 1-10,-5 1-6,-5 2 1,-5 2 2,-5 2 1,-4 0 1,-4 0-3,-4-2-1,-4 0-1,-3-1 1,-3-2 5,-4 0 6,-1-1 4,-3-2 4,0-2 2,1-2 1,-1-1 2,1-2 4,3 2 8,1 1 6,2 1 7,3 3 9,1 6 8,2 6 10,2 6 8,2 6 0,2 7-9,2 7-8,2 7-10,1 2-6,0 0-3,0-1-3,0-1-3,-1-1-3,-1 2-2,0 1-2,-1 1-3,-2-1-1,-1 0 2,0-2 1,-1 0 1,-2-1-6,-2-3-12,-2-2-13,-2-1-12,0-5-5,1-5 5,0-6 6,2-7 4,0-4 3,1-6 3,-1-4 1,0-5 3,1-5 2,2-3 3,2-5 1,2-3 2,3-2 2,4-1 0,4 1 2,4 0 1,3 0-1,3 1-1,3 1-1,3 1-2,0 1-1,-1 1-1,-3 1-1,-1 1-1,-3 2 0,-1 3 0,-2 3 0,-2 3 1,-2 1 1,-1 0 0,-1 0 2,0 1 1,-1-1 1,-1 2 4,1 1 2,0 0 3,1 3 3,3 1 4,4 2 4,2 2 5,0 2 1,-1 2 0,-2 2 0,-2 1 1,-3 4-3,-1 6-2,-2 4-3,-2 5-3,-4 3-1,-4 1 0,-5 0 0,-5 2 1,-4 0-1,0-3-1,-1-2-3,-1-1-2,1-4-3,2-3-1,4-4-3,3-4-2,2-6-5,0-6-5,2-8-6,1-6-6,0-3-2,2 1-1,0 1 2,2 1 0,1 2 8,2 4 17,2 4 16,1 5 16,3 2 6,0 5-2,1 4-4,2 4-3,-1 0-3,-1-1-3,-1-2-4,0-2-4,-1-1-6,-1 0-9,1-1-9,0 1-10,0-3-11,2-6-13,0-6-12,1-5-13,0-3 1,-2 2 14,-2 2 14,-2 3 15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1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86600 8600 508,'-69'-46'-10,"13"10"3,12 10 2,13 9 3,4 4 6,-3 1 9,-3-1 10,-2 1 10,0 4 5,7 9-3,6 10-1,7 10-1,0 8-3,-2 10-3,-3 10-2,-3 9-4,-1 10-1,4 14-1,3 11 0,3 14-1,3 8-1,3 7 0,3 6 0,4 7-1,-1 5-2,-3 7-1,-3 6-3,-2 7-1,-5 13-3,-2 22-3,-3 22-2,-3 23-2,-1 13-3,4 6-3,3 7-2,3 6-4,3-4 0,3-11 0,3-14 1,4-11 0,1-11-7,0-5-17,0-7-15,0-5-17,1-23-4,4-37 9,3-38 9,3-37 9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7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90944 45971 564,'14'-29'2,"-2"7"2,-4 5 3,-3 6 3,-2 8 8,-4 8 13,-2 9 12,-3 10 13,-4 5 0,-2 4-10,-3 4-12,-3 5-11,-1-2-9,4-6-9,3-6-9,3-5-8,3-7-12,6-7-15,4-6-14,6-8-16,1 1 8,-1 6 27,-1 8 29,0 6 29,-3 7 14,-1 6 1,-2 8 1,-1 7 1,-4 4-1,-2 4-4,-4 2-4,-2 3-4,-1 6-5,0 9-4,2 9-5,1 9-4,1 1-7,2-6-5,2-6-6,2-5-7,1-10-8,0-11-12,0-12-11,0-11-11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28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91126 45871 565,'7'-8'4,"-1"0"10,0 1 10,-2-1 8,-1 3 3,0 8-5,-2 6-4,0 7-6,-2 4-5,-4 1-8,-2 1-8,-3 1-7,-1-1-5,4-5-4,2-3-2,4-4-4,3-5 1,4-6 1,4-6 3,3-6 2,4-2 1,2 1 0,1 1-2,3 0 0,-1 3 5,-3 1 9,-3 2 9,-3 2 10,-2 4 5,-2 6-2,-2 6 0,-2 5-1,-5 6-2,-6 5-2,-7 5-2,-7 5-3,-5 1-2,0-2 0,-1-2-2,0-1-1,0-4-3,2-5-3,4-5-3,3-5-4,4-5-1,5-4 2,4-6 1,6-4 2,4-4 1,5 0 1,5-1-1,6-1 0,1 0 2,-1 2 2,-1 2 1,-1 2 3,-2 3 1,-5 2 0,-3 4 2,-4 2 0,-3 3 0,-2 2 1,-2 1 0,-2 3 0,-2 0 0,-2-1-2,-2-1 0,-1 0-1,-2-2-2,2-3-2,1-1-2,0-2-3,2-2-2,-1 0-4,0-1-2,0-2-3,0-2-3,0-6 0,1-4-1,-1-5-1,2-3 0,4 1 3,4-1 2,4 1 2,2 0 3,-1 2 3,1 3 3,0 1 3,-1 2 4,0 2 4,-2 2 6,0 3 5,-2 1 2,1 4 1,0 2 0,0 4-1,0 2 3,0 3 4,0 3 2,0 3 5,-1 2 0,0 0-3,-2-1-2,0 1-3,-1-2-4,2 1-6,0-2-5,2-1-7,-2 0-4,-2 1-3,-4 2-2,-2 0-3,-3-1-4,-2-1-6,-2-3-6,-1-1-6,-2-3-1,2-2 4,1-4 3,1-2 3,1-3 5,0-2 4,2-2 4,1-2 5,1-2 3,4-2 2,2-1 0,4-3 2,3-1 2,5 1 0,5-1 1,6 0 1,1 2 2,-1 3 0,-1 3 1,-1 2 1,-2 3 0,-1 0-1,-2 2-2,-2 1-1,-3 1-1,-1 3 0,-2 4-1,-2 2 0,-2 2-1,-2 1 0,-2 1-2,-2 2-1,-3-1-2,-4 1-4,-3 0-5,-5-1-4,-2 1-2,1 0-2,-1-1-2,1 1-2,-2-1 1,0-1-1,-1-1 2,-1 0 1,-1-2 3,-3 1 4,-1 0 6,-2 0 5,-1-1 5,1-1 4,1 0 6,1-2 4,3-1 5,5 0 4,5-2 4,5 0 4,8-2 1,13-1-3,13 0-3,13-2-3,7 0-4,2-2-6,2 0-7,2-1-7,1-1-4,0 2-7,0 0-4,0 2-6,-2 1-5,-2 1-4,-3 3-6,-4 2-4,-5 1 0,-7-2 7,-9-1 5,-7 0 7,-4-2-3,0-1-10,0 0-11,0-1-11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1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93830 45700 516,'85'8'105,"-17"0"-30,-18-1-30,-18 1-31,-11 1-16,-7 4-5,-5 2-3,-6 3-5,-6 2-1,-6 3 0,-5 1 0,-7 3 2,-2-2 0,1-3 1,1-4 2,1-5 1,2-2 4,3-2 5,2-2 7,4-2 5,4-2 3,4-3-2,6 0 0,4-3-1,5-1-2,5 0 0,5 0-2,5 0-1,0 2 0,-5 4-2,-5 4-1,-5 4 0,-4 3-2,-4 5-1,-4 3-1,-4 5-1,-5 1 0,-8 1 0,-6-1 3,-6 1 0,-5-2 1,1 0 2,0-1 0,-1-1 2,1-1 0,0-3-1,-1-1-1,1-2 0,2-4 0,5-3 3,5-4 2,5-4 2,8-3-1,14-2-4,12-2-5,12-2-5,8 0-2,1 1-1,0 0 0,2 2-1,-2-1 0,-2 0-2,-3-1-1,-3-2-1,-4 2-2,-5 0-2,-5 4-2,-5 1-3,-8 2-1,-10 1-1,-11 4-3,-11 0 0,-5 1 0,1-2 6,1-2 4,1-2 4,2-1 7,1 0 5,3 0 7,1 0 5,3 0 6,3 2 2,3 0 2,3 2 4,1 2 1,2 4 1,0 3 0,2 5 2,1 1-1,0 1-2,1-1-2,2 1-1,0 0-3,0 1-3,0 1-3,0 1-3,0 0-2,0-3-2,0-1-1,0-2-1,5-6-4,8-7-4,9-8-5,9-7-5,5-8-4,4-6-5,2-5-6,4-6-5,1-3 0,-2 0 2,0 0 4,-2-1 4,-2 3 3,-7 6 4,-6 4 5,-5 5 4,-6 6 8,-3 6 14,-4 8 13,-4 6 14,-3 5 3,-2 2-6,-2 2-6,-2 1-5,-1 2-5,2 0-3,0-1-2,2 1-3,0-1-4,0-1-9,0-1-7,0 0-8,2-2-12,4-3-14,4-1-15,3-2-15,2-4-2,-1-6 9,0-6 9,-2-5 10,0-6 8,0-5 5,-1-5 7,1-5 5,0-4 5,0-6 4,-1-4 3,1-5 4,0-1 0,0 4 0,-1 4 0,1 4-2,0 5 3,0 7 6,-1 7 6,1 8 5,-1 3 8,-2 4 8,-2 3 10,-2 2 8,-2 6 3,1 6-3,0 7-3,0 8-3,0 6-4,0 8-3,0 8-5,0 8-4,-1 6-4,-2 6-5,-2 4-4,-2 5-6,-1 3-7,2 4-8,0 3-9,2 3-9,-1 5-9,0 8-7,-2 7-7,0 9-8,0-9-4,0-22 1,2-25 1,0-22 0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1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98279 46137 596,'7'-6'61,"-2"6"-7,-3 4-5,0 6-7,-5 4-6,-2 7-3,-5 5-4,-4 7-5,-4 3-3,-3 2-3,-5 2-4,-3 2-3,-2 0-3,0-1-4,-1-3-5,1-2-2,2-2-7,3-3-6,5-3-6,3-3-8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2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100145 45700 691,'-12'11'8,"-6"5"17,-7 7 17,-6 5 17,-1 1 1,9-5-15,7-5-13,8-5-15,3 0-8,-4 2-2,-2 3-3,-3 3-4,-3 3-3,-1 5-5,-3 3-7,-1 4-5,0-1-2,5-6 2,3-5 1,4-6 2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2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100750 45750 678,'30'1'47,"-1"4"1,-3 2 2,-1 4 0,-1 0-4,4 1-10,3 0-11,3 0-10,-1-1-11,-3 1-9,-5 0-11,-3 0-10,-5-1-9,-3 1-6,-4 0-7,-4 0-7,-3-2 1,-2 1 7,-2-2 7,-2 0 8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2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100794 46330 580,'-22'-1'2,"5"0"5,3-2 5,4 0 5,3 2 6,0 6 7,2 6 7,1 6 8,0 6 0,2 10-6,0 9-7,2 8-5,0 5-4,0 2-2,0 0 0,0 1-3,0 3-4,2 6-8,0 3-7,2 6-10,-1 2-8,-1-1-11,0-1-11,-1-1-11,-1-8-5,0-13 0,0-14-1,0-13-1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3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102090 45695 541,'16'-13'6,"1"4"11,2 6 13,0 5 12,-1 3 3,1 3-5,-2 3-6,-1 4-4,-2 2-7,-4 3-6,-5 3-6,-3 3-8,-5 2-4,-5 2-3,-7 3-4,-6 1-2,-5 0-2,-5 0 2,-4-1 0,-6-1 1,0-2 2,2-3 2,3-3 4,4-3 3,1-3 2,5-3 4,2-3 2,3-2 3,6-4 1,10-1-1,10-2 1,10-2-1,6-1-2,5-2-7,3 0-4,4-2-7,2-1-4,-1-3-5,-1-4-5,-2-2-5,-1 0-2,-3 1-3,-3 2-2,-3 2-2,-2 1 1,-3-2 3,-1 0 2,-2-1 3,-2-1 2,-1 1 2,0-1 3,-2 0 2,-1 1 5,0 1 11,-2 0 9,0 2 10,-2 2 5,1 2-2,0 4 0,0 2-1,0 4 4,0 4 7,0 3 7,0 5 8,-1 2 2,-2 1-2,-2 1-3,-2 1-3,-2 0-4,0-1-5,-1-1-7,-2-1-5,2-1-7,1-3-7,2-1-7,2-2-7,3-5-8,5-8-9,6-8-8,4-8-8,3-4-5,1-3 1,1-1 0,1-3 0,-1 1 6,-1 3 7,-3 3 10,-1 3 8,-2 4 7,-2 3 7,-3 4 5,-1 4 7,-2 4 8,-2 6 10,-2 4 10,-2 5 11,-1 3 2,0-1-4,0 1-5,0-1-5,0 0-7,0-1-8,0 0-8,0-2-9,1-1-5,2-1-5,2-1-3,2 0-5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105300 46081 710,'24'-7'9,"1"1"17,1 0 16,1 2 18,-2 0 1,-3 2-16,-5 0-14,-3 2-15,-3 1-18,-2 4-17,-3 2-20,0 3-17,-4 1-7,-3-2 6,-2-2 5,-3-2 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4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104943 45546 562,'-15'-8'0,"4"2"1,3 1 0,2 0 1,3 4 10,1 6 20,0 6 20,2 6 21,0 3 2,2 2-13,0 3-13,1 2-14,1 1-12,0 4-8,0 3-9,0 3-10,-2 2-9,-2 4-12,-3 2-10,-4 4-12,-2-2-4,-1-6 2,-3-6 2,-2-6 2,1-5 2,2-5 3,4-5 2,3-4 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6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104550 47250 419,'14'24'127,"-3"1"-26,-2 1-27,-4 1-25,0 2-16,2 2-5,2 4-5,2 3-5,1 3-2,1 6 3,1 5 3,1 4 1,2 4-1,2 3-7,1 3-6,3 4-7,0-2-8,1-5-9,-1-5-9,1-5-8,0-4-7,-1-4-2,1-3-4,-1-5-3,-1-5-2,-3-4 2,-3-4 0,-2-6 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1"/>
    </inkml:context>
    <inkml:brush xml:id="br0">
      <inkml:brushProperty name="width" value="0.03418" units="cm"/>
      <inkml:brushProperty name="height" value="0.03418" units="cm"/>
      <inkml:brushProperty name="color" value="#00BFF3"/>
    </inkml:brush>
  </inkml:definitions>
  <inkml:trace contextRef="#ctx0" brushRef="#br0">85950 10450 643,'-15'-91'43,"23"19"5,22 19 4,22 19 4,13 10-3,7 4-12,6 3-11,7 3-11,4 3-8,3 3-8,3 3-5,4 4-7,-4 2-8,-9 4-8,-10 3-8,-8 3-10,-9-1-5,-6-2-3,-6-3-2,-6-3-4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4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103761 47950 626,'-13'0'7,"8"0"13,7 0 12,6 0 14,8 0 5,9 0-4,9 0-3,8 0-3,7 0-7,2 0-8,4 0-9,2 0-9,1 2-10,-3 4-12,-1 3-13,-2 5-12,-6-1-6,-12-3 3,-10-4 1,-10-4 1,-6-2 2,1 2-1,1 0 0,2 2-1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5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85840 51324 608,'-19'-9'8,"10"0"17,10-1 16,10-1 16,10-1 4,11 0-8,10 0-8,12 1-9,5 0-9,1 2-6,2 2-9,0 2-7,-2 1-8,-5 0-9,-4 0-9,-5 1-9,-7-1-7,-6 2-3,-7 0-2,-7 2-5,-6 0 0,-6 0 3,-6 0 2,-6 0 2,-5 0 4,-4 0 8,-3 0 6,-5 0 8,0-1 4,3 0 2,3-2 2,3 0 3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5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86345 50860 586,'-29'-8'-1,"5"1"0,5-1-1,5 0-1,2 0 0,2 0 0,1 1 1,0-1 1,2-1 2,1 0 4,0-2 5,2 1 5,-1 2 8,0 10 12,-1 8 12,-2 9 11,-2 7 2,-7 7-10,-6 5-11,-5 6-9,-3 5-8,1 4-6,2 4-4,0 3-6,1 1-5,1-2-8,1-4-5,1-3-7,3-4-7,5-6-6,4-5-7,6-7-6,4-6-5,4-5-2,4-6-1,4-6-2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5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86680 52440 680,'7'-5'41,"-2"8"-4,-3 6-3,0 7-5,-3 5 0,-1 1 0,0 2 1,-1 3 1,-2 0-4,0 1-8,-1-1-8,-2 1-8,1-2-9,0 0-6,2-1-6,1-1-8,0-2-1,0-3 3,0-3 3,0-2 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6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87116 52094 546,'22'-29'1,"-3"7"1,-3 5 2,-2 7 1,-3 3 1,1 2 3,0 2 3,0 2 1,-2 2 2,1 2-1,-2 2 0,0 2 0,-2 2-1,1 3-1,0 3 0,0 3-1,-1 4 1,-1 3 5,0 5 4,-2 3 4,0 3 2,0 2 0,0 2-2,0 3 0,-1-1-1,-1-2-4,0-2-3,-1-2-4,-3-1-1,0-1-2,-3-2-2,-2 0-1,0-3-2,0-5-4,2-5-3,1-5-3,-2-6-10,-4-10-14,-4-8-13,-3-9-15,-1-7-3,2-3 9,4-4 9,3-4 10,2-4 5,0-1 5,2-2 3,1-2 5,1 2 3,3 4 5,4 5 5,2 6 4,2 5 5,0 6 4,0 8 5,0 7 5,-3 7 1,-2 9-3,-6 9-1,-2 9-3,-5 4-2,-2-1 0,-3-1-2,-3-2-2,-1-1-1,3-5-5,1-3-2,2-5-4,6-3-5,9-4-5,8-4-7,9-4-5,4-4-3,-1-4-1,-1-4 1,-1-4-1,-1-1 1,-1 1 0,-1 1 1,-1 1 0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6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89150 51476 576,'7'-8'0,"-1"0"0,0 0 0,-2 1 0,-2 4 10,-4 11 21,-3 11 20,-5 11 21,-5 7 2,-6 5-16,-5 2-17,-6 6-16,-3-2-10,3-3-2,2-3-2,1-5-3,4-5-2,3-6-1,4-5-3,5-6-1,6-4-2,10-1-3,10-1-4,9 0-3,7-4-2,3-2-1,3-6-1,3-2-1,-1-3-3,0 2-7,-3 1-7,-1 0-6,-5 1-3,-6 1 0,-5-2 1,-6 2 0,-6-1 3,-4 2 4,-6 0 4,-4 2 4,-2-1 5,2 0 5,3-2 4,1 0 5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6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89597 51985 648,'0'-23'42,"0"17"6,0 16 6,0 17 8,-1 9-4,0 2-15,-2 2-15,0 3-15,-2 0-9,0 0-5,-1 0-5,-1 0-4,0-2-8,2-4-12,2-4-12,2-3-12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90208 51777 534,'-2'-10'11,"0"10"23,-3 12 22,-2 10 22,-3 8 4,-6 4-15,-4 6-17,-5 5-15,-3 0-11,-3-1-7,-1-2-8,-2-1-7,0-4-10,3-4-13,3-4-15,3-3-13,4-5-5,3-5 2,4-5 4,5-4 2,2-5 5,2-4 7,2-4 7,2-4 7,1-2 2,2 1-1,0-1-3,2 0-2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7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91000 51945 633,'22'-13'7,"-3"4"11,-3 6 13,-2 5 12,-2 2 5,1 3 0,1 2-2,2 2-1,-1 1-6,1 3-13,0 2-12,-1 2-12,-1 0-11,-4 1-9,-5-1-8,-2 1-8,-3-2-1,0-3 8,0-3 9,0-2 7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7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90584 52530 499,'-15'-1'5,"2"0"9,2-2 10,3 0 10,0 2 6,2 6 2,1 6 3,0 6 1,2 5-1,0 4-5,2 6-6,0 5-6,0 4-4,-2 6-5,-2 4-4,-1 6-5,-3 6-2,-2 11 0,-2 9 1,-1 10 1,-2 5-10,2 2-16,1 0-16,1 1-18,0-1-6,2-4 5,1-4 6,1-4 4,0-9 2,2-17-3,0-15-4,2-15-4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2"/>
    </inkml:context>
    <inkml:brush xml:id="br0">
      <inkml:brushProperty name="width" value="0.03354" units="cm"/>
      <inkml:brushProperty name="height" value="0.03354" units="cm"/>
      <inkml:brushProperty name="color" value="#00BFF3"/>
    </inkml:brush>
  </inkml:definitions>
  <inkml:trace contextRef="#ctx0" brushRef="#br0">88200 9550 655,'-68'-46'4,"17"10"8,15 10 7,16 9 8,12 6 5,9 3 2,10 3 2,10 4 2,10 1-2,13 0-6,12 0-6,13 0-6,7 0-4,4 0-4,3 0-3,3 0-4,-2 0-5,-6 0-7,-6 0-9,-6 0-7,-9 1-6,-8 4-2,-10 3-3,-9 3-3,-9 4-1,-5 7 1,-7 6 2,-5 7 1,-8 0 2,-5-2 5,-7-3 5,-5-3 5,-4-4 3,0-3 4,0-3 4,0-2 3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7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93100 51863 625,'14'-28'11,"15"9"24,13 7 23,14 8 23,1 4 0,-12 2-22,-12 0-23,-12 2-23,-6 0-15,-1 2-10,0 0-10,-2 1-10,-2 3-5,-4 4-2,-4 3-2,-4 5-1,-6 2 0,-8 3 2,-7 1 4,-8 2 2,-2-1 4,7-7 4,5-5 4,7-6 3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9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92729 52114 543,'-38'8'1,"3"-2"4,3-1 3,4 0 3,3-1 5,4 2 4,6 0 6,5 1 6,3 2 3,0 4 1,2 2 3,1 3 1,0 3-2,2 3-5,0 3-5,2 3-5,-1 2-4,0 0-3,-2 2-2,0 1-4,-1-1-3,0-2-8,0-1-6,0-3-6,2-6-10,4-12-13,4-13-13,4-10-13,2-10-5,3-7 4,2-7 5,2-6 4,-1-3 7,1 4 11,-2 2 11,-1 3 10,0 5 7,-1 4 1,1 5 1,0 5 3,-1 3 5,1 4 11,0 3 10,0 2 10,-1 2 7,1 1 2,0-1 1,-1 0 3,0 1-4,-1 4-6,0 2-8,-2 4-6,-1 1-6,-1 1-4,0 2-4,-2 0-3,-1 1-3,-2 1 0,-2 1 0,-2 2 0,-2 0 0,-2 3-1,-2 1 0,-2 3 0,-1 0 0,-2 1-1,0-1 0,-1 1-1,0-3-1,0-3-2,2-4-2,1-4-2,0-5-3,2-3-1,1-4-4,0-3-2,2-6-2,0-6-2,2-6-1,1-5-3,0-4 0,0-2 1,0-3 2,0-1 1,-1 1 5,-1 6 6,0 4 6,-1 5 7,-2 4 9,0 5 11,-2 2 11,0 6 12,0 3 3,0 4-3,2 3-5,1 6-4,-1 2-4,0 3-6,-2 3-6,0 3-4,0 1-5,0 1-2,2-1-2,1 1-3,0-2-3,2-3-4,0-3-4,2-3-2,1-3-7,3-4-7,4-4-7,2-4-8,3-4-3,3-2 2,4-3 2,2-3 1,2-2 2,3-2 5,1 0 4,3-1 4,-1 1 2,-2 1 2,-1 2 0,-3 3 1,0 1 3,-1 0 3,1 2 4,-1 1 3,-1 0 1,-3 2 0,-3 1-1,-2 0 1,-2 0-2,-1-2 0,1-1-1,0-3 0,-1 0 0,-1 0 1,0 2 2,-2 1 1,0 0 3,0 2 6,0 1 5,-1 0 5,1 3 6,-2 2 7,-1 3 7,0 4 7,-2 2 1,-2 3-7,-2 4-5,-2 2-6,-3 2-5,-2 1-4,-3 1-2,-3 1-5,-2-1-3,2-3-3,1-3-3,1-3-4,2 0-3,2 2-6,4 1-5,2 3-4,2 1 0,0 1 5,0 1 6,0 1 6,0-1 4,0-3 4,0-3 3,0-2 4,1-4 1,2-1 0,2-2-1,2-2 1,3-3-3,4-2-4,3-4-4,5-2-4,2-3-5,3-3-4,1-4-5,3-2-5,-1-1-4,-2 1-2,-2 1-3,-1 1-2,-3 0-2,-3-2 0,-3 0-2,-2-1 0,-4-3 2,-1-5 5,-2-4 5,-2-6 5,0-3 6,0-2 3,1-3 6,2 0 4,-1 1 1,1 5-1,0 7 0,0 6-3,-1 4 3,-2 5 6,-3 3 5,0 4 6,-1 2 5,3-2 5,4 0 6,2-1 4,-1 5 4,-4 12-1,-6 11 2,-4 13-1,-5 5-1,-6 0-7,-4 0-6,-5 1-5,-1-4-10,3-4-14,3-4-13,3-6-14,6-5-6,10-3-2,10-4 1,10-4-2,3 0 7,-3 4 10,-3 4 12,-3 3 11,-2 4 9,-4 3 7,-3 3 6,-2 3 6,-3 2 3,-2 1-3,-2 1-1,-2 1-3,-1-1-4,1-1-7,-1-3-7,0-1-6,1-3-4,2-2-2,2-1-2,2-2-2,3-5-9,4-5-15,4-6-16,4-5-15,0-4-4,-1 0 7,-2 0 8,-2 0 7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39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96759 51381 577,'22'-29'19,"-3"5"6,-3 5 5,-2 5 4,-3 4 3,-1 6-1,0 4-1,-2 6-1,-4 5-4,-6 7-9,-8 7-8,-6 7-8,-5 4-4,-3 2 2,-3 2 2,-2 3 1,-2-3-5,3-6-11,1-6-13,3-5-12,7-6-3,12-7 8,13-5 7,14-6 7,4-2 6,0 2 4,0 2 5,-2 2 4,-3 3 3,-3 2 0,-5 3 0,-3 3 2,-5 3 0,-8 2 2,-6 1 2,-7 3 1,-5 0 1,-1-1 0,-3-1-1,-1-1 1,-1-2-2,3-3-2,1-3-1,3-2-2,6-6-2,14-6-4,12-8-4,13-6-4,7-2 0,-1 3 0,0 3 0,1 2 2,-3 4 1,-4 1 1,-3 2 3,-4 2 1,-5 3 0,-3 4 0,-4 3 0,-4 5-1,-5 2 2,-6 1 2,-6 1 4,-5 2 2,-4-2 2,-1 1-1,-1-2-2,-1-1-1,0 0-1,1-1 0,1 1 0,1 0 0,5-1 1,7-1 1,8-1 1,8 0 3,7-3-3,5-1-4,7-2-7,5-2-5,5-2-5,1-1-8,2 0-5,2-1-8,0-4-6,-1-2-7,-3-5-7,-2-4-6,-3 0 0,-7 1 7,-5 2 9,-6 2 7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0"/>
    </inkml:context>
    <inkml:brush xml:id="br0">
      <inkml:brushProperty name="width" value="0.04675" units="cm"/>
      <inkml:brushProperty name="height" value="0.04675" units="cm"/>
      <inkml:brushProperty name="color" value="#F2395B"/>
    </inkml:brush>
  </inkml:definitions>
  <inkml:trace contextRef="#ctx0" brushRef="#br0">98429 51144 470,'-1'-29'2,"0"7"3,-2 5 4,0 7 4,-2 3 2,-2 2 4,-2 2 4,-1 2 2,-2 2 4,2 4 4,1 2 4,0 3 4,3 3-2,1 0-6,2 1-7,2 1-7,3 0-6,4-1-5,3 0-4,5-2-5,2-1-4,1-2-1,2-3-2,0-1-1,-1-1-2,-1 0-2,-3 0-1,-1 0-1,-5 2-4,-8 6-5,-8 4-5,-7 5-5,-5 1 1,0-1 8,1-3 7,-1-1 8,2-2 6,3-2 6,3-3 4,2-1 5,5-2 0,6-2-2,6-2-3,6-2-3,2 0-2,-3 4-2,-1 2-1,-2 3-2,-3 3 0,-2 2 0,-4 1 0,-2 3 0,-5 1 1,-4 3-1,-5 1-1,-5 3 1,-2-1 1,-1-1 3,1-3 3,-1-1 4,2-2 2,3-3-2,3-1-1,3-2 0,2-2 1,2-1 3,2-1 3,2 0 3,3-3 0,4-2-3,4-4-4,4-2-2,2-4-6,3-4-8,2-4-7,2-3-8,-1-4-4,1 0-3,-2-1 0,-1 0-3,-2-1 3,-3 2 4,-2 3 6,-4 1 5,-2 3 6,-2 3 6,-2 2 8,-2 4 6,-2 2 3,-2 2-1,-1 2-2,-3 2 0,0 3 4,2 4 8,2 3 8,3 5 9,0 2 4,2 1-2,0 1 0,2 1-1,0 1-4,0-1-5,0 1-6,0-1-6,0 1-4,0-1-2,0 1-4,0-1-3,-1-1-3,0-1-3,-2-2-4,0-2-3,3-7-8,8-9-16,7-10-15,9-9-14,5-8-5,2-5 9,4-5 8,3-4 8,1-4 6,-2-1 4,0 0 4,-1-1 4,-3 2 4,-5 7 6,-5 7 5,-5 7 6,-4 5 4,-3 3 7,-3 3 5,-2 3 6,-3 4 9,0 6 12,-2 5 13,0 7 12,-1 4-2,2 1-15,0 3-15,2 2-16,0 1-9,0 2-3,-1 3-3,1 1-3,-1 1-2,-2-1-1,-2-1-1,-2-1 0,-3-2-1,-3 0-2,-5-1-1,-4 0-2,-2-4-6,-1-3-11,-1-5-11,-1-3-10,0-4-4,1-2 1,1-4 2,1-2 1,2-4 3,2-4 4,4-3 5,3-5 4,2-1 4,2 1 6,2 1 6,2 1 6,2 1 2,0 2 2,2 2 0,0 3 1,3 1 5,4 4 11,3 2 9,5 4 10,3 2 5,3 5-1,3 4-1,3 4-2,4 2-2,5 3-2,4 1-4,6 3-2,2 0-5,3 1-5,2-1-6,2 0-5,0 1-7,-2-1-9,-2 0-9,-2 1-9,-5-4-7,-8-5-6,-8-6-5,-7-6-6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1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100382 50956 473,'15'-21'0,"-2"5"0,-3 4 0,-1 6 0,1 1 7,6 0 15,4-1 14,5-1 14,2 0 3,1 4-8,-1 2-10,1 4-9,-3 1-8,-3 1-7,-5 2-7,-3 0-6,-5 2-6,-5 4-4,-4 2-4,-5 3-3,-6 1-4,-4 1-2,-5 0-2,-5-1-1,-1-1-1,3-4 2,3-5 2,3-3 2,4-4 5,6-2 10,6-3 9,6-4 9,5 0 5,6-1 1,4 0 1,5 0 1,2 1 0,1 2 0,-1 2-1,1 2 0,-4 3-2,-6 2-1,-5 4-2,-6 2-2,-7 3-4,-8 5-6,-7 4-7,-9 3-5,-5 2-3,-3 1 0,-2-1 1,-4 1 1,-1-3 2,2-3 2,0-5 4,1-3 2,3-3 3,4-1 0,3 0 2,5-2 1,5-1 3,10-2 4,9-2 5,8-2 5,6-2 0,3 0-4,3-2-3,3 0-4,2-2-4,3 0-5,1-1-5,2-1-3,0-3-5,-3 0-2,-3-3-3,-3-1-4,-3-3-1,-3 0-2,-3-1-1,-3-1-2,-3-1 0,-2-1 3,-4-1 3,-2-1 3,-3-2 2,0-1 3,-2-2 2,0-3 4,-3 0 1,-2 0 1,-3 0 3,-3-1 0,-2 2 3,0 3 2,1 3 2,-1 3 2,1 3 3,3 1 6,1 2 5,2 3 5,2 1 6,2 0 9,2 2 8,2 1 8,2 3 1,0 8-8,2 6-7,0 7-7,2 6-5,2 5-3,2 5-3,2 5-2,-1 5-3,-1 10-2,-2 6-2,-2 9-2,-2 3-2,0-2-2,-2 0-3,0 0-2,-1-4-2,0-5-6,0-5-4,0-4-4,0-6-5,0-6-3,0-6-5,0-5-4,-2-6-5,-2-5-5,-4-5-7,-2-5-5,-2-4 0,-1-6 9,-2-4 7,0-5 9,1-4 6,3-1 6,3-3 5,2-1 6,3-2 3,2-1 2,2-1 3,2-1 1,4 0 3,6 3 1,5 1 2,7 3 2,2 2 1,-1 2 1,-1 4 1,-1 3 0,-4 4-1,-5 4-4,-6 6-5,-6 4-3,-7 4-4,-8 1-3,-8 3-2,-7 2-3,-4 0-1,-1 1-2,1-1-2,0 1 0,2-2-1,5-3 3,5-3 3,5-2 2,7-4 6,11-3 12,12-2 11,10-3 11,8-4 2,8-2-7,6-4-8,8-2-7,2-1-8,1-1-13,0 0-10,0 1-11,-6 0-9,-10 2-5,-12 3-5,-9 1-5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6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10245 13086 481,'-3'-12'12,"27"-8"27,26-7 24,27-8 27,10 0 3,-9 9-18,-7 9-18,-9 9-18,-4 4-13,-2 0-9,-2 0-9,-2 1-10,-3-1-8,-2 2-10,-4 0-11,-2 2-9,-4-1-6,-6 0-3,-4-2-1,-4 0-2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6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12069 13435 505,'0'-23'0,"0"4"0,0 3 0,0 3 0,0 1 6,2 1 9,0-1 12,2 0 10,-1 0 5,-1 1-1,0-1-2,-1 0-1,-2 1-4,-1-1-5,0 0-5,-1 0-6,-3 2-4,-4 3-2,-4 2-1,-3 4-3,-4 1-1,0 0 1,0 0-1,-2 0 2,-1 1-1,3 4 0,0 2 1,0 3 0,3 2-1,1 0 1,2 0-2,3-1 1,2 0-5,6 0-9,4-2-7,6 0-8,3-3-9,1-1-8,3-2-8,2-2-9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7"/>
    </inkml:context>
    <inkml:brush xml:id="br0">
      <inkml:brushProperty name="width" value="0.05224" units="cm"/>
      <inkml:brushProperty name="height" value="0.05224" units="cm"/>
      <inkml:brushProperty name="color" value="#F2395B"/>
    </inkml:brush>
  </inkml:definitions>
  <inkml:trace contextRef="#ctx0" brushRef="#br0">11900 13468 421,'-8'-15'4,"1"-1"9,-1 0 9,0 1 9,0 0 2,2 2-2,1 2-2,0 3-3,0 0-3,-2 2-4,-1 1-2,-3 0-4,-2 1-1,-1 0 0,-3 0-1,-2 1 0,-1 0 0,-1 3 0,-1 4 1,-1 2-1,0 3-1,1 2 1,1 2-1,1 1-1,1 2 0,1 1 0,1 2 1,1 0-1,1 0 0,4 1 0,3-1-1,3 1 0,2-1-1,3 1 1,4 0 1,2-1 1,4 0-1,6-1 1,4-1-1,5 0 0,3-2-2,1-1-2,0-1-1,2 0-3,-1-1 0,-1 3 1,-3 1 1,-1 3 2,-3 2-1,-3 1-2,-3 2-2,-3 3-2,-3 1-1,-2 3-2,-4 1-2,-2 2 0,-5 2-1,-6 1 2,-6 0 1,-5 2 2,-4-1 1,-1-4 1,-1-2-1,-1-3 1,-1-4 0,-1-7 1,-1-5-1,0-6 1,0-6-1,5-6 1,3-6-1,5-6 1,4-7 1,6-9 3,6-8 4,6-9 3,6-6 1,5 0-1,7-1-3,5-1-1,5-1-3,1 0-3,2 0-5,2 1-2,0 2-7,-3 6-9,-4 6-10,-2 6-8,-3 6-7,-3 7-3,-3 7-3,-2 7-4,-4 3 0,-3 0 3,-3 0 2,-2 1 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7"/>
    </inkml:context>
    <inkml:brush xml:id="br0">
      <inkml:brushProperty name="width" value="0.05378" units="cm"/>
      <inkml:brushProperty name="height" value="0.05378" units="cm"/>
      <inkml:brushProperty name="color" value="#F2395B"/>
    </inkml:brush>
  </inkml:definitions>
  <inkml:trace contextRef="#ctx0" brushRef="#br0">11747 9793 409,'-15'-37'0,"4"4"0,3 3 0,3 5 0,1 2 11,2 1 24,0 1 23,2 1 22,0 5 6,2 10-12,0 10-14,2 10-13,0 10-8,0 14-7,-1 13-4,1 12-7,0 14-7,0 16-9,0 16-8,0 15-10,1 3-12,3-10-15,4-9-16,2-10-14,0-14-7,-1-16 4,-2-16 3,-2-17 3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14232 11561 546,'1'-15'0,"0"4"0,2 3 0,0 3 0,1 3 10,0 5 20,0 6 19,0 4 20,-2 4 2,-4 1-12,-4 3-15,-4 1-12,-2 3-10,-2 1-5,0 2-5,-1 3-5,-2 2-2,-3 4 2,-3 4 0,-3 4 1,-1 1-4,3-2-7,1-2-10,3-1-7,2-6-8,5-6-6,2-7-6,6-7-6,1-6-2,2-4 2,0-6 2,2-4 2,0-3 3,2-2 3,0 0 4,2-1 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2"/>
    </inkml:context>
    <inkml:brush xml:id="br0">
      <inkml:brushProperty name="width" value="0.03742" units="cm"/>
      <inkml:brushProperty name="height" value="0.03742" units="cm"/>
      <inkml:brushProperty name="color" value="#00BFF3"/>
    </inkml:brush>
  </inkml:definitions>
  <inkml:trace contextRef="#ctx0" brushRef="#br0">88250 10000 587,'-54'25'3,"-5"0"5,-7 0 5,-5 0 6,8-4 6,26-5 8,24-7 8,26-5 8,16-3 0,10 4-9,10 3-9,9 3-8,7-1-5,7-2 0,6-3-1,7-3-1,2 1-6,1 6-13,-1 7-12,1 6-12,-4 1-9,-6-3-8,-6-3-7,-6-2-8,-7-5 0,-6-2 7,-6-3 7,-6-3 7,-7-4 6,-6-3 6,-6-3 6,-6-2 6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8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14950 11700 573,'9'7'46,"1"-1"-7,3 0-6,2-2-8,2 1 0,1 0 6,3 1 6,1 2 5,2 0 0,1 0-7,1-1-6,1 1-6,-1 1-8,-1 4-11,-3 2-10,-1 3-10,-4 1-9,-3-3-8,-4-1-7,-4-2-7,-3-2-5,-1 1-3,0 0-1,-1 0-2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8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15025 12800 514,'-21'1'9,"5"2"17,4 2 18,6 2 17,4 2 5,4 5-9,4 4-9,4 3-8,1 7-7,1 7-2,0 8-4,0 8-2,0 8-9,1 9-13,1 9-15,1 9-14,0 2-5,-1-4 3,-1-4 3,0-4 3,-3-8 4,-1-14 3,-2-14 4,-2-14 4,-1-6-8,0 0-19,0-1-19,0 1-18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9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17281 10558 558,'-13'-36'0,"3"7"0,4 7 0,4 7 0,3 4 11,2 3 21,2 1 22,2 2 21,1 6 4,-1 10-15,1 9-14,0 11-15,-1 6-12,-2 4-9,-3 4-9,0 4-10,-2 0-7,0-3-8,0-2-5,0-3-8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9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17027 10515 506,'9'-25'0,"4"-3"0,2-3 0,3-3 0,1 1 3,-1 4 5,-1 3 6,0 5 6,-3 2 5,-1 4 3,-2 3 5,-2 3 3,-2 3 2,-1 4-3,0 4-1,-2 4-3,-2 5-4,-4 7-6,-4 7-7,-3 7-7,-5 5-4,-4 4-4,-3 4-3,-5 4-4,0 0-4,3-4-7,3-4-7,3-4-6,3-5-3,2-7 1,4-7 0,3-6 1,3-8 1,4-5 2,3-6 0,5-5 1,2-3 4,0 4 6,0 3 6,0 3 6,-2 3 5,-3 4 3,-3 3 3,-2 5 4,-4 6 2,-6 8 1,-4 7 1,-5 8 0,-4 3 1,-3 0 0,-3-1-1,-3-2 0,0-2 0,1-3 1,3-5-1,1-3 1,3-5 1,1-3 0,2-5 0,3-3 1,3-5-2,8-8-2,7-6-3,6-7-2,4-2-3,1 2-2,2 4-2,0 3-1,-1 2 0,-1 4 4,-2 3 3,-2 2 4,-1 4 2,0 2 1,-1 3 1,1 3 2,-1 1-1,0-1 0,-2 0-1,0-2 0,1-2-4,5-4-5,5-4-6,6-4-6,2-5-4,2-6-2,3-5-3,1-7-3,2-2-1,-1-1 0,0 1 0,1 0-1,-2 2 2,-4 4 6,-2 6 4,-2 5 6,-4 3 4,-3 2 7,-3 2 6,-3 2 6,-2 3 6,-2 4 5,-2 4 7,-2 4 5,-1 1 2,-2 1-3,-1 0-4,0-1-2,2-1-11,6-6-16,6-5-17,6-4-17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49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19631 10113 427,'8'-15'8,"0"4"14,0 3 15,0 3 15,0 4 5,-1 7-2,1 7-3,0 8-3,-1 4-4,-2 5-5,-3 3-5,0 4-4,-4 4-5,-2 6-4,-4 5-3,-2 4-4,-2 2-8,1-1-9,-1 0-11,0-2-10,1-4-10,1-8-8,0-8-9,2-7-9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5:51"/>
    </inkml:context>
    <inkml:brush xml:id="br0">
      <inkml:brushProperty name="width" value="0.05906" units="cm"/>
      <inkml:brushProperty name="height" value="0.05906" units="cm"/>
      <inkml:brushProperty name="color" value="#F2395B"/>
    </inkml:brush>
  </inkml:definitions>
  <inkml:trace contextRef="#ctx0" brushRef="#br0">19900 8947 372,'8'-16'0,"2"2"0,0 1 0,1 1 0,0 1 4,0 2 7,-2 2 8,-1 3 7,0 1 3,0 2-1,0 2 0,0 2-2,0 2-1,1 5-3,2 4-2,0 4-3,0 2-1,-1 1 3,0 1 2,-2 1 2,0 1 1,2 2 0,0 3 0,1 1 0,1 3-1,0 1-1,-1 2-3,1 2-2,0 2-1,0 2-2,-1 2-1,1 2-2,-1 0-3,-2-4-4,-2-2-4,-2-3-4,-2-5-7,-1-4-7,0-4-8,-1-6-7,-3-4-3,-2-3 2,-4-3 3,-2-2 2,-3-4 2,-2-4-1,-1-4 2,-3-4-1,0-6 2,-1-7 0,0-8 1,1-8 1,1-7 2,2-5 3,4-4 2,3-5 2,2 1 3,4 6 3,3 8 2,2 6 3,3 8 1,0 5-1,1 8-2,2 7-1,-3 9 7,-2 10 15,-6 11 16,-2 11 16,-5 6 4,-2 2-8,-3 2-6,-3 3-8,0-2-5,2-2-4,4-3-3,3-4-4,5-5-6,8-11-9,8-9-11,7-10-8,7-11-7,3-13-3,4-12-3,5-14-3,0-6 1,-2 1 3,-2-1 3,-1 0 5,-3 1 2,-3-1 1,-4 0 1,-1 1 2,-4 0 2,-3 4 2,-3 2 2,-2 4 2,-4 4 5,-1 8 4,-2 6 7,-2 7 4,1 7 12,2 7 19,3 6 17,4 8 19,2 3 2,5 3-16,3 2-15,5 2-16,1 1-9,-1 1-4,-1 1-5,-1 1-3,-2 1-5,-1 1-4,-3 1-3,-1 1-4,-2 0-1,-2-1 0,-3-1 0,-1-1 1,-1-1-2,-2-3-5,-1-1-3,0-2-5,-4 0-4,-4 1-4,-5 3-3,-6 2-3,-3-1 0,-1-1 4,-3-3 4,-1-1 4,-1-2 3,-1-2 5,1-2 3,-1-2 3,2-3 3,5-3 2,3-2 1,4-3 2,5-4 1,4-4 0,6-4 1,4-3 1,4-2 1,3 1 1,3 1 3,4 1 1,0 2 0,-1 2 0,-1 4-1,-1 3-1,-3 4 0,-3 6-1,-4 6 2,-4 6-1,-4 4 0,-4 5-1,-4 3 0,-4 5-2,-4 1 0,-3 0-1,-5 1 0,-3-1-2,-2-1 0,3-3-1,1-3-1,3-3 0,5-5-3,10-7-7,10-6-7,10-8-6,3-3-3,-1 1 2,-2-1 1,-2 0 2,-4 0 0,-5 2 0,-4 1 0,-6 0 0,-3 1 3,-1 1 3,-3-1 6,-2 0 4,0 0 5,1 2 4,1 0 4,0 2 4,2-1 5,3 0 4,1-2 6,2 0 3,2 1 7,0 2 8,2 3 8,0 4 7,2 2 1,0 3-8,2 4-7,0 2-8,1 3-5,0 5-3,0 3-4,0 4-4,0 3-2,3 1-2,2 0-2,2 2-3,2-2-2,1-6-2,3-4-3,2-4-3,5-7-1,10-3-4,11-6-2,9-4-2,8-8-5,9-8-9,7-9-7,8-9-8,3-3-2,-1 0 7,-3 1 5,-2 1 5,-8 3-5,-13 5-20,-14 5-17,-13 5-19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2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58679 50557 560,'0'-84'82,"0"21"-19,0 21-19,0 20-20,0 9-10,0-2-3,0-1-2,0-3-2,-1 0-2,-4 1-1,-2 1-2,-3 1-1,-3 1-1,0 2 0,-1 2 1,-1 3-1,-2 1 0,0 2 1,-1 2 1,-1 2 1,0 1 0,3 2 0,1 0 1,3 2-1,0 1 0,2 3 1,1 4-1,0 2 1,2 2 0,1 1 0,0 1 0,2 2 1,0-1 0,2 1 1,0-1 0,2 1 1,1-1 1,4-1-1,2-1 1,4-1 0,1 0-1,3 0 1,1-1 0,3 1-1,0 0 0,-1 1 0,-1 1-1,0 2 0,-3 0-1,-1 1-2,-2 0 0,-2 3-2,-3 0-2,-1 4-2,-2 3-1,-2 3-3,-3 0 0,-3-1 0,-5-3 0,-4-1 1,-2-3-1,-1-2 1,-2-1 0,1-2 0,-2-5 0,2-3 1,1-6 0,1-4 2,0-5-1,1-2 2,-1-4 0,0-2 2,3-5-1,3-5 0,4-7 0,4-5-1,5-5 0,6-4 0,5-4 0,7-4 0,4-1 0,5 2-1,3 2 0,4 2-1,1 3 0,-3 7 0,-4 6 0,-1 6 1,-4 4-5,-2 6-12,-1 5-9,-2 4-11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2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60378 50459 589,'14'-15'0,"-3"4"0,-3 3 0,-2 3 0,-4 2 9,-4 3 17,-4 4 17,-4 2 18,-3 4 3,-1 4-10,-3 3-10,-2 5-11,-1 3-7,-3 2-6,-1 4-5,-3 3-6,1 2-4,1 1-3,3 0-5,1 2-2,3-1-6,1-2-6,2-2-6,3-1-6,1-5-5,2-6-3,2-5-2,2-6-3,1-6-1,1-2 1,-2-6 0,2-2 1,-1-4 3,2 0 8,0-1 7,2-1 6,-1-1 6,0 0 2,-2 0 3,0 1 2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2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59916 50917 555,'-7'-28'-2,"2"5"7,2 7 5,2 5 6,3 6 10,4 6 10,4 6 12,3 6 12,2 3 0,-2 3-10,-3 1-9,-1 3-9,0 1-9,2 3-4,2 1-7,1 3-4,2 0-8,0 2-6,-1 1-7,1 1-8,-1-1-6,-3-2-5,-1-1-5,-2-3-5,-2-3-5,0-5-4,-2-5-5,0-4-4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61227 50880 606,'-10'-2'9,"10"0"16,12-3 17,10-2 18,4 0 3,-1 0-10,-3 2-10,-1 1-10,0 0-8,5 2-5,3 0-7,4 2-6,3 0-7,-1 0-6,0 0-7,0 0-8,0-1-6,-3 0-7,-2-2-8,-1 0-6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3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91950 8100 486,'45'-71'24,"-9"10"-3,-10 10-5,-8 9-4,-4 4-2,3 1-2,3-1-1,4 1-1,-3-3-1,-5-2 0,-7-3-1,-5-3 0,-6 1 0,-3 6 1,-3 7 1,-2 6 1,-5 4 1,-2 4 0,-3 3 1,-3 3 0,-2 3 0,0 3 0,0 3-1,0 4 0,-4 4 0,-5 6 0,-7 7 0,-5 6-1,-4 6 0,0 6 2,0 7-1,0 6 2,0 6-1,0 6 0,0 7 0,0 6-1,4 1-1,10-3-1,10-3-1,9-2-1,6-6-1,3-6 2,3-6 0,4-6 1,7-7-4,13-6-8,12-6-8,13-6-8,9-10-3,6-12 3,7-13 3,6-12 3,-1-9 0,-5-2 0,-7-3-2,-5-3 0,-9 1 0,-9 6 4,-10 7 4,-8 6 3,-9 10 10,-6 17 15,-6 15 16,-6 16 16,-9 23 4,-8 31-7,-10 32-9,-9 31-8,-5 10-5,0-8-4,0-10-3,0-9-5,4-12-2,10-11-2,10-14-1,9-11-3,2-7-1,-2 0 0,-3 0-1,-3 0-1,1-4 0,6-5-2,7-7-1,6-5-1,4-6-1,4-3-2,3-3-1,3-2-1,10-14-4,20-21-10,18-22-8,20-22-8,10-19-4,3-16 3,3-15 3,4-15 2,-3-11 0,-5-2-3,-7-3-3,-5-3-3,-12 8 1,-16 23 6,-15 22 6,-15 22 6,-7 12 4,3 3 3,3 3 3,4 4 3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3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61701 51257 594,'-7'-23'5,"2"2"10,2 3 11,2 1 10,0 3 1,0 1-5,-2 2-7,0 2-7,-3 3-3,-2 2-4,-3 4-1,-3 3-3,-2 1-1,1 3 3,-1 2 2,0 2 2,2 1 1,1 1-1,2 1 0,2 2 0,3-1 0,1-1-1,2-1-1,2 0 0,2-2-2,2 1-1,2 0-2,1 0-2,3-1-2,2 1-2,2 0 0,1 0-3,1 0 0,-1 3-1,0 1 0,-2 3-1,-2 1 0,-2 1 0,-4 1 1,-2 1 0,-4 1-1,0 1 0,-3 1 0,-2 1-1,-1-1 0,-2-5 2,0-3 0,-1-4 2,-2-4 0,0-1 1,-1-2 0,-1-2 1,0-2 0,3-2 0,1-2 0,2-2 1,2-4-1,0-6 1,2-5-1,1-7 1,3-4-1,7-4 1,7-5 1,8-3 0,2-1-2,1 2-5,-1 2-4,1 2-4,-1 1-2,-2 3 0,0 1 0,0 3 1,-3 2-4,-1 3-9,-2 3-8,-3 3-9,-1 2-2,-2 2 3,-2 3 3,-2 1 4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3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62499 48194 612,'0'-18'23,"0"10"15,0 11 15,0 12 15,0 8 0,0 6-14,0 8-15,0 7-14,-1 4-12,-1 2-6,0 2-9,-1 1-7,-1 2-4,2-2 2,0-1 1,2 0 1,-1-6-10,0-8-21,-2-10-21,0-7-22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5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63514 50557 633,'5'-17'40,"-8"14"6,-6 14 4,-7 13 6,-4 8-4,-1-1-9,-1 0-9,-1 0-10,-1 1-9,-1 1-8,-1 1-10,-1 0-7,2-1-9,3-3-6,4-5-6,5-3-7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5"/>
    </inkml:context>
    <inkml:brush xml:id="br0">
      <inkml:brushProperty name="width" value="0.03487" units="cm"/>
      <inkml:brushProperty name="height" value="0.03487" units="cm"/>
      <inkml:brushProperty name="color" value="#F2395B"/>
    </inkml:brush>
  </inkml:definitions>
  <inkml:trace contextRef="#ctx0" brushRef="#br0">63150 50895 630,'1'-13'28,"4"4"8,2 6 8,3 5 8,3 3 1,0 5-8,1 4-7,1 3-8,2 4-8,3 1-7,3 3-8,3 1-9,1 1-9,1-1-12,-1-1-11,1-1-12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5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64711 50120 616,'-2'-11'9,"-2"8"17,-4 9 18,-2 10 17,-3 5 3,-1 5-12,-3 3-12,-2 4-11,-1 3-9,-1 1-4,-1 0-4,-1 2-4,-1 0-5,-1 2-5,-1 1-5,-1 0-5,2-1-5,5-3-5,5-5-6,5-4-6,3-4-1,2-5 3,2-5 2,2-4 4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6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65300 50335 530,'8'17'121,"2"1"-27,0 3-28,1 1-27,0 1-16,0-1-4,-2-1-4,-1-1-4,1-1-4,0-3-2,1-1-3,2-2-3,1-6-6,5-9-10,3-8-10,5-9-10,1-6-4,-1-3 2,-1-3 2,-1-2 2,-2-1 3,-1 3 4,-3 3 6,-1 4 4,-3 2 5,-4 5 5,-5 3 4,-2 4 6,-4 6 11,-1 8 18,0 8 20,-1 7 18,-1 5 2,2 1-13,0 1-14,2 1-14,0 0-8,0 1-5,0-1-4,0 1-4,0 0-5,0 4-7,0 3-6,0 3-5,-1 2-6,0 2-3,-2 2-2,0 2-5,0-3-7,0-6-13,2-7-13,0-7-14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7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66993 50978 557,'43'-34'131,"-8"9"-31,-8 11-29,-7 9-30,-6 6-17,-3 4-2,-2 2-2,-4 3-3,-2 4-5,-2 4-8,-2 3-7,-2 5-8,-2 1-5,-4 1-3,-2-1-2,-3 0-3,-3 1-3,-3 1-2,-3 1-1,-3 1-3,0-3 2,5-5 3,3-7 3,5-5 4,2-6 5,2-4 10,2-6 8,2-4 9,4-2 5,6 1 3,6 0 1,6 2 4,2 1-1,1 0-3,-1 2-1,1 1-4,0 0-6,1 4-12,1 0-12,1 4-12,-1-1-4,-3 1 3,-3 0 5,-2 0 3,-4-1-1,1 0-8,-2-2-7,0 0-7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7"/>
    </inkml:context>
    <inkml:brush xml:id="br0">
      <inkml:brushProperty name="width" value="0.02986" units="cm"/>
      <inkml:brushProperty name="height" value="0.02986" units="cm"/>
      <inkml:brushProperty name="color" value="#F2395B"/>
    </inkml:brush>
  </inkml:definitions>
  <inkml:trace contextRef="#ctx0" brushRef="#br0">68505 50644 736,'-14'-8'0,"3"0"0,2 0 0,4 0 0,2 1 0,2 1 1,2 0 0,2 2 0,4 0 8,6 0 13,5 0 15,7 0 13,4 0 2,2 1-13,4-1-10,3 0-13,1 0-9,0 2-10,1 0-8,-1 2-10,-1 0-5,-2 0-2,-2 0-4,-1 0-2,-3 1-3,-3 2-1,-4 2-3,-1 2-1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7"/>
    </inkml:context>
    <inkml:brush xml:id="br0">
      <inkml:brushProperty name="width" value="0.03007" units="cm"/>
      <inkml:brushProperty name="height" value="0.03007" units="cm"/>
      <inkml:brushProperty name="color" value="#F2395B"/>
    </inkml:brush>
  </inkml:definitions>
  <inkml:trace contextRef="#ctx0" brushRef="#br0">69328 49575 731,'-15'-21'0,"4"5"0,3 4 0,3 6 0,0 1-3,0 0-5,-1-1-6,-1-1-5,0 5 12,2 13 29,2 13 31,2 13 29,1 7 1,0 4-29,0 2-28,0 4-30,0 4-19,0 7-9,0 7-10,0 7-9,0-4-3,0-12 6,0-12 4,0-13 5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71500 50250 333,'49'20'167,"16"14"-1,16 15 1,16 15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3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92750 8500 574,'0'137'123,"0"-24"-28,0-26-28,0-24-27,-4-10-15,-5 6-2,-7 7-3,-5 6-3,-3-1-5,4-5-8,3-7-9,3-5-7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9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71287 49809 571,'0'-15'4,"2"4"9,0 3 7,2 3 9,-1 2 3,1 3-1,0 4-2,0 2 0,0 3-2,0 4 0,0 2-2,0 3 0,-1 3-3,-2 3-2,-2 3-3,-2 3-4,-2 2 0,-2 1 0,-2 0 1,-1 2 0,-2 1-4,0 2-8,0 3-9,0 1-8,1 0-9,3-2-8,1-2-9,2-1-9,2-6-5,2-6-1,2-7 0,2-6-2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9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71930 50045 632,'9'-13'6,"4"4"10,2 6 11,3 5 12,1 2 3,-3 3-4,-1 2-3,-2 2-3,-3 1-6,-3 3-6,-2 2-6,-4 2-6,-3 1-5,-4 2-2,-4 3-3,-3 1-3,-4 2-1,-3-1 0,-3 0 0,-3 1 1,-1-2-1,1-1 2,1-3 1,1-1 1,3-4 0,3-3 1,4-4 1,5-4 0,4-3 3,8-2 8,6-2 6,7-2 6,5-2 1,3 0-7,3-1-7,3-2-7,0 2-5,0 1-7,-1 2-6,-1 2-5,-1 1-6,-1 0-7,-1 0-7,-1 0-7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09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73417 50216 608,'-3'-12'10,"-2"8"21,-5 8 21,-4 8 21,-1 4 1,-1 3-17,0 1-17,1 3-17,-2 1-10,0 1-4,-1 0-3,-1 2-2,0 0-7,3-3-6,1-1-8,2-3-6,2-1-8,1-3-7,0-1-7,2-2-7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0"/>
    </inkml:context>
    <inkml:brush xml:id="br0">
      <inkml:brushProperty name="width" value="0.0351" units="cm"/>
      <inkml:brushProperty name="height" value="0.0351" units="cm"/>
      <inkml:brushProperty name="color" value="#F2395B"/>
    </inkml:brush>
  </inkml:definitions>
  <inkml:trace contextRef="#ctx0" brushRef="#br0">73200 50261 626,'0'-14'8,"2"3"14,0 3 16,2 2 15,0 5 4,3 6-8,2 6-7,2 5-7,1 5-7,-1 1-8,1 3-6,0 1-8,-1 1-5,1-1-3,0-1-4,0-1-3,-1-2-1,-1-2 3,-1-1 2,0-2 3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0"/>
    </inkml:context>
    <inkml:brush xml:id="br0">
      <inkml:brushProperty name="width" value="0.03068" units="cm"/>
      <inkml:brushProperty name="height" value="0.03068" units="cm"/>
      <inkml:brushProperty name="color" value="#F2395B"/>
    </inkml:brush>
  </inkml:definitions>
  <inkml:trace contextRef="#ctx0" brushRef="#br0">74200 50221 717,'31'-15'80,"1"4"-15,-1 3-16,0 3-14,1 1-11,1 0-7,0 0-7,2 0-8,-2 1-8,-3 2-13,-5 2-12,-3 2-12,-5 1-7,-3 2 0,-4 0-1,-4 1 0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0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74340 50450 589,'-30'16'62,"5"1"-11,3 1-13,5 1-11,0 1-7,-2 0-1,-1-1-1,-3 1-2,0-1-1,1 1-2,1-1-1,1 1-2,1-1 0,1-1 1,1-1 2,1 0 1,3-3 0,8-1-2,7-2-1,6-2-3,6-3-1,5-3-2,5-2-2,5-4-2,3-1-4,1-2-8,0 0-8,2-1-8,-2-1-5,-3 2 0,-5 1-1,-3 0-1,-5 3-2,-3 2-4,-4 4-4,-4 2-3,-3 2 1,-1 0 9,0 0 6,-1 0 8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0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74896 50861 595,'-8'-15'8,"2"4"16,1 3 17,0 3 16,2 3 4,0 5-9,2 6-10,0 4-10,1 5-6,0 5-5,0 5-5,0 5-4,0 4-5,0 6-2,0 4-4,0 6-4,0 2-5,-2 1-9,0 2-9,-2 0-8,0 1-4,1 1 1,-2 1 0,2 1 0,-1-4-1,0-10-3,0-10-2,0-9-4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1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75014 48101 607,'-8'-8'7,"0"-2"15,0 0 13,1-1 15,1 5 6,4 12-1,4 11-3,4 13-1,0 8-10,-1 6-20,-2 6-19,-2 6-18,-1-3-9,0-11 5,0-10 3,0-11 4,0-5-7,-2 1-19,0 2-18,-2 0-19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1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76055 50037 631,'0'-15'0,"0"2"0,0 2 0,0 3 0,-1 3 11,-1 8 21,0 6 22,-1 7 21,-2 5 2,-2 3-20,-2 3-19,-1 3-20,-4 1-12,-2 2-6,-3 1-4,-3 1-7,0-2-6,3-2-8,3-3-8,3-3-8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1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76250 50074 530,'14'22'41,"-3"-2"0,-2-1 0,-4-2-1,0-3-2,0-1-6,1-2-4,2-2-4,0-2-6,1 1-2,1 0-5,2 0-3,0-1-3,1-2-2,1-3 0,2 0-3,0-6-3,3-4-5,1-7-7,3-5-5,0-4-3,-1-1 1,-1-1 1,-1-1 0,-2 0 0,-1 1-2,-2 1-2,-2 1-1,-3 3 3,-1 3 7,-2 5 8,-2 3 7,-2 4 9,-1 4 10,0 4 10,-1 4 10,-1 3 3,0 1-4,0 3-2,0 2-4,-1 2-3,-1 3-2,0 3-1,-1 3-3,-1 0-2,2 0-4,0-1-4,2-1-4,-1 0-5,0 1-6,-2 1-6,0 1-7,-1 0-3,0-1 1,0-1 1,1-1 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4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94250 7450 420,'0'-91'0,"0"19"0,0 19 0,0 19 0,0 5 2,0-5 4,0-7 4,0-5 4,0-1 4,0 6 2,0 7 3,0 6 2,-5 6 0,-9 6-3,-10 7-5,-8 6-2,-8 7-3,-2 10 0,-3 10-1,-3 9 0,-4 9 1,-3 9 0,-3 10 1,-2 10 1,-1 4-1,3 0 1,3 0-2,4 0 0,4 0-1,6 0-1,7 0-1,6 0-2,6-5-1,6-9-1,7-10-1,6-8 0,10-9-6,17-6-8,15-6-9,16-6-8,7-12-5,1-15 2,-1-15 2,1-16 0,-4-10 2,-6-3 2,-6-3 2,-6-2 2,-9 0 3,-8 7 5,-10 6 3,-9 7 5,-9 13 12,-5 22 22,-7 22 21,-5 23 22,-4 17 3,0 17-14,0 15-13,0 16-16,-2 10-8,-3 7-3,-3 6-5,-2 7-3,-5 0-4,-2-2-1,-3-3-4,-3-3-2,2-7-2,10-9-1,10-10-1,9-8-2,10-12-5,14-12-7,11-13-7,14-12-8,10-16-5,9-19-5,10-18-2,10-19-5,5-15-1,4-8 2,3-10 0,3-9 1,-7 2 5,-15 17 7,-15 15 7,-16 16 8,-10 5 2,-3-2-1,-3-3-2,-2-3-1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2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78266 50650 622,'-7'9'44,"2"3"2,2 4 4,2 2 3,1 2-2,0 3-8,0 1-7,0 3-7,0 1-11,2 2-11,0 3-11,2 1-12,0-2-15,0-4-17,0-4-18,0-6-18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7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56694 53600 404,'-16'1'3,"-1"2"7,-2 2 7,1 2 7,2 0 7,8-2 7,8-3 8,8 0 8,4-4-1,3 0-9,2-3-10,2-2-9,1 0-6,1 0-3,1 2-4,1 1-3,0 0-3,1 2-2,-1 0-2,1 2-2,0 0-2,3 0 2,1 0 0,3 0 1,1 0 0,2 0 0,2 0 0,3 0-1,0 0 1,0 0-1,0 0 1,1 0 1,-2 0-1,0 0 1,-2 0 0,0 0 0,0 0-1,-1 0 1,0 0 0,1 0-1,-3 0 0,-2 2 0,-3 0-2,-3 2 0,1-1 0,3 1 1,4 0 0,5 0 1,1-1 0,0 0 1,0-2 0,0 0 0,0-1 0,-1 0 0,-2 0 0,0 0-1,0 0 0,1 0 0,0 0 0,2 0-1,0-1 0,-1 0 0,-2-2 0,0 0 0,-1-1-1,1 0 1,-1 0 0,0 1 1,1-2-1,1 2 1,0-1-1,2 0 0,0 0 0,-1 2 0,-2 0 0,0 2 0,-1-1 1,-1 0 0,-1-2 0,-1 0 1,-1 0 1,0 0-1,1 2 1,-1 0 1,1 1 0,1 0-1,0 0 0,2 0 0,0 0 0,-1-2 0,-1 0 0,-1-1-1,0-1 0,4 2 0,3 0-1,3 2 0,0-1 0,2 0-2,-1-2 0,0 0 0,1-1-1,0 0 0,2 0 0,0 0-1,0 0 1,-2 0 0,-2 0 0,-1 1 0,-3-1 1,0 2 0,-1 0 0,-1 2 1,-1 0 1,2 2 0,1 0 1,1 2 1,0-1 1,2-1-2,1 0 0,0-2 0,3 0-1,2-2-1,4 0 1,2-1-2,1-1 1,-2 0-1,-2 0-1,-2 0 0,-2 0 0,-2 0 0,-2 0 0,-1 0 1,-2 0 0,2 1 1,1-2 2,0 2 1,1-1 1,1 2 1,-2 0 1,2 2 1,-2 0-1,0 0 1,-1 0 0,-2 0 0,1-1-1,1 0 0,0-2-1,2 0-2,0-2 0,0 0 0,0-1-2,0-1-1,1-1 0,2 0-1,2 0-1,3 0-1,-1 1 0,-1 1 1,0 0 1,-1 2 0,-2 0 0,0 2 1,-2 0 0,0 2 0,-2 0 0,0 0-1,-1 0 1,-1 0 1,0 0-1,2 0-1,2 0 0,2 0 0,1 0-1,0 0 0,0 0 0,0 0-1,-1 0 0,-4 0 0,-2 0 0,-3 0 0,-3 0 0,-2 0 0,-1 0 0,-3 0 0,0 0 0,-1 2 0,0 0-1,1 2 1,-1 0-1,-1 0 0,-1-1 0,-1 1 0,0 0 0,3-2-2,1 0 0,3-2-1,1 0-1,2 0 0,3 0 0,1 0 0,1 0 0,0 0 1,0 0-1,1 0 1,-3 0 0,-2-2 0,-3 0-1,-3-2 0,-3 1 0,-3 1 1,-3 0-1,-3 2 1,-5 0-5,-6 0-10,-8 0-9,-6 0-10,-5-1-6,0-1-1,-1 0-4,-1-1-1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62241 55512 538,'21'-64'78,"-5"14"-17,-5 14-17,-4 14-16,-4 6-11,0 2-1,-2 1-1,0 1-3,-2 1-1,0 0-3,-2 2-3,0 1-1,-2 0-3,0 2 0,-1 1-1,-2 0-1,-1 4-1,-3 6-1,-4 6-1,-1 6-2,-4 4 1,-2 6 3,-1 5 1,-2 5 2,-1 1 0,1 0 1,1-1-1,1-1 0,2-2 1,3-2 1,3-2 1,3-1 2,2-3 0,2-2 1,2-1 1,2-2 0,3-4 0,4-3-1,4-4-1,4-4 0,3-6-2,5-6-5,3-7-3,5-8-4,1-3-4,-1-1-1,-1-1-2,-1 0-3,-2 0 1,-3 3 2,-3 3 1,-3 3 3,-2 4 7,-2 8 14,-2 6 12,-2 8 14,-2 4 3,1 3-5,0 3-5,0 3-5,1 1-5,0-3-6,1-1-5,2-2-6,1-1-7,1 3-6,3 1-7,2 3-6,0-1-7,-1-3-5,-1-3-7,0-3-5,-2-3-3,-1-2-2,-1-4 0,0-2-2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9"/>
    </inkml:context>
    <inkml:brush xml:id="br0">
      <inkml:brushProperty name="width" value="0.03478" units="cm"/>
      <inkml:brushProperty name="height" value="0.03478" units="cm"/>
      <inkml:brushProperty name="color" value="#F2395B"/>
    </inkml:brush>
  </inkml:definitions>
  <inkml:trace contextRef="#ctx0" brushRef="#br0">63763 54672 632,'48'-19'102,"-12"7"-23,-13 8-24,-12 8-24,-9 5-13,-1 1-5,-2 3-5,-1 2-4,-4 1-4,-2 1-1,-4 1-1,-2 1-1,-1 0-2,-1-3-2,0-1-1,0-2-1,1-1-1,1 1 4,1 1 1,1 2 3,4-3 4,10-3 2,8-4 4,9-4 4,4-3 0,-1 0-2,-1-2-4,-1 0-2,-2-1-2,-2 0 0,-4 0-2,-3 0 1,-1 2-1,-2 2 1,-1 4 1,0 2 1,-2 2 2,-2 2 1,-2 0 1,-2 1 3,-2 1-2,-2 0-2,-2-1-2,-1 1-4,-3 0-3,-2 2-6,-2 0-7,-1 1-5,-1 1-4,0-1-2,2 1 0,1 0-1,1-2-1,2-3 3,3-3 2,1-2 2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9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66109 55533 557,'6'-6'46,"-3"4"-2,-2 4 0,-4 4-1,-2 3-3,-3 3-2,-4 3-3,-2 4-4,-4 1-3,-3 2-5,-4 3-5,-5 1-5,-2 2-2,-2 3-2,-3 1-1,-1 2-1,1 0-3,6-3-5,4-3-5,5-3-5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19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65711 55593 536,'-15'-8'3,"4"2"4,3 1 5,3 1 5,3 1 8,5 3 12,6 4 11,4 2 12,3 3 1,-1 4-10,1 2-9,0 3-10,0 2-7,3 3-6,2 1-5,1 3-5,2 1-7,1 2-9,1 3-7,1 1-8,0 1-4,1-2 3,-1 0 2,1-1 1,-3-4 4,-5-5 1,-5-7 4,-5-5 1,-1-3-7,0 0-17,1 0-18,2 0-18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0"/>
    </inkml:context>
    <inkml:brush xml:id="br0">
      <inkml:brushProperty name="width" value="0.04287" units="cm"/>
      <inkml:brushProperty name="height" value="0.04287" units="cm"/>
      <inkml:brushProperty name="color" value="#F2395B"/>
    </inkml:brush>
  </inkml:definitions>
  <inkml:trace contextRef="#ctx0" brushRef="#br0">68437 55139 513,'0'-22'4,"0"1"9,0 2 8,0 3 9,0 3 7,0 8 4,0 7 4,0 6 5,-1 6-2,-1 7-5,0 5-7,-1 7-6,-2 3-5,0 2-4,-1 2-3,-2 2-5,0 1-4,-1-2-6,-2 0-6,0-1-6,0-1-8,1 0-11,0 0-13,2 0-11,2-3-6,2-5 1,4-7 0,3-5 0,0-6 5,1-5 7,0-4 9,0-6 8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0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69381 55828 490,'7'-8'3,"-2"1"9,-2-1 8,-2 0 7,-1 2 6,0 4 5,0 4 5,0 4 3,-1 4 0,0 5-6,-2 5-7,0 5-6,-2 3-4,0-1-3,-1 0-1,-1 1-3,0-2-1,2-1-1,2-3 0,2-1-1,3-3-6,6-3-8,4-3-10,5-2-10,3-7-3,1-9 1,1-8 3,1-9 1,-1-4 0,-1 0 0,-3-1-2,-1 1-1,-3 0 2,-2 1 6,-4 1 5,-3 1 5,-2 2 4,-4 3 3,-2 3 1,-3 3 3,-4 2-1,-2 0-4,-3 2-4,-3 1-3,-1 1-7,1 2-8,0 2-8,3 2-9,0 1-5,2 2 0,2 0 0,3 2-1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0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71105 55000 618,'-13'0'9,"6"0"18,6 0 19,6 0 18,4 0 4,3 2-13,4 0-11,2 2-12,2-1-11,1-1-9,1 0-9,1-2-8,-1 0-13,-3 2-13,-3 0-14,-2 2-14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1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71812 54331 591,'8'-13'23,"2"3"3,0 4 4,1 4 3,1 2 2,0 2-1,0 0 0,-1 2 0,0 1-3,0 3-5,-2 4-6,0 2-5,-4 4-4,-3 3-1,-4 4-1,-3 5-1,-5 2-2,-4 0-3,-4 2-1,-3 1-3,-3-1-2,1-4-2,-1-2 0,1-3-2,1-3 1,3-4 1,3-5 1,3-3 1,6-5 4,11-4 6,12-6 5,10-4 5,3-2-2,-2 2-9,-3 3-11,-3 1-10,-2 1-7,-1 2-2,0 0-3,-2 2-3,-1 0-2,-1 2-4,-1 0-1,0 2-3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4"/>
    </inkml:context>
    <inkml:brush xml:id="br0">
      <inkml:brushProperty name="width" value="0.04605" units="cm"/>
      <inkml:brushProperty name="height" value="0.04605" units="cm"/>
      <inkml:brushProperty name="color" value="#00BFF3"/>
    </inkml:brush>
  </inkml:definitions>
  <inkml:trace contextRef="#ctx0" brushRef="#br0">94550 8550 477,'3'-49'2,"6"4"2,7 3 3,6 3 2,4 4 4,4 7 5,3 6 3,3 7 5,1 4 0,1 3-2,-1 3-2,1 4-2,-4 4 0,-6 6 1,-6 7 2,-6 6 2,-4 6 0,1 6 0,-1 7-1,1 6-1,-4 6-2,-6 6-2,-6 7-3,-6 6-2,-6 4-3,-2 4 0,-3 3-2,-3 3-1,-2-2 0,0-6 0,0-6 1,0-6 0,15-9-8,32-8-13,31-10-14,32-9-14,10-12-7,-9-11 4,-10-14 2,-8-11 2,-11-6 3,-8 4 2,-10 3 2,-9 3 1,-16 4 1,-22 7-4,-22 6-1,-21 7-4,-10 4 4,3 3 7,3 3 8,4 4 8,4-1 5,6-3 2,7-3 1,6-2 1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1"/>
    </inkml:context>
    <inkml:brush xml:id="br0">
      <inkml:brushProperty name="width" value="0.0433" units="cm"/>
      <inkml:brushProperty name="height" value="0.0433" units="cm"/>
      <inkml:brushProperty name="color" value="#F2395B"/>
    </inkml:brush>
  </inkml:definitions>
  <inkml:trace contextRef="#ctx0" brushRef="#br0">72977 54429 508,'0'-9'13,"0"12"26,0 13 26,0 14 27,-2 7 2,0 8-19,-3 4-19,-2 7-21,-1 4-17,-2 2-13,0 1-16,-1 3-14,0-5-9,2-12-6,2-12-6,3-12-5,0-5-3,0 0-2,0-1-2,0 1-2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7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49778 53222 490,'-14'6'6,"1"-3"13,2-2 14,2-4 12,2-1 3,2-2-8,3 0-7,1-1-7,0-3-4,-1-4-2,0-3 0,-1-5-1,-1-4-2,2-5 0,0-4-1,2-6-1,1-7-1,4-12-2,2-10-2,3-10-1,5-9-3,4-5-1,4-4-2,7-5-2,1-1-1,2 6 2,1 4 0,1 6 2,-1 5-1,0 9 1,-1 7-2,-1 9 0,-3 8 0,-3 10 0,-5 9 0,-3 11-1,-3 7 1,1 8 0,0 7 2,-1 6-1,-1 6 1,-4 7-1,-5 5 0,-2 7-1,-5 4 0,0 2-1,-3 4 0,-2 3 0,-3 0-2,-3-1-1,-5 0-1,-4-1-1,-2-2-2,-1-2-2,-1-2-3,0-2-1,-3 0-2,1-1-4,-2 0-3,-1 0-3,1 0-4,1-3-3,3-2-4,2-1-4,2-5-2,4-5 0,5-6 0,3-7 0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7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51600 53965 578,'29'0'141,"-5"0"-32,-5 0-34,-5 0-33,0 0-19,4-2-7,3 0-5,5-1-7,1-1-3,0 2-4,1 0-1,-1 2-3,-1 0-6,-3 2-9,-3 0-9,-2 2-9,-4 0-5,-3 1-3,-3 1-1,-2 2-2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6:27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51308 55250 490,'-22'15'2,"1"-1"4,2-1 3,3 0 4,1-3 2,2-1 0,3-2 1,1-2 0,3-2 5,4 0 7,4-2 9,4 0 8,5-3 2,5 0-5,7-3-5,5-2-4,5-1-5,1 0-4,2 1-4,2-1-3,2 0-4,2 0-3,3 0-1,1 1-2,1 0-9,0 2-12,0 2-14,0 2-13,-5 1-4,-8 0 4,-9 0 5,-9 0 4,-5 0-2,0 2-9,-2 0-9,0 2-10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2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73550 10925 333,'49'20'167,"16"14"-1,15 14 1,17 16 0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27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29700 12213 557,'-1'-28'6,"-2"9"7,-2 7 7,-1 8 7,-3 6 1,-2 4-4,-2 4-4,-1 3-4,-4 4-4,-6 1-2,-4 3-3,-4 2-2,-4 0-2,1 2 2,0 1 0,0 1 0,-1 1 0,1 1-1,0 1 0,0 1-2,-1-1 0,1 0 1,0-1 0,0-1 1,0-1 1,1 1-1,1-1 2,2 1 0,0-3-1,4-1 0,4-4-1,2-3-1,5-1 1,10 1 0,9 1 1,8 1 0,5-1 1,3-3-1,2-2-2,1-4-1,4-1 0,7 2-2,5 0-1,6 1 0,3-1-1,0-2 2,0-4 1,0-2 0,2-3 2,2-1-1,4 0 0,2-1 0,-2-1 0,-8 0-1,-8 0-1,-8 0 1,-5 0-1,-3 0 0,-3 0 1,-3 1-1,4-2 1,7-2 0,10-2-1,9-2 1,0 1-1,-6 2 0,-7 4 0,-7 3 0,-5 0 0,-3 0-1,-3-2 0,-3 0 0,-3 0 3,-4 4 5,-4 2 6,-4 4 5,-3-1 2,-2-1-4,-2-2-3,-2-2-3,-1-4-3,-1-7 0,-1-8-3,-1-5 0,-2-8-2,-2-5-1,-2-6-3,-1-6-2,-1-4-3,1-2-3,1-1-5,1-3-4,2 2-2,5 4-2,3 6-2,4 4-1,2 5-1,0 6-1,0 4 0,0 5 0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29"/>
    </inkml:context>
    <inkml:brush xml:id="br0">
      <inkml:brushProperty name="width" value="0.04919" units="cm"/>
      <inkml:brushProperty name="height" value="0.04919" units="cm"/>
      <inkml:brushProperty name="color" value="#F2395B"/>
    </inkml:brush>
  </inkml:definitions>
  <inkml:trace contextRef="#ctx0" brushRef="#br0">29012 18462 447,'-35'-1'-1,"8"0"1,7-2-2,8 0 0,4-1 1,1 1 4,-1-1 4,0 0 3,2 0 9,6 0 13,4 0 14,6 0 13,3 0 2,3 1-12,3-2-11,3 2-11,2-1-7,1 2-2,1 0-1,1 2-2,0 0-2,-1 2 0,-1 0 0,-1 2-1,0-1-1,1 2-3,1-2-2,1 1-3,1 0-1,1 0 0,0 0 0,2 0 0,1-1 0,1-1 0,1 0-1,1-1 0,-1-1 0,0 0 0,-1 0 0,-1 0-1,-1 0 0,0 1 1,1 2 0,-1 0 2,1 1-1,1 0 0,1 0 0,0 0 0,0 0 0,-5 1-1,-4 2 1,-3 0-1,-2 1-1,3 0 1,1-1 0,3 1 0,1-1 0,3-2 1,1-3 0,2 0 1,2-4 0,1 0 0,0-3-1,2-2-1,0-1 0,1 1 0,-1-1-1,0 0 0,-1 1 0,-2 0 1,-2 2-2,-1 1 1,-2 0 0,1 0 0,-1 0-1,0 0 0,-1 1 0,-1 0-1,-3 2 1,-1 1-1,-1 0 0,-1 1 1,1 2 0,-1 0 0,0 1 0,-1 0 1,-1 0-1,-1 0 1,0-1-1,1-1 0,1 0 1,1-1 0,0-1-1,-1 0 1,-1 0-1,0 0-1,-3-1 1,1-1-1,-2 0 1,-1-1 0,0-1 0,-1 0 0,1 0 0,0 0 0,0 0-1,1 1-1,1-1-1,1 0-1,0 0-1,-1 2 0,0 0 0,-2 2 0,-1 0 0,-1 0 0,-1 0 2,0 0 0,-2 0 0,1 0-2,0 0-1,0 0-1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36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64700 13047 489,'-26'0'53,"10"0"6,12 0 9,11 0 7,5 0-3,1 0-14,1 0-14,1 0-13,2 0-11,3 0-5,4 0-5,2 0-6,1 0-2,2 0-3,1 0 0,1 0-1,1-1-1,3 0 0,1-2-2,2 0 1,1-1-1,0 0 1,1 0 0,-1 0 0,-1 0 1,0 1-2,-1-1 0,-1 0-2,-2 0 0,-2 2-1,-2 0-2,-1 2 0,-3 0-1,-1 0-1,-3 0 0,-1 0-1,-2 0 1,-3 0 0,-1 0 0,-2 0 1,-2 0-4,1 2-8,0 0-7,0 2-8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36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67528 12255 512,'2'-13'24,"4"6"10,4 6 10,3 6 11,4 3 0,1 2-9,3 0-9,1 1-9,1 1-6,-1 1-3,-1 2-2,-1 0-4,0 0-2,-1-1 0,1-1-2,0 0 0,-2-2-2,-1-1-1,-3-1-2,-1 0-2,-2-2-1,-1 1 0,0 0 0,-2 0 0,-1 0 0,-2 1 2,-3 2 1,0 0 2,-4 0 0,-2-1-1,-4 0-2,-2-2-1,-2 1-2,-1 2 1,-1 1-2,-1 3 0,-3 1-3,-2 1-5,-3 1-5,-2 1-4,-5 3-7,-3 5-7,-4 5-7,-4 5-7,2-2-2,8-8 4,7-7 4,9-8 4,2-4 1,0 1 0,-1 1-2,-1 2 1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38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64484 16905 609,'-1'-13'84,"-1"6"-12,0 6-13,-1 6-14,-3 5-9,-4 3-8,-4 5-7,-3 4-7,-3 1-5,-1 2-4,-1 1-3,-1 1-4,-1-1-3,1-1-2,0-3-4,-1-1-3,2-3 0,3-1 1,3-2 1,3-3 1,2-1 2,0-2 1,2-2 1,1-2 1,3-2 5,8-1 6,6 0 6,7-2 8,4 1 1,3 0-1,1 2-3,3 0-1,-1 2-4,0 0-1,-1 1-4,0 2-3,-3 0-2,0 1-6,-1 2-3,-1 0-4,-1-1-6,-1-1-4,0-2-6,-2-2-6,-2-1-6,-1 0-9,-2 0-7,-2 0-8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5"/>
    </inkml:context>
    <inkml:brush xml:id="br0">
      <inkml:brushProperty name="width" value="0.04855" units="cm"/>
      <inkml:brushProperty name="height" value="0.04855" units="cm"/>
      <inkml:brushProperty name="color" value="#00BFF3"/>
    </inkml:brush>
  </inkml:definitions>
  <inkml:trace contextRef="#ctx0" brushRef="#br0">91650 10550 453,'-152'26'1,"-3"4"1,-3 3 3,-2 3 1,10-2 5,25-6 8,25-6 7,25-6 8,28-4 5,31 1 2,32-1 1,31 1 3,23-3-3,16-2-5,15-3-6,17-3-6,17-7-3,23-9-2,22-10-1,22-8-3,10-6-1,1 1-1,-1-1-2,1 1-1,15-3-3,31-2-5,32-3-4,31-3-5,-4 2-2,-36 10 2,-39 10 0,-36 9 1,-32 6-6,-25 3-14,-25 3-13,-25 4-15,-27 4-8,-28 6-4,-28 7-3,-27 6-5,-17 1 6,-3-3 14,-3-3 15,-2-2 15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38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65090 17662 544,'-19'0'44,"10"0"5,10 0 7,10 0 5,7-2-3,7 0-9,5-3-12,7-2-10,4 0-7,6-1-3,4 0-4,5 0-3,4 2-2,0 1-4,1 2-2,1 2-2,1 1-4,-1 2-6,1 0-6,0 2-5,0-1-2,1-1 1,1 0 2,1-2 1,-2 0-2,-5 0-7,-4 0-8,-6 0-6,-6 0-4,-7 0-1,-9 0 1,-7 0-1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0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73572 10976 486,'-19'-1'30,"7"0"11,8-2 11,8 0 12,5-1 0,3 0-11,4 0-11,2 1-11,1-1-7,1 2-2,-1 0-5,1 2-2,0 0-2,1 0-2,1 0-1,1 0-1,1 0-2,1 0-3,1 0-1,1 0-2,0-1-2,-1 0-5,-1-2-3,-1 0-4,-2-1-4,-1 0-3,-3 0-3,-1 1-4,-4 1-8,-6 5-13,-6 5-13,-6 6-14,-3 0 1,0-3 13,0-3 14,1-2 13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0"/>
    </inkml:context>
    <inkml:brush xml:id="br0">
      <inkml:brushProperty name="width" value="0.03907" units="cm"/>
      <inkml:brushProperty name="height" value="0.03907" units="cm"/>
      <inkml:brushProperty name="color" value="#F2395B"/>
    </inkml:brush>
  </inkml:definitions>
  <inkml:trace contextRef="#ctx0" brushRef="#br0">74504 11300 563,'-14'1'29,"3"2"9,3 2 8,3 2 8,2 1 0,2 3-8,2 2-9,2 2-7,1 3-6,-1 6-4,1 7-3,0 5-4,-1 2-3,-1-2-2,0-2-2,-1-1-2,-1-2-5,0 0-8,0 1-9,0-1-9,0-2-6,0-3-1,0-5-2,0-3-2,0-4-4,0-1-5,0-2-5,0-2-5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1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76310 10127 569,'0'-10'78,"0"10"-9,0 12-10,0 10-9,0 6-9,0 2-5,0 3-8,0 1-6,0 3-6,0 2-3,0 4-4,0 2-3,-1 4-3,0 2-3,-2 3-1,0 4-3,-1-1-4,0-1-3,0-2-5,1-2-5,-1-2-2,0-3-1,0 0-2,0-3-2,0-2 0,1-2-2,-2-2 0,2-2 0,-1-3-1,0-3 0,0-5 2,0-3-1,0-5 2,1-3 2,-1-4 1,0-4 2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1"/>
    </inkml:context>
    <inkml:brush xml:id="br0">
      <inkml:brushProperty name="width" value="0.03252" units="cm"/>
      <inkml:brushProperty name="height" value="0.03252" units="cm"/>
      <inkml:brushProperty name="color" value="#F2395B"/>
    </inkml:brush>
  </inkml:definitions>
  <inkml:trace contextRef="#ctx0" brushRef="#br0">76082 9977 676,'-9'-33'57,"0"15"-4,-1 13-2,-1 14-4,-2 7-7,0 1-8,-1 1-10,-1 1-9,-1 2-6,0 1-5,1 3-5,-1 1-4,0 1-2,-1 1 1,-1-1-1,-1 1 1,1-3-5,2-4-11,4-3-9,3-4-11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2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76950 9977 601,'9'-6'10,"1"2"21,3 4 21,2 2 20,1 3 3,1 2-16,1 2-16,1 2-16,0 1-11,-1 3-6,-1 1-6,0 3-7,-3 0-7,-3-3-10,-3-1-10,-2-2-9,-3-2-9,-1-1-6,0-1-7,-1 0-6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2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78411 11879 546,'-13'-2'32,"8"0"6,7-3 7,6-2 6,5 0 0,5 1-8,4 1-6,3 0-8,3 2-5,1 1-2,1 0-3,1 2-2,1 0-3,4 0-2,3 0-2,2 0-3,2 0-4,0 0-7,0 0-6,0 0-7,-1 0-4,-2 2-3,-1 0-1,-3 1-3,-2 0-2,-2-2 1,-1-2 0,-3-2 0,-1 0-2,-1 1-1,-1 0-3,-1 2-3,-3-1 1,-5 0 5,-5-2 3,-4 0 4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3"/>
    </inkml:context>
    <inkml:brush xml:id="br0">
      <inkml:brushProperty name="width" value="0.04521" units="cm"/>
      <inkml:brushProperty name="height" value="0.04521" units="cm"/>
      <inkml:brushProperty name="color" value="#F2395B"/>
    </inkml:brush>
  </inkml:definitions>
  <inkml:trace contextRef="#ctx0" brushRef="#br0">80900 10700 486,'22'1'95,"-1"4"-17,-3 2-18,-1 3-16,0 2-10,1 0-4,3-1-4,2 1-3,0 0-4,0 0-1,1-1-2,-1 1-3,0 0-1,-1 0-2,-1-1-1,0 1-2,-3 0-1,-1 0-1,-3-1-1,-1 1-1,-2 1-2,-2 1-1,-3 3-4,-1 2-1,-3 0-2,-6 1 3,-4-1 1,-5 1 1,-4-1 1,-1 1 0,-3-1-2,-1 1 0,-1-1-2,1 1-4,1 0-3,1-1-4,0 1-5,0 1-7,1 1-7,-1 1-6,2-1-1,1-3 6,2-3 7,3-2 6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3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83991 10524 487,'0'-15'1,"0"3"9,0 1 9,0 2 11,-2 3 4,-3 2 3,-5 4 1,-4 3 1,-1 1-1,1 3-6,1 2-4,0 2-7,0 3-2,-3 5-2,-3 5-1,-3 5-1,-3 3-1,-1 4 0,-3 3-1,-1 2-1,1-1 0,3-6-2,5-5-1,3-7-2,5-3-2,3-3-4,4-1-3,4-2-5,6-5-4,10-5-5,7-6-7,10-5-5,5-5-2,-1-2-1,0-1 0,0-3 0,-1 0 3,-3 3 5,-3 1 6,-3 3 6,-3 1 3,-3 2 1,-3 2 2,-3 2 2,-2 3 4,-2 2 5,-2 4 7,-2 2 6,-3 3 5,-1 2 2,-2 1 2,-1 3 4,-3 1 0,0 1-2,-2 1-1,0 1-2,0 0-3,2-3-6,2-1-5,2-2-5,4-2-4,4-1-6,5-1-4,6 0-5,1-3-3,1-4 0,-1-4 1,1-4-2,-1-3 1,-1-4 1,-1-2 1,-1-3 1,-1-2 1,0-1 2,-2-1 1,-1-1 1,-2 1 3,-2 3 1,-4 3 2,-2 3 2,-4 1 1,0 1 3,-3-1 1,-2 0 2,-2 2 0,-2 2-3,-2 4-3,-1 3-3,-3 2-6,-1 1-8,-3 3-10,-1 2-8,0 1-10,2 2-8,4 0-10,3 1-8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4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86774 9850 433,'1'23'137,"0"1"-27,2-1-29,0 1-28,0 1-17,-2 5-5,-2 3-5,-2 4-6,-2 5-2,-2 6-2,-2 6-2,-1 6 0,-2 3-5,1 2-8,-1 3-6,0 2-7,1-3-7,1-7-8,1-7-8,1-7-8,1-5-4,2-7 0,2-6-1,2-5-1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5"/>
    </inkml:context>
    <inkml:brush xml:id="br0">
      <inkml:brushProperty name="width" value="0.04549" units="cm"/>
      <inkml:brushProperty name="height" value="0.04549" units="cm"/>
      <inkml:brushProperty name="color" value="#00BFF3"/>
    </inkml:brush>
  </inkml:definitions>
  <inkml:trace contextRef="#ctx0" brushRef="#br0">92550 11400 483,'25'-44'66,"0"13"-10,0 12-10,0 13-10,1 13-5,4 17-1,3 15-1,3 16-1,-4 13-1,-8 14-3,-10 11-3,-9 14-3,-9 7-2,-5 3-1,-7 3-2,-5 4-2,-8-1-2,-5-3-1,-7-3-2,-5-2-2,-4-8 0,0-8 0,0-10 1,0-9 0,7-20-2,17-27-1,15-28-4,16-28-2,15-24-2,16-19 1,15-18 0,17-19 0,11-15-1,10-8-3,10-10-2,9-9-3,-1 1 0,-8 13 2,-10 12 2,-9 13 2,-5 7-4,0 4-13,0 3-12,0 3-11,-7 7-4,-11 14 6,-14 11 6,-11 14 5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4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86619 9639 530,'-8'-18'71,"0"9"-2,0 10-2,0 10-1,0 6-8,-1 3-12,-2 3-13,0 3-12,-2 0-8,-3 0-2,-3-1-3,-3-1-2,0-2-6,1-2-13,3-1-11,1-2-11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4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87300 9800 472,'22'1'119,"-1"4"-21,-3 2-20,-1 3-22,0 2-13,1-1-5,3 1-6,1 0-5,0-1-7,-3 1-8,-3-1-7,-3 1-9,-2 0-9,-2-1-11,-2 1-11,-2 0-10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6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73500 16350 593,'45'0'135,"-4"0"-31,-4 0-32,-3 0-32,-3 0-18,0 0-5,0 0-6,1 0-6,-2 0-5,-4 0-9,-2 0-6,-2 0-8,-5 1-10,-3 2-13,-4 1-11,-5 3-14,-2 0 1,-4-1 12,-2-1 11,-3 0 12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6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74177 16650 610,'-14'1'19,"5"2"6,3 2 6,4 2 7,2 2 2,0 5-2,0 4-1,0 3-2,-1 4-2,0 1-5,-2 2-3,0 3-4,-1 0-7,-1 2-8,-2 1-10,0 1-9,1-3-5,1-4-3,2-5-4,2-5-2,1-3-1,2-3 2,0-1 2,2-2 2,0-2-4,1-2-9,1-3-9,2 0-9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6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75762 15670 530,'-14'-11'59,"6"8"-1,5 9-1,5 10 0,1 5-5,-1 2-7,0 4-8,-2 3-7,0 4-7,0 5-3,0 4-5,0 6-4,0 4-5,0 5-9,0 5-8,0 5-8,-1 0-5,-2-3-2,-2-5-2,-1-3-3,-2-5-1,2-6-2,1-6-3,1-6-1,0-3-2,2-1 0,0-1-1,2-1 0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7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75406 15262 639,'-2'-27'64,"0"8"-6,-3 7-9,-2 8-6,0 6-7,0 4-5,2 3-5,1 5-5,-1 3-5,-2 1-5,-2 3-6,-1 1-5,-2 1-6,0 1-7,0-1-8,1 1-8,0-3 0,0-2 5,2-3 5,1-2 6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7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76000 15400 529,'16'8'101,"-1"0"-15,1-1-15,0 1-16,0 0-11,1 2-7,1 0-7,1 1-7,-1 1-8,-3 0-7,-2-1-8,-4 1-7,-2 0-9,-1 1-12,0 1-12,-2 2-11,-1-2-7,-4-3-4,-2-3-2,-3-2-3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9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80601 15958 563,'0'-15'73,"0"1"-17,0 0-16,0 2-16,-1 1-8,-1 1-1,0 0 2,-1 2-1,-4 2-1,-4 4-6,-5 4-5,-5 4-6,-2 3 0,3 3 1,1 4 3,3 2 2,0 1 1,2 1 1,1-1 1,1 1 1,1 1 1,0 3-1,2 3 0,1 3 0,1-1 1,2-2-1,2-3 0,2-3 1,2-3-2,2-3-3,2-2-3,2-4-3,2-2-2,3-1-2,3 0-2,3-2-2,3-2-1,1-6-1,3-4-2,1-5-1,1-4-2,-1-3-3,-1-3-3,-1-3-2,-2-2-3,-1 1 0,-2 0-2,-2 0 0,-2 0 1,-1 1 3,-1 1 2,-1 1 4,-1 1 3,0 3 3,-2 1 5,-1 3 3,-1 1 5,-2 2 8,-2 3 6,-2 1 8,-1 3 8,2 4 13,1 4 12,0 4 11,0 4 1,0 3-13,-2 5-13,0 3-12,-2 3-8,0 1-5,-2 1-4,0 1-4,-2 1-4,0 1-3,-1 0-5,-2 2-3,1-2-1,1-3 0,0-5 1,2-3 1,1-7-11,2-8-21,2-10-22,2-8-22,1-5-3,2-1 19,0-1 16,1-1 19,1 1 10,0 3 6,0 3 5,0 3 5,0 2 7,-1 0 6,1 2 8,0 1 6,0 0 6,0 2 4,0 1 4,-1 0 3,2 2 0,0 0-5,1 2-4,2 1-5,-1 0-4,1 0-2,0 0-3,0 0-3,-1-1-11,-1-1-19,-1 0-19,0-1-20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9"/>
    </inkml:context>
    <inkml:brush xml:id="br0">
      <inkml:brushProperty name="width" value="0.04598" units="cm"/>
      <inkml:brushProperty name="height" value="0.04598" units="cm"/>
      <inkml:brushProperty name="color" value="#F2395B"/>
    </inkml:brush>
  </inkml:definitions>
  <inkml:trace contextRef="#ctx0" brushRef="#br0">82406 15238 478,'0'-15'13,"0"2"10,0 3 13,0 1 11,0 5 4,0 8-2,0 8-3,0 7-2,-2 5-3,0-1-7,-3 1-5,-2-1-6,-1 3-4,1 5-3,-1 5-2,0 4-2,0 5-2,0 2-3,1 3-2,-1 4-3,0 1-3,0 1-7,0 1-7,1 2-6,-1-4-3,2-7 0,1-6-1,0-8-1,2-4-1,0-5-5,2-3-4,1-5-4,-2-4-4,0-6-2,-3-6-5,-2-6-2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49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82850 16295 662,'8'-14'0,"0"1"0,-1 2 0,1 2 0,-1 2 4,0 1 10,-2 0 9,0 2 9,-3 4 6,-1 8 3,-2 7 3,-1 9 3,-3 3-5,-2-2-12,-2 0-12,-2 0-14,2-4-6,5-3-5,4-5-3,6-3-3,2-3-1,3-2 0,2-2 2,1-2 1,1 0 2,-3 2 3,-1 2 3,-2 1 3,-2 3 1,-1 2 1,0 2-1,-2 1 0,-2 3 1,-6 1 0,-4 3 0,-5 2 1,-2-1-1,1-2-1,1-1-1,1-2-2,0-3-3,2-3-4,1-3-4,1-2-4,1-4-8,4-4-12,2-4-11,4-4-12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3:55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94150 11000 513,'71'-2'58,"-5"-3"-6,-7-3-6,-5-2-6,-6 2-6,-3 9-5,-3 10-4,-2 10-5,-6 7-2,-6 6-2,-6 7 0,-6 6-2,-10 6 0,-12 6-1,-13 7-1,-12 6 0,-7 3-2,1 0 0,-1 0-1,1 0-1,1-5 0,3-9-1,3-10-1,4-8 0,8-9-3,17-6-3,15-6-3,16-6-5,12-12-3,9-15-5,10-15-4,10-16-5,5-8-5,4 0-7,3 0-5,3 0-7,-7 3 0,-15 6 8,-15 7 7,-16 6 7,-8 4 3,0 4-3,0 3-3,0 3-4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0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84094 16045 491,'5'-13'42,"-5"4"-1,-4 6 0,-5 5-2,-2 2-1,0 3-3,2 2-2,1 2-2,0 2-2,0 5-3,0 3-3,1 5-3,0 1-1,2 0-2,2 0-2,2 1-1,1-3-1,0-4-3,0-3-1,0-4-1,1-4-3,4-1-5,2-2-2,3-2-5,3-4-4,2-6-4,1-6-4,3-5-4,-1-4-2,1 1 2,-2-1 0,-1 1 2,-2-1-1,-3 1-1,-3-1-2,-2 1-2,-3 0 2,0 3 6,-2 1 5,0 2 6,-3 3 3,-2 1 2,-4 2 2,-2 2 1,-2 1 1,-3 1 3,-2-2 3,-1 2 1,-1 0-2,3 2-4,1 2-6,3 2-6,1 1-7,2 1-11,2 2-11,2 0-11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0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85253 15836 457,'13'-8'43,"-6"0"2,-6 0 4,-6 1 4,-4 1-3,-2 4-8,-2 4-7,-1 4-8,-2 3-6,1 5-1,-1 4-4,1 3-2,-1 3-2,2-1 0,1 0 0,1 1 0,0 0-1,2 1-3,1 1-2,1 0-1,1 0-3,2-5-2,2-3-1,2-4-2,3-4-2,6-1-3,4-2-4,5-2-3,3-3-2,3-4-1,1-4-1,3-4-1,0-3-2,1-3-3,-1-3-3,0-3-3,-1-2-1,-3 1-1,-3 0 0,-3-1 0,-2 1 3,-2-1 5,-3 1 6,-1-1 6,-2 2 4,-2 3 6,-2 3 5,-2 3 4,-1 2 12,0 0 16,0 2 16,0 1 18,0 3 3,0 6-9,0 6-10,0 6-10,-1 4-8,0 3-7,-2 3-8,0 3-8,-1 1-6,-2 0-5,0 0-6,-1 1-5,-2-1-6,0 1-7,-1-1-5,-1 0-8,1-6-7,6-13-12,4-12-11,6-13-10,2-6 1,1-1 15,2 1 15,0-1 15,1 2 11,-1 3 9,1 3 7,0 3 9,0 2 8,1 1 8,1 0 8,2 2 9,-2 1 2,-1 0-3,-2 2-5,-2 1-2,-1 0-6,1 2-6,1 0-5,2 2-6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1"/>
    </inkml:context>
    <inkml:brush xml:id="br0">
      <inkml:brushProperty name="width" value="0.05183" units="cm"/>
      <inkml:brushProperty name="height" value="0.05183" units="cm"/>
      <inkml:brushProperty name="color" value="#F2395B"/>
    </inkml:brush>
  </inkml:definitions>
  <inkml:trace contextRef="#ctx0" brushRef="#br0">86773 15031 424,'6'-23'57,"-4"15"7,-4 16 7,-4 15 7,-2 9-3,2-1-14,1 0-14,1 0-13,0 1-9,0 1-4,0 1-5,0 1-4,-1 2-3,0 8-5,-1 4-3,-1 7-3,-2 1-5,0-2-8,-1-4-6,-1-2-8,0-5-5,2-5-5,2-4-4,3-5-5,0-5-1,0-5 0,0-5 1,0-4 1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1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87044 16152 605,'22'-22'4,"-3"4"9,-3 5 8,-3 3 8,-2 5 9,0 6 8,-2 6 9,-1 6 8,-2 4-5,-6 3-18,-4 3-17,-5 3-18,-3 0-11,0-2-2,0-1-2,1-2-3,1-3-2,4-3 0,4-3-1,4-3 0,3-2 0,3-2 2,4-2 2,2-2 1,2-1 3,-1 0 7,1 0 6,0 0 6,-2 2 3,-3 4 0,-3 4 1,-2 3-1,-4 5 0,-4 4-2,-4 3-3,-4 4-1,-4 2-4,-5-1-3,-5-1-3,-5-1-5,-1-2-8,1-1-13,3-3-14,2-1-14,2-4-5,4-3 5,5-4 4,3-4 5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1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89381 14800 470,'0'23'126,"0"1"-26,0-1-25,0 1-26,-1 0-15,0 3-3,-2 1-4,0 3-5,0 1-2,0 2-4,2 2-4,0 2-2,1 4-4,0 6-5,0 6-3,0 6-5,0 1-4,-2-1-6,0-2-6,-1-2-5,-1-4-5,2-2-4,0-6-4,2-2-3,0-4-1,0-2 3,0-2 3,0-1 4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2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88700 17222 468,'8'9'98,"0"3"-21,-1 4-19,1 2-21,-1 2-10,0 1-1,-2 1 0,0 1-2,-2 0-1,-1 1-3,0-1-3,-1 1-3,-1-2-2,1 0-1,2-1-2,0 0-1,1-3-1,0-1 0,0-3-1,0-1 0,2-4 0,4-6-2,3-6-2,5-6 0,2-5-1,1-3 0,1-5 0,1-3 0,2-5-1,5-5 0,3-4 0,4-6-2,1-2-5,-2-2-9,-2 0-11,-1-1-8,-5 3-13,-4 10-13,-5 8-14,-4 9-13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90879 5140 999,'-27'-67'-5,"10"21"-5,7 22-4,10 21-5,4 11-1,2 0 3,0-1 2,1 1 4,1 0-1,-1 0-3,1-1-2,0 1-4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9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65996 19852 531,'0'-23'2,"0"1"4,0 1 3,0 1 5,1 1 4,3 3 4,4 1 6,2 3 4,3 1 2,3 2-1,3 2 0,4 2-1,-2 4-2,-1 6-4,-4 6-2,-3 6-4,-2 3-2,-1 2-1,0 3-1,-2 1-2,-2 2-1,-4-1-2,-4 1-3,-4-1-1,-3 0-5,-2 1-7,-1-1-5,-3 1-7,-2-2-2,-1-2 1,-3-1 1,-1-2 1,-1-3 2,1-1 1,1-3 3,1-1 0,2-2 3,2-2 2,4-3 3,3-1 2,3-2 3,4-4 2,4-2 4,4-3 2,4-2 2,3 0-2,5 0 1,4 0-2,1 1-3,2-1-5,1 0-6,1 0-5,0 0-6,-1 0-6,-1 1-7,-1-1-5,2-1-5,3 0-3,4-1-3,5-1-3,-1-2 1,-2-2 6,-3-2 6,-3-1 6,-5 0 5,-4 5 4,-4 3 5,-6 4 4,-3 2 3,0 0 1,-2 0 2,0 0 2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9"/>
    </inkml:context>
    <inkml:brush xml:id="br0">
      <inkml:brushProperty name="width" value="0.0411" units="cm"/>
      <inkml:brushProperty name="height" value="0.0411" units="cm"/>
      <inkml:brushProperty name="color" value="#00BFF3"/>
    </inkml:brush>
  </inkml:definitions>
  <inkml:trace contextRef="#ctx0" brushRef="#br0">67738 20071 535,'8'-9'-3,"1"-2"-4,1-2-4,2-1-6,-2-1 3,-1 3 10,-2 1 8,-2 2 10,-2 3 10,-2 2 8,-2 4 11,-2 2 8,-2 4 2,-2 2-4,-2 3-7,-1 4-4,-2 1-6,0 2-4,0 3-3,1 2-5,-2 0-3,0 2-2,-1 1-1,-1 1-2,-1-1-4,1 0-10,-1-1-7,1-1-9,0-1-8,2-3-8,2-1-9,3-3-8,1-3-5,2-6-1,2-6-2,2-6 0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7:59"/>
    </inkml:context>
    <inkml:brush xml:id="br0">
      <inkml:brushProperty name="width" value="0.03697" units="cm"/>
      <inkml:brushProperty name="height" value="0.03697" units="cm"/>
      <inkml:brushProperty name="color" value="#00BFF3"/>
    </inkml:brush>
  </inkml:definitions>
  <inkml:trace contextRef="#ctx0" brushRef="#br0">67479 20068 595,'0'-29'0,"-2"7"3,0 5 1,-1 7 2,1 5 11,5 7 18,6 8 19,4 6 18,3 4 2,1 1-17,1 1-17,1 1-17,0 1-11,1 1-6,-1 0-5,1 2-5,-2 0-8,0-1-13,0-1-11,-2-1-13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17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60450 49750 463,'8'8'31,"2"0"3,0 0 2,1-1 4,1 1 0,2 0-1,0 0-2,1 0-2,1 1 0,0 1-3,-1 3 0,1 2-1,-1-1-2,-1-1-1,-1-2-1,0-2-1,-5-2-21,-6-2-42,-8-3-40,-6 0-42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36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105650 47095 517,'0'-13'6,"2"4"10,0 6 11,2 5 10,0 2 7,2 3 3,0 2 4,2 2 2,-1 2-2,1 1-10,0 3-9,0 2-9,-1-1-6,0-1-2,-2-2-2,0-2-4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30"/>
    </inkml:context>
    <inkml:brush xml:id="br0">
      <inkml:brushProperty name="width" value="0.0627" units="cm"/>
      <inkml:brushProperty name="height" value="0.0627" units="cm"/>
      <inkml:brushProperty name="color" value="#00BFF3"/>
    </inkml:brush>
  </inkml:definitions>
  <inkml:trace contextRef="#ctx0" brushRef="#br0">33600 27400 350,'-74'-4'0,"4"-5"-1,3-7 0,3-5-1,4-1 2,7 6 3,6 7 5,7 6 3,4 3 2,3 0 1,3 0 0,4 0 1,2 3 1,4 6 1,3 7 1,3 6 1,-1 6 0,-2 6 1,-3 7 0,-3 6 0,-1 3-1,4 0-1,3 0-2,3 0 0,3-2-1,3-3 2,3-3 1,4-2 2,5-5 0,10-2-3,10-3-3,9-3-2,6-4-1,3-3-1,3-3-1,4-2-1,4-6 0,6-6-1,7-6 0,6-6-1,6-9 0,6-8-1,7-10-1,6-9 0,3-2-1,0 6 0,0 7 1,0 6-1,0 4 1,0 4-2,0 3 0,0 3-2,-2 3 1,-3 3-1,-3 3 1,-2 4-1,-8 2 1,-8 4 0,-10 3 1,-9 3-1,-5 4 1,0 7 1,0 6 1,0 7 1,-2 2 0,-3 1-1,-3-1 0,-2 1 0,-1-3-1,3-2 2,3-3 0,4-3 1,2-2 1,4 0-2,3 0 1,3 0-2,4-4 1,7-5 0,6-7-1,7-5 1,4-6-1,3-3 1,3-3-1,4-2 1,1-3-3,0 1-2,0-1-3,0 1-3,-2 1-1,-3 3 0,-3 3 2,-2 4 0,-5 1 1,-2 0 1,-3 0 1,-3 0 0,1-2 0,6-3 1,7-3-1,6-2 0,1-6 0,-3-6 0,-3-6-1,-2-6-1,-1-1 2,3 7 0,3 6 2,4 7 2,1 5-1,0 7 0,0 6-1,0 7 0,-4 4 0,-5 3 1,-7 3 2,-5 4 2,-6 1 0,-3 0 1,-3 0 2,-2 0 1,-1-2-1,3-3-1,3-3-2,4-2-2,4-6-1,6-6-2,7-6-1,6-6-1,3-4-1,0 1 0,0-1 1,0 1 1,1 1-1,4 3 1,3 3-1,3 4 0,1 1 0,1 0 0,-1 0 1,1 0 1,-3 0 0,-2 0 1,-3 0 0,-3 0 1,1-5 0,6-9-1,7-10 1,6-8-1,4-9 1,4-6-1,3-6-1,3-6 1,3-2 0,3 3 0,3 3 0,4 4 1,-3 5-1,-5 10-1,-7 10-1,-5 9-1,-12 9-2,-16 9 0,-15 10 0,-15 10 0,-12 5-2,-6 4-2,-6 3-3,-6 3-2,-7 3-7,-6 3-15,-6 3-14,-6 4-14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0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69690 19281 481,'-5'-7'58,"7"1"-2,8 0-3,6 2-2,3 0-5,-1 2-7,-1 0-8,-1 2-7,-1 0-6,-1 0-5,-1 0-5,-1 0-4,0 0-6,0 0-9,-1 0-8,1 0-9,-3 2-1,-6 6 7,-6 4 8,-6 5 7,-2 2 5,3-1 6,1-1 5,2-1 4,1 0 4,0 2 1,0 0 2,0 1 1,0 1 0,1 1-1,-1 1-1,0 1 0,0 0-3,0-2-1,0 0-2,0 0-3,0-1-2,1 1-2,-1 1-4,0 1-2,0-1-4,2-1-7,0-3-6,2-1-7,0-2-6,0-1-10,0-1-8,0 0-9,0-2-2,0-1 4,0-1 4,0 0 4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0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69418 21348 602,'-25'6'27,"13"-3"15,12-2 15,14-3 15,6-2-1,1 2-16,1 0-15,1 2-17,1-1-12,2 0-13,3-2-11,1 0-12,1 0-5,-1 0 3,-2 2 3,1 1 2,-4-1-4,-4 0-14,-3-2-13,-4 0-13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0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70983 20412 588,'-6'-8'7,"4"0"13,4 1 14,4-1 13,5 0 5,7 2-3,7 1-5,7 1-3,2 0-5,0 2-6,-1 0-6,-2 2-6,-1 0-9,-3 2-11,-3 0-12,-3 2-13,-3 0-7,-3 1-4,-3 1-5,-2 2-4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1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71409 19816 489,'-16'-1'1,"3"-1"4,-1 0 3,2-1 3,1-1 7,1 2 9,1 0 10,1 2 10,1 1 3,2 4-1,2 2-3,2 3-2,1 4-4,2 4-6,0 3-6,2 5-5,0 2-5,0 2-5,-1 2-5,1 3-4,-1 1-8,0 2-8,-2 2-9,0 2-9,-1 1-7,0 0-8,0 0-6,0 0-8,0-4 2,0-10 10,0-8 10,0-8 10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1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72950 19227 548,'2'-28'72,"4"8"-10,4 6-12,3 7-11,4 3-6,3 2 0,3 0-2,3 2 0,2 0-3,-1 0-4,0 0-3,1 0-5,0 0-5,0 0-10,2 0-10,1 0-8,-2 0-7,-5 0-4,-5 0-4,-5 0-4,-5 1-4,-4 4-4,-6 2-3,-4 3-5,-3 0 2,0-1 8,1-2 6,-1-2 7,0-2 6,0 1 3,0 0 5,0 0 3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1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73343 19550 555,'-22'7'5,"5"-1"7,3 0 8,5-2 8,2 3 8,2 4 5,2 5 7,2 5 6,1 2-2,0 1-10,0-1-9,0 1-11,0-1-6,-2 2-5,0 1-4,-1 1-4,-1 0-2,2-1 2,0-1 1,2-1 3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1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73846 19700 533,'-14'9'53,"3"3"1,3 4 0,3 2 2,1 2-3,2 1-8,0 0-7,2 3-7,0 0-7,0 2-6,0 3-7,0 1-6,0 1-2,0 0 2,0 1 2,0-1 3,0-2-11,0-3-22,0-5-23,0-3-23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1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74379 19790 539,'-8'-5'79,"2"7"-11,1 8-11,1 6-11,0 4-7,2 1-3,0 1-3,2 1-3,0 1-5,0 1-6,0 1-6,0 0-6,0 1-4,0-3 0,0-1-1,0-3-1,-1 1-7,0 3-11,-2 3-11,0 3-12,-1-2-7,1-6-1,-1-5-2,0-6-1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2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72613 21496 489,'-17'2'1,"-3"2"5,-3 3 2,-3 4 4,1-2 6,3-1 8,4-4 8,5-2 7,4-3 3,6 0-5,6-2-5,6 0-4,7-2-2,9-2-1,9-1-1,8-3 0,9 0-1,8 1-2,7 0-1,9 2-3,4 2-4,4 1-8,3 2-9,2 2-8,-1 1-10,-9 0-12,-8 0-11,-7 0-13,-10 0-6,-10 2-2,-12 0-2,-9 2-2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9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54573 1355 524,'15'-14'50,"-1"3"-5,-1 2-4,0 4-4,-1 2-3,1 2-2,1 2-1,2 2-1,-1 1-3,-1 2-1,-1 0-4,-1 2-2,-1 0-1,-2 3-3,-2 2-1,-2 1-1,-2 2-4,-1 2-4,0 0-5,-2 1-6,-2 1-3,-6 1-5,-4 1-3,-5 1-5,-2 0-1,-1-1 1,1-1 0,-1-1 0,1-1 1,1-1 2,1-1 0,1-1 1,0-1 3,-2-1 4,0-1 3,-1 0 5,2-2 3,3-1 4,4 0 4,5-2 3,3-3 5,5-4 4,6-6 5,4-4 6,3-2-1,-1 3-4,1 1-4,0 2-5,0 0-6,4 0-8,4-1-9,2-1-9,1 0-7,2 2-7,1 2-8,1 2-6,-1 0-4,0-2-1,-1-2-2,-1-2 0,-3 0 4,-5 0 7,-5 2 9,-5 1 8,-2-1 4,0 0 0,0-1 0,0-2 1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4:31"/>
    </inkml:context>
    <inkml:brush xml:id="br0">
      <inkml:brushProperty name="width" value="0.06429" units="cm"/>
      <inkml:brushProperty name="height" value="0.06429" units="cm"/>
      <inkml:brushProperty name="color" value="#00BFF3"/>
    </inkml:brush>
  </inkml:definitions>
  <inkml:trace contextRef="#ctx0" brushRef="#br0">8700 31350 342,'-47'0'0,"6"0"0,7 0 0,6 0 0,1 0 3,-3 0 7,-3 0 6,-2 0 6,5 0 3,16 0-3,15 0-2,17 0-2,13 4-1,13 10 0,12 10 0,13 9 0,6 2 0,0-2-1,0-3-2,0-3-1,1-2-1,4 0-2,3 0 1,3 0-2,4-2 0,7-3 0,6-3-1,7-2 1,5-3-1,7 1-1,6-1 1,7 1-1,2-3-1,1-2-1,-1-3-2,1-3-1,-1-4-1,1-3-1,-1-3 0,1-2-2,4-8 0,9-8 0,10-10 1,10-9-1,4-2 1,0 6 0,0 7-1,0 6 0,-4 4 1,-5 4 0,-7 3 1,-5 3 1,-9 3 1,-9 3-1,-10 3 0,-8 4 1,-8 2 0,-2 4 1,-3 3 2,-3 3 1,-4 3 1,-3 3-1,-3 3 1,-2 4-1,-1-3 1,3-5 0,3-7 0,4-5 2,4-4-1,6 0-1,7 0-1,6 0-1,6-4 0,6-5-1,7-7 0,6-5 0,6-8-1,6-5-1,7-7-1,6-5-1,4-4-1,4 0 0,3 0 0,3 0-1,-4 4 1,-8 10 1,-10 10 0,-9 9 0,-7 7 1,-3 7 1,-3 6 1,-2 7 1,-11 8 0,-15 14 0,-15 11 1,-16 14 0,-8 3 0,0-2 0,0-3-1,0-3 1,-2-2 0,-3 0 0,-3 0 0,-2 0 1,-1-4-1,3-5 0,3-7-1,4-5-1,5-8 0,10-5-1,10-7 0,9-5-1,4-4 0,1 0 1,-1 0 0,1 0 0,-1-2 0,1-3-1,-1-3 0,1-2 0,-1-5-1,1-2 0,-1-3 0,1-3 0,-3-2 0,-2 0 1,-3 0-1,-3 0 0,-2-2 0,0-3 0,0-3 1,0-2-1,3-3 0,6 1 0,7-1 1,6 1-1,-1 4 1,-5 9 1,-7 10 0,-5 10 0,-8 5 1,-5 4 0,-7 3 0,-5 3 0,-8 3-1,-5 3 1,-7 3 1,-5 4 0,-4 1-1,0 0 1,0 0-1,0 0 0,0-2 0,0-3 0,0-3-1,0-2 0,1-5-1,4-2-1,3-3 0,3-3-1,3-2 0,3 0 0,3 0 0,4 0 0,-1-2 1,-3-3-1,-3-3 1,-2-2 0,-3-1 0,1 3 0,-1 3-1,1 4 1,1-1-2,3-3-2,3-3-2,4-2-2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09"/>
    </inkml:context>
    <inkml:brush xml:id="br0">
      <inkml:brushProperty name="width" value="0.05093" units="cm"/>
      <inkml:brushProperty name="height" value="0.05093" units="cm"/>
      <inkml:brushProperty name="color" value="#00BFF3"/>
    </inkml:brush>
  </inkml:definitions>
  <inkml:trace contextRef="#ctx0" brushRef="#br0">56295 1447 431,'7'-9'2,"-2"0"4,-2-1 3,-2-1 4,-3 3 8,-4 8 14,-4 8 13,-3 7 13,-4 6 1,-2 3-11,-1 3-11,-2 3-12,-2 1-6,1-2-4,-1 0-1,1-1-4,1-1-1,5-1-2,3-1-1,4-1-1,3-2-1,0-3 2,2-3-1,1-3 2,2-3-5,5-2-10,6-4-8,4-3-10,5-3-5,3-3 0,5-5-2,3-4 0,2-3 0,1-1 2,-1-3 1,0-1 1,-1 0 3,-1 3 4,-3 3 3,-1 3 3,-4 2 4,-3 2 2,-5 2 2,-3 3 2,-4 3 9,-4 7 13,-4 7 14,-4 8 14,-2 2 4,1 2-6,-1 1-6,0 1-7,1-1-4,2-3-3,2-3-4,2-3-4,3-3-2,2-1-3,3-2-3,4-2-3,2-5-4,3-8-4,3-8-7,3-7-4,2-6-4,-1-1-1,1-3-2,-1-1-1,-1 0 0,-3 3 1,-3 4 3,-2 2 1,-4 2 2,-1 1 2,-2 0 1,-2 2 1,-3 2 3,-4 1 2,-4 2 2,-4 3 3,-2 0 1,-1 2 2,-2 1 0,0 0 2,-1 3-2,-1 4-3,-1 4-4,-1 4-4,0 2-5,3 1-5,1 1-7,2 1-4,2 0-7,3-2-6,1-3-6,2-1-7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0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58285 2166 550,'28'-7'151,"-4"2"-35,-5 2-36,-5 2-36,-4 5-20,-4 8-7,-4 7-5,-4 8-7,-4 4-5,-6-1-4,-4-2-5,-5 1-4,-2-3-4,2 0-1,0-1-3,1-1-1,2-2 0,2-3 4,4-3 4,3-3 2,5-4 5,8-4 6,8-6 5,7-4 6,5-2-5,1 0-13,1 2-14,1 1-13,-2 0-6,-4 0 4,-3 0 2,-4 0 5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1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59741 1822 473,'-1'-19'68,"-2"7"-6,-2 8-8,-2 8-7,-2 6-6,-1 4-4,-3 3-6,-2 5-3,1 1-5,1-2-3,2 0-4,2 0-3,2-2-2,1-1-2,0-1-2,2-1-2,0 1-4,2 1-3,0 3-6,2 2-4,3-2-11,7-5-18,8-5-17,6-5-17,2-4-4,-3-6 11,-3-4 12,-3-5 10,-2-3 10,-1 1 9,-1-1 7,0 0 8,-2 2 4,-1 1 3,0 2 0,-2 2 3,0 0 1,0-3 2,-1-4 0,1-2 3,0-1 0,-2 1 1,-1 1 1,0 1 1,-1 1 1,0 2 4,-1 3 2,1 1 4,-2 2 6,-4 4 10,-3 3 10,-5 2 10,-1 3 0,0 2-8,2 2-8,1 2-10,0 0-5,2 1-4,1 0-2,0 0-4,4-2-10,6-3-16,6-3-18,5-2-17,2-3-4,-4-2 5,-4-2 6,-5-2 7,-2 1 12,-4 2 19,-2 4 20,-3 3 18,-1 1 10,2 3-2,2 2-1,2 2-1,1 1-3,2 3-6,0 2-4,2 1-5,-1 4-5,-1 3-2,0 5-3,-1 3-3,-1 3-2,0 0 1,0 2 0,0 1 0,-1-1-1,-1 0-3,0-1-3,-1-1-2,-2-1-5,-2 2-7,-2 1-7,-2 0-6,0-2-2,-1-5 4,0-7 4,0-5 3,1-6 1,-1-5-1,0-4-2,0-6 0,2-5 0,3-9 1,2-8 2,4-7 2,2-6 0,2-2-2,2-4-3,2-2-1,1-1-2,1 3-1,2 4 0,0 2-2,-1 4-1,-1 6-2,-2 3-2,-2 7-3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1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61030 1497 468,'16'-21'7,"1"7"12,1 5 14,1 6 12,1 4 7,0 2-3,-1 2-2,1 2-2,-1 2-3,-1 3-4,-1 3-6,-1 3-5,-2 3-4,-2 3-2,-4 3-3,-3 3-3,-3 2-3,-6 1-6,-4 0-6,-5 2-4,-5 2-7,-3 2-7,-5 4-6,-3 3-7,-2-1-3,1-1 4,1-2 2,1-1 2,3-6-5,3-8-13,4-7-14,5-8-13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2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62300 2148 551,'10'-7'129,"5"2"-27,5 2-28,5 3-28,4 0-17,3 0-4,3 0-5,2 0-5,2 0-7,-1 0-8,-2 0-7,0 0-9,-3-1-8,-3-1-7,-5 0-8,-3-1-7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2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63030 1085 490,'-13'-40'50,"3"15"4,5 15 3,3 15 3,2 10-1,2 7-6,0 6-5,1 8-4,0 4-9,0 2-9,-2 2-9,0 2-10,-1 3-10,0 4-10,0 4-9,0 4-10,0-1-8,0-3-4,0-5-4,0-2-5,0-8-2,0-6 1,0-9 0,0-7 1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5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65072 861 482,'-2'-13'5,"-2"8"13,-4 7 11,-2 6 13,-3 6 2,-1 5-5,-3 5-6,-1 5-5,-2 3-4,1 1-3,-1 0-1,1 2-3,-1 2-1,1 2 0,-1 4 1,1 2-1,-1 3 0,2 2 0,1 2-1,1 2-1,2-2-1,3-3-2,3-4-1,2-3-1,4-7-2,4-6 0,4-7-1,4-7 1,4-6-6,5-4-6,5-6-9,5-4-7,1-6-5,0-7 0,-1-7-1,-1-7 0,-3-3 0,-3 1 2,-5 2 2,-3 0 1,-4 2 3,-2 3 3,-4 3 2,-3 3 3,-3 3 3,-6 5 3,-4 3 1,-5 4 3,-3 4 1,-3 4 0,-1 4 0,-2 4-1,-1 2 2,3 1 1,1 1 3,3 2 1,2-1 0,2-1-5,4-1-3,3 0-5,4-3-5,4-1-7,6-2-6,4-2-7,2-3-4,-1-2 1,0-4 2,-2-2-1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5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66300 1790 511,'28'-28'5,"-8"7"8,-6 7 10,-6 6 9,-5 6 5,1 2 1,0 4 2,0 2 2,0 4-1,0 4-3,0 3-3,0 5-3,-2 2-3,-3 4-5,-2 3-3,-3 3-5,-2 1-4,0 0-5,1 0-4,-1 1-4,0-3-6,2-2-8,1-3-8,1-3-8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5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66400 2168 656,'1'-22'2,"2"3"4,2 3 5,2 3 3,0 2 5,1 0 7,0 2 6,0 1 6,1 0 1,1 2-3,3 1-4,2 1-4,0 0-4,1 2-6,0 0-6,-1 2-5,1-1-9,0 0-8,-1-2-10,1 0-9,-2-1-7,-1 0-3,-2 0-3,-2 0-4,-2 0 0,-1-2 2,-1 0 4,0-1 1,-1-1 6,0 1 8,0-1 6,0 0 8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5"/>
    </inkml:context>
    <inkml:brush xml:id="br0">
      <inkml:brushProperty name="width" value="0.05175" units="cm"/>
      <inkml:brushProperty name="height" value="0.05175" units="cm"/>
      <inkml:brushProperty name="color" value="#00BFF3"/>
    </inkml:brush>
  </inkml:definitions>
  <inkml:trace contextRef="#ctx0" brushRef="#br0">67228 1322 425,'0'-63'-3,"0"14"4,0 16 3,0 14 3,0 11 12,0 8 20,0 8 22,0 7 21,-2 6 4,0 3-15,-3 3-15,-2 3-13,-1 2-11,1 3-6,-1 1-5,0 2-6,1 3-5,0 6-6,2 4-5,1 6-5,0 1-7,2-1-8,0-1-8,2 0-8,0-4-4,0-5-2,0-4-1,0-5-2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6:09"/>
    </inkml:context>
    <inkml:brush xml:id="br0">
      <inkml:brushProperty name="width" value="0.05766" units="cm"/>
      <inkml:brushProperty name="height" value="0.05766" units="cm"/>
      <inkml:brushProperty name="color" value="#F2395B"/>
    </inkml:brush>
  </inkml:definitions>
  <inkml:trace contextRef="#ctx0" brushRef="#br0">45458 37541 381,'-9'-8'1,"0"-2"1,-1 0 1,-1-1 1,1 0 4,6 4 5,4 3 5,6 2 6,3 3 0,1 2-4,3 2-6,2 2-4,2 0-2,3-2-1,3-3 1,3 0 0,3-2-1,3 0 1,2 0-1,4 0 0,3-2 0,2 0-2,4-3 0,3-2-1,0 0 0,-2 2-1,-2 2-1,-2 2 1,-2 2-1,0 0 1,-1 2 0,-2 0-1,2 2 1,1 0-1,2 1-1,2 2 0,0-2 0,-2-1 0,-2-2 0,-2-2 1,0-1 0,1 0 1,0 0-1,2 0 0,1 1 1,0 0 0,2 2-1,0 0 0,1 1 0,-2 0 0,0 0-2,-1 0 0,-1-1 0,2-1 1,0 0-1,2-1 1,0-1 1,0 0-1,0 0 0,0 0 0,0 0 0,-2 0 0,0 0 0,-2 0 0,1 0 0,1 0 0,0 0 0,2 0 0,1 0 0,2 0 0,2 0-1,2 0 1,0 0-1,-1 0 0,0 0 0,-2 0 0,1 0 0,0 0 0,1 0 1,2 0 0,0-1 0,0-1-1,0 0 1,-1-1-1,1-1 0,0 2 0,0 0 0,0 2 0,0 0 0,0 0 0,0 0 0,0 0 0,0-1 0,1 0 1,2-2-1,0 0 0,0-1-1,-1 0 1,0 0 1,-2 0-1,0 0 0,2 1 0,0-1 1,2 0 0,-1 0 1,1 0-1,0 0-1,0 0 1,-1 1 0,1 0-1,0 2 1,0 0 0,1 1 0,5-2 1,4 0-1,3-2 1,2 0 0,-1 1 0,-1-1 1,0 0-1,-3 0 0,-1 2 0,-3 0-1,-1 2 0,0 0 0,1 0-1,3 0 0,2 0-1,0 0 1,1 0-1,-1 0 2,1 0-1,-1 0 1,-1 0 0,-1 0 0,-1 0 1,1 0-1,1 0 1,3 0-1,2 0 0,0 0 0,2 0-1,1 0 1,1 0 0,0 0-1,-1 0 1,-1 0-1,-1 0 1,0 0 0,3 2 0,1 0 1,3 2 1,0 0-1,0 0 0,0-1 1,1 1-1,0 0 0,0-2 0,2 0 0,1-2-1,0 0 1,0 0-2,1 0 0,-1 0-1,0 0 1,-2-2 0,0 0 1,-1-2 0,0 1 1,1 1 0,0 0-1,2 2 1,-1-1-1,-1-1 0,-3 0 1,-2-1 1,-2-1-1,-3 2 1,-3 0 0,-3 2 0,1 0 0,1 0-1,4 0 1,4 0-1,-1 0 0,0 0-1,-1 0 1,-1 0-1,0 0 1,-1 0-1,1 0 0,-1 0 1,0 0-1,1 0-1,-1 0 1,1 0-1,-1 0 0,1 0-1,-1 0 1,1 0 0,-1-1-1,-1 0 1,-1-2 0,-1 0 0,0 0 0,-1 0 0,1 2 0,-1 0 0,0 1 0,-1 0 1,-1 0 0,0 0 0,-1 0 1,1 0-1,1 0 0,1 0 0,1 0 0,-1 0 0,1 0 0,-1 0 0,0 0 0,-1 0 1,-1 0 0,0 0-1,-2 0 1,1 0 0,-1 0 0,1 0 0,0 0 0,1 0-1,1 0 1,2 0-1,-1 0-1,-1 0 1,-1 0-1,-1 0 0,-1 0-1,1 0 0,0 0 0,0 0-1,-2 0 1,-1 0-1,-2 0 0,-3 0 1,-2 0-1,-4 0 1,-4 0 0,-4 0 0,-3 0 1,-3 0-1,-4 0 0,-2 0 0,-3 0 1,-1 0-1,-3 0 2,-1 0-1,-2 0 1,-1 0 0,-1 0 1,-1 0 0,0 0-1,1 0 1,1 0 0,1 0-1,1 0 0,-1 0 0,1 0 0,0 0 0,-1 0-1,2-2 0,1 0 0,1-1 0,0-1-1,-1 2-1,-1 0 0,-1 2-1,0-1 0,-1-1 0,1 0 1,-1-1-1,1-1 1,1 2 0,1 0 1,1 2-1,0 0 0,-1 0 0,-1 0 0,-1 0 0,-1 0 0,-1 0 0,-1 0 0,0 0 0,-2 0-1,1 2 1,-1 0 0,1 2 0,0-1 1,1-1 1,1 0-1,1-1 2,-1-1-1,-1 2 0,-2 0 0,-2 2 0,-1-1-1,1-1 1,1 0-1,1-2 1,1 0-1,-1 0 0,1 0-2,-1 0 0,0 0 0,-2 0 0,-3 0 0,-1 0 1,-4 2 2,-4 2 6,-6 3 6,-4 4 5,-2 1 1,0 1-3,2 1-4,1 2-2,-1-1-3,2 1-1,-1 0 0,0-1-2,0 2 0,0 1 0,0 3 1,0 2 0,1 0 0,0 1 0,2-1-1,0 1 0,1-1-1,-2 3 1,0 0 0,-2 0 1,1 2 0,1-1-1,0 1 1,2-1 1,0 0-1,0 1 0,0-1 1,0 1 0,-1-1-1,-1 1 0,0-1-2,-1 0 0,-1 1-1,2 1 1,0 1-1,2 1 0,-1 0 1,0 1-1,-2-1 0,0 0 1,-1 1-1,0 1 1,0 1 0,0 0 1,0 1-1,1 1 0,-1-1 0,0 0 0,0 0 0,0-1 0,0-1-1,0-1 0,0-2 0,0 0 0,0-1-1,0-1 1,1-1 0,0 1 0,2-1 1,1 1-1,-1-1 1,-1 1 0,0-1-2,-1 0 1,-1 1-1,0 1 1,0 1-1,0 1 1,1 0 0,0-2-2,2 0 0,0-1 0,1 0-1,0-1 1,0 0 0,0 1 0,0-1 0,0 1 1,0-1-1,0 1 1,0-2-1,0-2 0,0-1 0,0-2-2,0-2 1,0 1 0,0-1-1,0 1 2,0-1-1,0 1 0,0 0 1,0-1 0,0 1 0,0-1-1,0 1 0,0 0-1,0-2-1,0 1 1,0-2-1,0-1 0,0 0 0,0-1 1,0 1 0,0 0 0,0 1 0,-2 3 0,0 3 0,-2 3 0,0 0-1,1-3 1,-2-3 1,2-3-1,-1 0 0,0 1 1,0 3-1,0 1-1,-1 0 1,0-3-1,-1-3 1,-2-2-1,-1-4 1,-1-3 1,-3-2 1,-2-4 0,-2-1 1,-3 0 0,-3 0-1,-3 0 0,-1 1-1,1 0 2,1 2-1,1 0 1,1 0 0,-1 0 0,1-2 0,-1 0 0,1-1 0,-1 2 0,1 0 0,-1 2 0,-1-1 0,-1 0-1,-2-2-1,-3 0 0,-1-1 0,-1 2 1,0 0 0,-2 2 0,-1-1 0,-1-1 1,0 0 0,-2-2-1,0 1 1,0 0 0,0 2 0,-1 0 0,1 1 0,-2 0 0,-1 0-1,0 0 0,-1-1 0,1 0 1,2-2-1,0 0 1,1-1 0,0 0 0,0 0 1,-1 0 0,1 0 0,2 0 0,0 0 1,1 0-1,0 0 0,0 2 0,-2 0-1,-1 2 0,0-1 0,-2 1 0,-1 0-1,0 0 0,-1 0 1,1 0-1,2 0 0,0 0 1,0 0-1,0 0 1,-2-1 0,0 2 0,-2-1 0,-1 1 1,0 2-1,-2 0 1,0 1-1,2 0 1,0 0 0,2-1-1,0 1 1,0-2 0,-1-1 0,1 0 0,1-1 0,0 2 0,1 0 0,2 1 0,1 0-1,3-2 0,3-2 0,3-2 0,3-1 1,1 2 0,3 0 1,1 2 0,2-1 1,-1 0 1,0-2-1,1 0 0,-1-1 0,1 0-1,-1 0-1,1 0-1,-2 0 0,-2 2-2,-1 0 0,-2 2-1,-2-1 0,1-1 1,-1 0 1,1-2 1,-4 2-1,-7 2 0,-6 4-2,-8 2-2,-3 1 1,0-3 0,1-1 2,-1-2 0,0-2 1,0 0 0,0-2 1,0 0-1,1-1 1,0 2-1,2 0-2,0 2 0,1-1-1,1 0 1,-2-2 0,2 0 1,-1-2 0,2 0 1,0-2 1,2 0 1,0-1 0,0 0 0,0 0 1,-1 0-1,1 1 0,0 0 0,0 2 0,0 0-1,-1 1 1,-4-2-1,-2 0 1,-3-1 1,1-1-1,6 2 0,5 0 1,8 2-2,0 0 1,-3 0 0,-3 0 0,-2 0-1,-2 0 1,2 0-2,0 0 0,2 0 0,-1 0 0,-1 2-1,0 0 2,-2 2-1,0-1 1,0-1-1,0 0 1,0-2-1,0 1 1,0 0 0,0 2-1,0 0 1,-1 0 0,0 0 0,-2-2 0,0 0 0,-2-1 0,0 2 0,-1 0-1,-2 2 0,0-1-1,1 0 1,-1-2-1,0 0 1,-1-1 0,0 0 0,-2 0 0,0 0 1,-1 0-1,-1 2 1,-2 0-1,0 2 0,0-1 1,-1-1 0,0 0 1,1-2 1,-2 1 0,-2 0 0,-2 2-1,-1 0 1,-1 0-2,3 0 1,1-2-1,2 0-1,2-1 1,-1 0-1,0 0 0,1 0 1,0 0-1,2 0 0,2 0 0,2 0 0,1 0 0,1 0 0,-1 0 1,0 0 1,0-1 0,2 0 0,1-2 0,0 0 0,2-1 0,0 0 1,2 0-1,0 1 1,1-1-1,0 2 1,0 0 0,0 2 0,-1 0-1,0 0 0,-2 0 0,0 0 0,-2 0 0,-2 0-1,-2 0 0,-1 0 0,-2 0 0,2 0 0,0 0-1,2 0 1,1 0 0,0 0 0,2 0 0,1 0 1,-1 0 0,-1 0 0,0 0 0,-1 0 0,-1 0-1,2 2 1,1 0 0,0 2-1,1-1 1,0-1-1,0 0 0,0-2 1,0 0-1,0 0 0,0 0 0,1 0-1,-2 0 1,2 0-1,-2 0 0,2 0 0,-1 0 0,0-2 1,0 0 1,0-1 0,0-2 0,2 2 0,0-1-1,2 0 0,-1 0 1,-2 0 0,-2 0 2,-2 0 0,-1 1 1,-2 0-1,0 2 0,-1 0-1,-1 2-1,0 0 0,0 2 0,0 0-1,1 1-1,1 0 0,0 0 0,2 0-2,0-1 1,0 0 0,0-2 1,1 0 0,-1-1 0,0 0 0,0 0 1,0 0 1,1 0 0,2 0 0,2 0 1,2 0 0,2 0 0,0 0 0,2 0-1,0 0 1,1 0-1,0 0 0,-1 0 0,1 0 0,1 0 0,0 0-1,1 0-2,2 0 0,-1-1-1,-1 0 1,0-2 1,-2 0 0,0-1 0,0 2 2,0 0 1,0 2 1,-1 0 0,2 0 1,-2 0-1,1 0 1,-1 1-1,0 2-1,-2 2-1,0 2-1,-1 0-1,2-1 0,0 0-1,2-2-1,-1-1 0,-1 0 1,0-2 0,-2 0 0,1-1 1,0 2 0,2 0 1,0 2-1,2-1 1,2 0 0,1-2-1,3 0 1,0-1 0,-1 2 2,0 0 0,-2 2 1,0-1 1,2-1-2,0 0 0,1-2 0,1 0-2,0 0 1,-1 0 0,1 0-1,-1 0 0,-1 0 1,0 0-2,-2 0 1,0 1-1,0 0 1,0 2 1,-1 0 0,1 1 0,0 0 1,0 0 0,0 0 1,-1 0 0,1 2-1,0 0 1,0 1-1,0 1 1,1 0-1,2 0-1,0 0 1,2-1 0,3-1-1,3-1 1,3 0 1,3-1-3,1 0-5,3 0-4,1 0-4,6-1-5,10-1-7,10 0-5,10-1-6,3-1-3,-3 0 1,-3 0 1,-3 0 2,-1-1-3,0-1-7,-1 0-5,1-1-6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6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67650 2443 587,'8'-29'83,"2"9"-8,0 5-9,1 8-9,0 6-9,-2 6-11,-3 6-11,-1 6-11,-1 3-10,-2 2-10,0 3-10,-2 1-11,0 1-4,-2-3 3,0-1 1,-2-3 3,1-2 2,1-3 3,0-2 1,2-4 3,2-4 0,5-4-2,6-6-1,4-4-3,2-3 0,-1-1 1,-1-2-1,-1 0 1,-1 1 2,-3 3 2,-1 3 4,-2 2 3,-2 2-1,0-2-4,-2 0-5,0-1-5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6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68933 1848 491,'-9'-17'51,"-2"11"5,-1 12 8,-3 11 5,1 8-1,1 1-11,2 2-11,2 2-11,2 1-8,1-1-8,0-2-7,2 0-7,1-2-8,2-5-8,2-3-8,2-5-8,3-3-2,6-2 2,3-4 4,7-2 3,-1-4-5,-2-2-9,-3-4-11,-2-2-11,-3-1-2,-1 1 6,-1 0 6,0 2 5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6"/>
    </inkml:context>
    <inkml:brush xml:id="br0">
      <inkml:brushProperty name="width" value="0.04726" units="cm"/>
      <inkml:brushProperty name="height" value="0.04726" units="cm"/>
      <inkml:brushProperty name="color" value="#00BFF3"/>
    </inkml:brush>
  </inkml:definitions>
  <inkml:trace contextRef="#ctx0" brushRef="#br0">69612 1915 465,'7'-8'0,"-2"-2"-1,-2 0-1,-2-1 0,-1 0 4,-2 0 7,-1 2 8,0 1 8,-2 2 7,-2 6 4,-1 4 5,-3 6 5,0 2-1,2 1-5,2 1-6,3 2-5,0-1-6,2-1-6,0-1-5,2-1-5,2-1-6,4-2-4,4-2-5,3-2-5,3-3-6,-1-1-7,1-2-6,0-1-7,-1-3-2,-1 0 3,-1-2 3,-1 0 4,-2 0 11,-6 0 21,-4 2 19,-6 1 21,-1 2 8,2 6-6,3 4-4,1 5-5,1 3-4,0 1-3,0 2-1,0 0-4,0 1-2,1 2-3,2 3-4,0 2-3,1 0-2,-2 2 0,0 1-1,-2 1 0,0 0-2,0 1-4,0-1-2,0 0-2,-1-1-5,-2-3-3,-2-3-4,-1-3-4,-2-3-3,0-3 0,0-3-1,0-2-1,0-4-1,-1-3-1,-2-2-2,0-4 0,0-3-1,3-5 4,1-5 2,2-5 3,2-5 2,2-3 3,2-5 2,2-3 2,2-1 2,3 0 3,4 1 2,2 2 2,2 1-2,-1 3-5,1 3-7,0 3-5,-2 4-3,-3 3 1,-3 4-1,-2 5 0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6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70600 1487 484,'23'-6'54,"-1"6"3,-1 4 0,-1 6 3,-1 2-4,1 3-9,0 2-8,-1 1-8,-1 2-5,-3 1-1,-2 1-2,-4 1-2,-4 3-6,-4 3-10,-6 4-11,-4 5-10,-4 1-10,-3 0-9,-3 0-10,-3 0-9,0-3 0,5-5 9,3-7 11,4-5 10,2-5 1,1-1-8,-1-2-8,0-2-8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7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71500 2263 593,'23'-14'111,"1"5"-23,-1 3-22,1 5-23,1 1-14,2 0-6,4 0-5,3 0-6,1 0-4,-1 0-3,-2 0-2,0 0-3,-2 0-5,-3 0-8,-3 0-10,-3 0-8,-2-1-10,-3-1-12,-1 0-11,-2-1-12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7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72887 1516 574,'-6'-7'80,"6"2"-9,4 2-10,6 2-10,2 2-8,3 4-7,1 2-7,3 3-6,0 1-6,1-1-7,-1 0-5,1-2-8,-3 0-7,-1 2-11,-4 0-10,-3 1-10,-2 1-8,-2-1-3,-3 1-2,0 0-5,-4-1 4,0-1 8,-3-1 9,-2 0 8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8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70845 2909 569,'-13'-1'8,"4"0"18,6-2 16,5 0 17,6-2 4,9-2-9,9-2-8,9-1-9,6-2-7,5 1-5,6-1-6,4 0-4,2 2-9,-1 3-8,0 2-11,-2 4-9,-4 2-8,-6 4-5,-8 2-6,-6 3-6,-6 1-4,-7-1 0,-5 0-3,-6-2-1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8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71098 3050 539,'-17'1'63,"11"4"3,12 2 3,11 3 2,9 4-5,3 2-14,4 3-13,5 3-13,0 2-18,0 1-21,-1 0-22,-1 2-22,-5-2-11,-6-5-1,-7-5 0,-6-4-1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9"/>
    </inkml:context>
    <inkml:brush xml:id="br0">
      <inkml:brushProperty name="width" value="0.05295" units="cm"/>
      <inkml:brushProperty name="height" value="0.05295" units="cm"/>
      <inkml:brushProperty name="color" value="#00BFF3"/>
    </inkml:brush>
  </inkml:definitions>
  <inkml:trace contextRef="#ctx0" brushRef="#br0">75048 1772 415,'0'-16'3,"2"-2"4,0 0 6,2-1 5,-1 1 3,-1 1 1,0 2 1,-2 3 2,-3 2-2,-5 4-2,-7 4-3,-6 4-3,-2 4-1,-1 4-2,1 3-1,-1 5-1,1 2-1,1 1 1,1 1 2,1 1 0,1 2 0,3 1 0,1 2 1,3 3-1,1-1 1,4-4-1,2-2 1,4-2 1,2-4-1,2-1-3,2-3-2,2-1-2,4-4-3,7-4-7,7-6-5,7-4-6,3-5-2,0-3-2,0-5 0,1-4-1,-1-2-1,0-3-1,1-1 0,-1-2-1,-2-1-1,-3 1 0,-5 1 0,-3 1 0,-5 2 3,-1 1 3,-4 3 5,-3 1 3,-2 2 4,-4 1 2,-3 1 3,-2 1 2,-2 1 10,0 2 16,0 3 16,1 1 15,-1 3 5,2 6-8,0 4-8,2 6-7,0 3-7,0 3-6,0 3-5,0 3-5,-1 2-4,0 1 0,-2 1-1,0 1 0,-2 1-4,-2 3-6,-2 1-6,-1 2-6,-2 1-8,2-1-8,1-2-10,0 0-8,4-9-9,4-18-8,6-18-9,4-17-8,3-8 3,0 3 15,-1 3 14,1 4 15,-1 3 9,0 5 5,-2 4 5,-1 6 5,1 2 8,2 1 12,2-1 12,1 0 11,2 1 7,2 2-2,0 2 1,1 2-2,-1 1-4,-1 0-7,-2 0-9,-2 0-7,-2 1-11,1 0-14,0 2-15,0 0-13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9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76906 1280 383,'0'-43'2,"0"10"3,0 8 4,0 9 4,0 10 12,0 14 21,0 12 22,0 12 20,-2 7 3,0 1-18,-3-1-17,-2 0-17,-1 1-11,1 4-4,-1 2-4,0 4-4,0 2-6,-2 3-6,0 3-8,-1 3-6,0 0-7,1-2-7,0-4-7,2-3-6,0-5-5,1-6-1,-1-7-1,0-7-2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06:31"/>
    </inkml:context>
    <inkml:brush xml:id="br0">
      <inkml:brushProperty name="width" value="0.05494" units="cm"/>
      <inkml:brushProperty name="height" value="0.05494" units="cm"/>
      <inkml:brushProperty name="color" value="#F2395B"/>
    </inkml:brush>
  </inkml:definitions>
  <inkml:trace contextRef="#ctx0" brushRef="#br0">46350 37840 400,'0'-19'30,"2"10"10,0 10 11,2 10 9,-1 5 2,-1-1-9,0 1-8,-1 0-8,-1 0-6,0 5-4,0 2-3,0 3-4,0 1-3,0 1-1,0-1-3,0 0-1,0 1-2,0 1 1,0 1-1,0 1 0,0 0-1,0-2-4,0 0-4,0-1-3,0-1-1,2-1-1,0-1 2,2-1-1,-1 0 1,1 1-1,0 1-1,0 1 0,0-1 0,0-1 3,0-3 2,0-1 2,-1-1 1,-1 1 1,0 1 1,-1 1 0,-1 1 0,0-1-2,0 1-2,0-1-2,0 0 0,0-1-1,0-1 0,0-1-1,0 2 1,0 3 0,0 4 0,0 5 1,-1 3-2,-1 6-2,0 4-3,-1 6-2,-1 0 1,0-4 5,0-4 4,0-4 4,0-3 1,0-4-1,0-2-3,1-3-3,-2-2 0,2 1 1,-1-1 1,0 1 0,0 0 0,2 0 0,0 2 0,2 1-2,0-1 1,0-1-1,0-3 0,0-1-1,0-2 1,0-1-1,0-1 2,0-1-1,0-1 1,0-1 0,0-1-1,0 0 1,0-2 0,0 1-1,0 0 1,0-1-1,0 2 0,0 1 1,0 3 0,0 2 1,0 0 0,0 2-1,0 1 0,0 1 0,0-1 0,0-3 0,0-3 0,0-3-1,0-1 1,0 2-1,0 0 0,0 1 1,0 0-1,0-1 0,0-1 0,0-1-1,0 0 1,0 0-1,0-1 1,0 1 0,0 0 0,0-1 0,0 1 0,0 0 0,0 0 1,0 1-1,0 1 2,0 1-1,0 1 1,0-1 0,0 1 0,0 0-1,0-2 1,0 1-1,0-2 1,0-1-1,0 0 0,0-1-1,0 1-1,0 0-1,0 0 0,2 1-1,0 1-1,2 1-1,0 1 1,0-1 0,-1 1 1,2 0 2,-2-2-1,-1 1 0,0-2 0,-2-1-2,1-4-9,2-8-18,2-8-20,2-8-18,0-4-6,-2 1 6,-3-1 6,0 0 6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19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77416 2208 505,'14'-34'41,"-3"13"12,-3 11 13,-2 12 14,-4 8-2,-3 4-15,-2 3-16,-3 5-17,-2 0-10,2-2-8,1-1-7,0-2-8,4-3-8,4-1-9,5-2-9,6-2-9,2-3 0,1-1 7,1-2 8,1-2 8,-2 1 7,-3 6 5,-4 4 6,-4 5 5,-5 5 3,-6 3-2,-6 4 0,-5 5-2,-4 0-1,1-2-1,-1-2-3,1-1-1,0-4-5,4-4-5,3-3-5,3-4-7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0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78656 1983 419,'-22'-6'68,"3"4"-1,3 4-1,3 4-2,2 3-4,0 3-10,2 3-10,1 3-9,0 3-6,0 1-2,0 2-3,1 3-3,0-1-2,2-1-2,2-3-3,2-1-2,4-4-5,7-3-7,8-4-7,6-5-8,1-3-4,-2-6-1,-3-4-2,-2-5-1,-3-4-2,-1-3-2,-1-3-2,-1-3-2,-2 0 2,-4 1 7,-4 3 7,-4 2 8,-4 1 4,-4 2 3,-4 3 2,-3 1 2,-2 2 3,1 3 2,1 1 2,1 2 3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0"/>
    </inkml:context>
    <inkml:brush xml:id="br0">
      <inkml:brushProperty name="width" value="0.06009" units="cm"/>
      <inkml:brushProperty name="height" value="0.06009" units="cm"/>
      <inkml:brushProperty name="color" value="#00BFF3"/>
    </inkml:brush>
  </inkml:definitions>
  <inkml:trace contextRef="#ctx0" brushRef="#br0">79982 1528 366,'6'-8'2,"-2"0"7,-4 1 4,-2-1 7,-3 1 3,0 2 1,-2 2 3,0 2 2,-1 1 1,-2 0 0,0 0 0,-1 0 1,-1 1-2,1 4-1,-1 2-2,0 4-3,-1 2-1,-2 3-3,-1 3-1,-3 3-3,0 1-1,1-1 0,1-2 2,1 1 0,2-2-1,2 1-3,4-1-1,3 1-3,1-1-1,2-1-1,0-1 0,2-1-1,2-2-4,6-3-7,4-3-7,5-2-8,4-4-4,3-4-5,3-4-2,3-4-5,1-2 0,1-3 2,-1-2 1,0-1 2,-1-2 2,-3 1 3,-3-1 1,-3 1 3,-4-2 2,-3-1 4,-4-2 2,-4-3 4,-3 1 2,-1 3 5,0 3 3,-1 3 3,-2 2 5,-1 1 7,0 1 5,-1 1 7,-1 4 9,2 8 12,0 8 13,2 7 11,0 5 0,0 1-15,0 1-15,0 1-15,-1 1-8,-2 1-2,-2 1-3,-2 1-1,-1 1-5,-1 0-11,-2 2-8,0 1-9,0-1-9,1-4-7,0-2-6,2-3-7,2-6-7,4-10-6,4-10-7,4-10-7,3-5 4,2-3 16,1-1 14,3-2 16,1 0 11,-1 3 7,1 3 7,0 3 6,-1 1 7,1 2 4,0 1 4,-1 1 4,0 1 3,-1 2 0,0 3 2,-2 1-1,0 1 0,1 2-4,2 0-3,0 2-3,0 0-5,-1 0-8,-1 0-6,0 0-7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1"/>
    </inkml:context>
    <inkml:brush xml:id="br0">
      <inkml:brushProperty name="width" value="0.06174" units="cm"/>
      <inkml:brushProperty name="height" value="0.06174" units="cm"/>
      <inkml:brushProperty name="color" value="#00BFF3"/>
    </inkml:brush>
  </inkml:definitions>
  <inkml:trace contextRef="#ctx0" brushRef="#br0">81638 554 356,'7'-16'3,"-2"2"7,-3 1 7,0 1 7,-3 3 11,0 6 15,-2 6 15,0 6 16,-1 4 0,0 5-15,0 3-13,0 5-14,0 3-10,-2 5-3,0 3-4,-1 4-4,-1 5-4,-2 8-6,0 6-6,-1 7-4,0 4-9,3 1-11,1 1-10,2 1-12,0-1-2,0 0 3,-1-1 5,-1-1 4,-1-5 2,2-9-3,1-8-3,1-9-1,-1-9-3,2-6 0,-1-7-3,0-6 0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1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82025 2016 468,'30'-7'139,"-3"2"-29,-4 2-29,-1 2-29,-5 2-16,-3 4-4,-4 2-4,-4 3-4,-4 3-6,-3 2-9,-2 1-7,-3 3-7,-5 1-8,-4 3-5,-5 1-6,-5 3-5,0-2-1,3-3 2,5-5 2,3-3 4,7-4 5,10-1 8,10-2 9,9-2 8,4-1 4,-5 2 2,-3 0 0,-4 2 1,-4 0 0,-1 3-2,-2 2-1,-2 1-2,-2 2 1,0 2 0,-2 0 3,0 1 1,-4 0-1,-4 1-2,-5-1-4,-5 1-2,-2-1-3,0-1 0,2-1-1,1-1-1,-1 0-11,-3-1-21,-3 1-20,-3 0-21,1-2-7,5-3 4,5-3 6,5-2 5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4"/>
    </inkml:context>
    <inkml:brush xml:id="br0">
      <inkml:brushProperty name="width" value="0.03281" units="cm"/>
      <inkml:brushProperty name="height" value="0.03281" units="cm"/>
      <inkml:brushProperty name="color" value="#00BFF3"/>
    </inkml:brush>
  </inkml:definitions>
  <inkml:trace contextRef="#ctx0" brushRef="#br0">83987 1450 670,'-8'22'65,"0"-1"-12,0-3-14,0-1-13,0 1-7,-1 5-1,-2 5-1,0 5-1,0 3-1,1 0 1,0 2 0,2 1 0,2-2-5,2-2-8,4-4-10,3-2-9,1-4-9,1-7-7,1-5-7,2-6-9,0-3-2,0 0 1,-1 0 2,1 0 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5"/>
    </inkml:context>
    <inkml:brush xml:id="br0">
      <inkml:brushProperty name="width" value="0.03503" units="cm"/>
      <inkml:brushProperty name="height" value="0.03503" units="cm"/>
      <inkml:brushProperty name="color" value="#00BFF3"/>
    </inkml:brush>
  </inkml:definitions>
  <inkml:trace contextRef="#ctx0" brushRef="#br0">84722 1800 628,'-15'0'0,"1"0"0,1 0 0,0 0 0,1 1 1,1 2 4,-1 2 4,0 2 3,1 1 5,3 1 8,1 2 6,2 0 8,2 0-1,0 1-6,2 0-7,0 0-8,2-1-6,2-1-6,2-1-6,2 0-7,1-2-5,0-2-5,-1-3-4,1 0-4,0-3-3,2-1-2,0 0-2,1-1-2,0-2 1,0 0 2,-2-2 2,-1 0 2,0-1 5,-2 1 6,-1-1 7,0 0 5,-2 1 9,-2 4 8,-2 3 8,-2 2 10,-1 3 6,2 2 4,0 1 4,2 3 5,0 2 0,0 2-7,0 1-6,0 3-7,0 1-3,0 3-5,0 1-3,0 3-3,-1 2-4,0 2-2,-2 4-4,0 3-1,-1 1-5,-2 0-4,0 1-5,-1-1-4,-1-2-3,0-2-3,0-3-2,0-3-2,0-3-1,-1-3 0,-2-3 2,0-3-1,-1-4 3,1-5 4,-1-4 2,0-6 5,2-4 1,3-7-1,2-6-1,4-5-1,1-5 2,0-3 3,0-3 2,0-2 4,2-2 2,4 1 1,4 2 0,3 0 1,3 3-1,1 5-4,2 5-2,0 5-3,-1 4-1,-3 2 2,-3 4 1,-3 3 1,-1 0-3,0 0-6,0-1-8,0-1-6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5"/>
    </inkml:context>
    <inkml:brush xml:id="br0">
      <inkml:brushProperty name="width" value="0.03495" units="cm"/>
      <inkml:brushProperty name="height" value="0.03495" units="cm"/>
      <inkml:brushProperty name="color" value="#00BFF3"/>
    </inkml:brush>
  </inkml:definitions>
  <inkml:trace contextRef="#ctx0" brushRef="#br0">85700 1404 629,'10'-16'1,"3"2"2,5 1 2,3 1 3,1 3 7,-3 6 13,-3 6 13,-3 6 14,-2 5 3,-1 5-9,0 5-8,-2 5-8,-2 4-10,-4 4-13,-4 4-11,-4 4-12,-3 2-8,-2 0 0,-1 0-1,-3 0-2,0-2-3,1-4-6,1-4-5,1-4-7,1-4 0,0-7 2,2-5 2,1-6 3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5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86650 2280 614,'30'-7'101,"-3"1"-20,-4 1-21,-1 0-21,-2 2-12,1 1-4,0 0-3,3 2-4,-1 0-5,2 0-5,1 0-5,1 0-4,0 0-10,-1 0-10,-1 0-13,-1 0-10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5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87179 1615 532,'-14'-22'0,"3"3"0,3 3 0,2 3 0,3 3 10,1 6 18,0 4 18,2 6 20,0 4 3,0 5-10,0 5-10,0 5-11,0 3-8,0 1-5,0 1-5,0 1-6,0 2-4,0 6-7,0 4-4,0 6-6,0 3-8,0 1-11,0 3-9,0 2-10,0-3-8,0-8-1,0-8-4,0-8-3,-1-6 4,0-7 10,-2-5 9,0-6 10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39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65032 7090 483,'-7'-19'21,"4"10"14,2 10 15,4 10 16,1 6 2,0 1-11,0 3-11,0 1-11,-1 2-8,-1-1-3,0 1-3,-1-1-5,-2 2-2,-1 1-2,0 3-2,-1 1-2,-1 2-3,0 1-4,0 1-3,0 0-4,0 0-2,0-1 1,0-3 1,0-1 1,0-4-5,2-3-12,0-5-11,2-3-10,0-5-10,0-6-7,0-6-6,0-6-7,0-2 4,0 0 15,0 2 15,0 1 14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6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88466 1347 614,'14'-21'3,"-1"7"8,-3 5 7,0 6 7,-2 4 7,1 2 5,1 2 6,1 2 5,0 1-3,-2 1-10,-2 2-11,-2 0-11,-3 2-5,-2 3 0,-4 3 1,-2 3 0,-4 3-3,-6 1-8,-4 2-6,-4 3-8,-3-1-5,1-4-1,1-2-3,1-2-1,3-5 0,3-1 4,5-4 5,3-3 4,6-2 5,8-4 9,8-3 7,7-2 8,5-2 3,1 0-1,1 0-2,1 1-1,-1-1-2,-2 3 1,-2 2-1,-1 3 0,-3 1 0,-5 5-3,-3 4-1,-4 3-3,-4 5 0,-4 5 0,-4 5 1,-4 5 0,-3 1-1,-3-2-5,-3-2-2,-3-1-5,0-4-2,1-3-3,3-5-3,1-3-2,3-8-9,3-11-18,2-10-16,4-11-18,3-4 0,2 1 16,3 3 17,4 1 15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6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89744 1700 524,'6'24'155,"-1"1"-37,-2 1-36,-2 1-36,-2 1-21,-4 4-4,-2 3-6,-3 3-4,-2 0-9,0 0-12,1-2-12,-1 0-13,1-4-8,2-5-3,2-7-3,3-5-4,0-9 0,2-12 1,0-12 3,2-11 0,1-4 7,4 4 9,2 3 9,3 5 10,1 2 6,0 0 1,-2 2 2,-1 1 3,1 1 4,0 1 9,1 1 9,1 1 9,0 1 6,0 2 4,-2 2 5,-1 2 3,1 1-4,2 0-10,2 0-13,1 1-10,2-1-8,-1 2-4,1 0-3,0 2-5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7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90481 1259 510,'0'-25'10,"0"11"19,0 12 20,0 12 19,0 6 3,0 1-12,0 1-12,0 1-14,0 3-7,0 5-3,0 5-2,0 5-4,-1 2-3,-2 2-3,-2 0-4,-1 2-4,-1-3-7,2-4-12,2-6-11,2-4-12,5-8-9,8-12-6,7-12-7,9-12-6,1-4 4,-2 1 15,-3 3 15,-3 1 15,-3 3 12,-2 3 7,-4 3 8,-3 2 8,-2 4 4,-2 4 1,-2 4 1,-2 4 1,-3 3 2,-2 5 3,-4 3 4,-2 5 2,-1-1 0,3-3-6,1-5-5,2-3-6,5-4-10,10-4-14,8-4-15,9-4-15,5-5-6,0-6 2,2-5 1,1-7 3,-2 0 2,-6 3 2,-3 5 2,-6 3 3,-4 3 3,-1 2 2,-2 3 4,-2 1 1,-4 3 16,-2 4 29,-6 3 27,-2 5 28,-3 4 6,2 2-16,1 3-16,0 3-16,2 1-11,0-2-3,2 0-5,0 0-5,2-3-3,0-1-4,2-3-3,0-1-3,4-3-6,6-4-8,5-4-8,7-4-8,1-4-2,-3-4 2,-3-4 4,-3-3 1,-3-3 2,-1-1 0,-2-1-2,-2-1 0,-2 0 1,-2 1 3,-3 1 2,0 1 2,-4 2 3,-2 3 1,-4 2 2,-2 4 2,-2 3 1,-1 1 0,-2 2-2,0 2 1,0 1-4,-1 2-6,0 0-6,1 2-6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7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93474 1927 587,'-9'-6'64,"0"2"-5,-1 4-3,-1 3-4,-1 3-6,1 5-10,-1 5-7,1 5-10,0 4-5,2 1-1,2 2-3,3 3-1,0 0-4,2 0-5,0 0-3,2 1-6,1-2-8,2-2-11,2-2-13,1-1-11,1-4-1,-2-3 10,-2-5 11,-2-3 9,-1-2 2,2 0-6,0 0-7,2 0-6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8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93716 2350 570,'-7'-8'4,"2"0"7,2 0 9,2 1 6,2-2 5,4 0-2,2-1-1,3-1-2,3-2-3,1-2-7,3-1-8,2-3-7,-1 0-5,1 3-2,-2 1-2,-1 3-2,-2 0-2,-3 2-4,-3 1-3,-2 1-4,-4 1 3,-4 2 11,-4 2 9,-4 2 11,-1 2 6,1 4 3,0 2 3,2 3 3,0 3 1,1 0-1,-1 1-2,0 1-2,1 1 0,0 1-2,2 1 0,1 1-1,0 1-1,2-1-4,0 1-3,2-1-3,0 1-3,0 1-4,0 1-4,0 1-4,0-1-5,0-3-4,0-3-7,0-2-5,1-4-4,2-1-3,2-2-3,2-2-3,0-2 1,1 0 6,0-2 5,0 0 5,-1-2 2,1 0-4,0-2-2,0 0-4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28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95000 1716 551,'28'-7'3,"-5"2"8,-7 2 7,-5 2 9,-2 1 4,3 2 1,4 0 3,2 2 1,1 0-1,1 2 0,-1 0-3,1 1-2,-1 2-2,1 2-3,-1 1-3,1 3-3,-3 2-5,-3 3-4,-4 3-5,-4 3-4,-4 2-8,-4 3-8,-4 1-9,-4 2-8,-5 3-7,-9 2-5,-7 4-5,-8 3-5,-1-4 0,6-6 3,5-9 4,7-7 4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3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88049 5330 504,'-2'-12'6,"-4"10"15,-4 8 13,-3 9 15,-4 6 1,-1 1-10,-3 3-9,-1 1-10,-2 2-7,1 1-4,-1 0-5,1 2-5,-1-1-3,1-1-1,0-3-2,-1-2-2,2-2-1,1-3 1,2-3 1,3-2 0,5-4 2,10-3 4,10-2 5,10-4 4,4-1 2,0 0 1,1 0 0,-1 0 0,1 0 0,1 0-1,1 0 0,1 0-1,-1 0-1,-3 2 0,-3 0-1,-3 2-1,-1-1 0,-1 0-1,1-2 1,0 0 0,-1-2 1,-1 0 1,-1-2 2,-1 0 2,-2-3 1,-2-2 0,-4-3 0,-2-3 1,-3-2-2,0-2-2,-2 0-3,0 0-2,-2-3-4,0 0-1,-1 0-3,-2-2-2,0 0-3,-1 3-3,-2 1-3,0 3-3,0 0-4,3 2-3,1 1-4,2 1-4,2 0-4,0 1-5,2-1-6,0 0-5,2-1 1,4-1 6,2-3 6,4-1 7,0 0 5,-1 5 5,-1 3 4,0 4 5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4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89512 4700 539,'7'10'81,"-2"3"-13,-3 5-15,0 4-13,-3 1-9,0 2-3,-2 1-3,0 1-4,-2 2-2,0 1-3,-1 2-3,-1 3-2,-1 0-2,2 2-1,1 1 0,0 0-2,1 1-1,1-1 1,-1-2 0,0 0 0,0-4-9,2-5-22,0-7-19,2-5-22,0-6-7,2-6 3,0-6 4,2-6 3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4"/>
    </inkml:context>
    <inkml:brush xml:id="br0">
      <inkml:brushProperty name="width" value="0.03229" units="cm"/>
      <inkml:brushProperty name="height" value="0.03229" units="cm"/>
      <inkml:brushProperty name="color" value="#00BFF3"/>
    </inkml:brush>
  </inkml:definitions>
  <inkml:trace contextRef="#ctx0" brushRef="#br0">89550 5846 681,'10'-14'46,"3"3"4,5 3 3,3 3 4,1 1-5,-1 2-17,-3 0-14,-1 2-16,-2 0-11,-1 0-5,-1 0-4,0 0-7,-2 0-5,-1 0-9,-1 0-7,0 0-8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4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90412 4650 466,'0'39'192,"0"0"-47,0 0-47,0 1-46,-1 2-28,0 9-8,-2 8-10,0 8-7,-2 4-10,0 4-10,-1 3-9,-1 3-11,-1 0-6,2 0-4,1-1-4,1-1-3,0-9 2,2-13 10,0-16 11,2-14 9,0-8 5,0-1-1,0-1-2,0 0-1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39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65050 8091 562,'1'-22'0,"2"5"4,2 3 5,2 4 5,1 2 3,-1 1 4,1-1 4,0 0 4,0 1 1,2 2 0,0 2 0,1 2 0,1 1-1,2-2-1,0 0-1,1-2-1,1 1-3,-1 1-4,1 0-3,0 2-3,0-1-4,1-1-3,1 0-4,1-1-2,0-1-6,-1 2-7,0 0-8,-2 2-8,-1 0-6,-1 2-5,-1 0-4,0 2-6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7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91312 5500 512,'-15'0'6,"1"2"12,1 0 12,1 2 12,4-1 7,8-1 4,8 0 4,7-2 3,5 0-4,1-2-11,1 0-11,1-1-12,1-1-9,-1 2-10,1 0-10,-1 2-8,-1 1-10,-3 2-11,-3 2-9,-3 1-11,-2 2-4,-2-1-1,-2 1-1,-2 0 1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7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91161 6400 589,'-28'13'4,"5"-3"8,6-4 9,7-4 7,4-2 8,4 2 6,4 0 5,4 2 7,4-1-2,5 1-10,5 0-10,5 0-9,3 0-9,3 0-10,1 0-11,2 0-9,-1-1-5,-5 1-3,-5 0-1,-5 0-1,-4 0-7,-1 0-13,-2 0-12,-2 0-12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8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93293 5347 560,'29'-7'113,"-6"0"-21,-4 2-19,-4 1-20,-4 3-15,-1 7-8,-1 7-8,0 8-9,-4 3-7,-6 4-7,-6 3-5,-6 3-6,-3 0-4,-1-2-1,-1-1-1,-1-3-2,0-2 0,1-3 0,0-3 0,3-3 1,-3-1 0,-4-1-1,-3 1 1,-4-1 0,-1-1 3,5-2 8,3-4 7,5-2 8,6-4 7,10-3 6,10-2 7,10-3 7,5-2-1,4 2-9,3 1-9,3 0-10,0 2-5,0 0-5,-1 2-3,-1 0-4,-2 1-6,-2 0-6,-2 0-7,-1 0-7,-4 0-4,-3 0-4,-4 0-2,-4 0-4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9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94809 5531 503,'5'-4'67,"-6"6"-1,-6 7 0,-6 8 0,-3 3-6,-1 1-11,-1 0-13,-1 3-10,-1-1-9,-1 2-2,-1 1-4,-1 1-2,0-1-4,-1-3-2,1-3-3,0-3-1,5-3-4,10-1-2,11-2-4,12-2-2,5-3-2,3-3 1,1-2 0,2-3-1,1-2 2,-3 2 1,-1 0 1,-3 2 2,-1 0 0,-3 0 2,-1 0 2,-2 0 0,-4-2 4,-3-4 8,-4-4 7,-4-4 7,-2-2 2,0-3-3,0-1-4,1-3-2,-1-1-7,2-1-8,0-1-10,2 0-9,0-1-8,0 1-5,0 1-7,0 1-5,1 3-2,2 3 2,2 5 2,1 3 2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9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95776 4950 447,'-1'30'129,"0"-3"-23,-2-4-23,0-1-23,-2-1-15,0 4-7,-1 4-7,-1 5-6,-1 1-6,2 2-8,1 0-5,0 2-8,1-1-5,-1-2-4,-2-2-6,0-1-4,0-4-11,1-6-18,0-4-18,2-4-18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9"/>
    </inkml:context>
    <inkml:brush xml:id="br0">
      <inkml:brushProperty name="width" value="0.03294" units="cm"/>
      <inkml:brushProperty name="height" value="0.03294" units="cm"/>
      <inkml:brushProperty name="color" value="#00BFF3"/>
    </inkml:brush>
  </inkml:definitions>
  <inkml:trace contextRef="#ctx0" brushRef="#br0">95750 5943 667,'16'-28'35,"-1"7"5,1 7 4,-1 7 5,0 3-1,-1 0-9,-1 0-7,0 1-8,-2-1-9,1 2-9,0 0-8,0 2-10,-1 0-10,-1 2-12,-1 0-13,0 2-11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39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96545 4757 412,'-1'-17'80,"0"14"4,-2 14 4,0 13 4,0 12-8,0 10-19,2 10-19,0 10-18,1 4-14,-2 2-7,0 1-8,-2 1-7,0 1-10,-1 1-12,-2 0-11,0 2-12,0-7-3,2-13 5,3-14 5,1-14 5,0-7 1,0-3-3,-2-1-5,0-2-4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0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97564 6400 507,'-2'17'170,"0"1"-38,-3 3-38,-2 1-37,0 3-29,2 1-16,3 2-19,1 3-18,1-3-7,0-4 0,0-5 3,0-4 1,-1-4-6,0-1-14,-2-1-13,0 0-14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0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98200 6115 565,'22'-1'107,"-1"0"-26,-3-2-24,-1 0-26,1 0-10,5 1 4,5 0 3,5 2 3,0 0-2,-2 0-12,-3 0-9,-3 0-12,-3 0-8,-2 0-9,-1 0-9,-2 0-9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1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98758 5133 524,'-22'-6'86,"7"4"-10,3 4-10,6 4-9,1 5-9,0 7-7,-1 7-8,-1 7-8,-1 6-6,2 4-5,1 5-6,0 6-6,2 1-6,0-1-11,2 0-10,0-2-10,1-3-2,-2-8 7,0-6 7,-1-7 6,-1-6-4,0-3-16,0-4-17,0-4-16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39"/>
    </inkml:context>
    <inkml:brush xml:id="br0">
      <inkml:brushProperty name="width" value="0.05461" units="cm"/>
      <inkml:brushProperty name="height" value="0.05461" units="cm"/>
      <inkml:brushProperty name="color" value="#F2395B"/>
    </inkml:brush>
  </inkml:definitions>
  <inkml:trace contextRef="#ctx0" brushRef="#br0">66395 6703 402,'0'-42'3,"0"9"6,0 11 4,0 9 7,-2 10 10,0 10 16,-3 10 15,-2 9 17,-1 5 1,0 1-12,0-1-13,0 0-12,1 4-9,0 5-7,2 6-7,1 6-6,0 7-9,0 11-9,0 9-10,0 10-10,0 4-7,2-3-4,0-4-3,2-2-3,0-9-3,0-15 2,0-15 1,0-13 1,0-10-1,2 0-2,0-1-2,2 0-2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1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100238 5395 528,'-45'30'179,"4"-1"-45,4-3-45,3-1-44,3-2-27,2 1-11,0-1-11,1 1-10,2-2-5,5-3-1,3-3-1,5-3 0,3-1 0,4 0 2,4-1 1,4 1 2,4-1 3,4-1 5,3 0 5,5-2 5,1 0 1,-1 0 1,-1 0 0,0 0-1,-2-1-1,3 1-2,0 0-3,1 0-2,-1-1-1,-3-1 1,-3 0 1,-2-2 1,-3-3 6,-1-8 11,-1-6 11,0-7 10,-1-4 0,0-1-8,0-1-11,0 0-8,0-4-11,0-1-11,-1-4-12,1-2-11,1-1-6,0 5-2,1 4-3,2 3-1,0 4 2,0 1 4,-1 3 6,1 1 6,-1 3 3,0 2 4,-2 4 4,0 3 3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1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101212 5124 469,'14'-11'29,"-3"10"17,-3 10 20,-2 9 17,-3 7 2,0 1-16,-2 3-17,0 1-16,-3 2-11,0 4-5,-3 3-7,-2 2-7,-2 1-6,-1 0-8,-3-1-9,-1-2-7,-1-3-9,2-5-8,3-7-8,1-5-9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1"/>
    </inkml:context>
    <inkml:brush xml:id="br0">
      <inkml:brushProperty name="width" value="0.03097" units="cm"/>
      <inkml:brushProperty name="height" value="0.03097" units="cm"/>
      <inkml:brushProperty name="color" value="#00BFF3"/>
    </inkml:brush>
  </inkml:definitions>
  <inkml:trace contextRef="#ctx0" brushRef="#br0">101400 5909 710,'14'-21'35,"-1"5"-5,-2 5-4,-2 4-4,-1 3-1,1-2 3,1 0 3,1-1 3,1 0-2,0 0-6,-1 2-7,1 1-6,-1 0-9,-1 2-10,-1 0-10,0 2-11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2"/>
    </inkml:context>
    <inkml:brush xml:id="br0">
      <inkml:brushProperty name="width" value="0.05672" units="cm"/>
      <inkml:brushProperty name="height" value="0.05672" units="cm"/>
      <inkml:brushProperty name="color" value="#00BFF3"/>
    </inkml:brush>
  </inkml:definitions>
  <inkml:trace contextRef="#ctx0" brushRef="#br0">102190 4211 387,'-1'-15'4,"0"4"6,-2 3 8,0 3 6,0 3 10,0 5 15,1 6 13,2 4 13,0 5 1,-2 5-14,0 5-14,-2 5-14,0 7-9,-2 12-3,0 10-4,-1 11-3,0 1-4,0-7-1,2-9-3,1-7-1,0-7-4,0-8-3,0-6-3,0-7-5,0 7-2,-2 19 0,0 19-1,-1 20 0,0 7-6,0-8-13,2-6-11,1-7-12,0-9-2,2-11 6,0-10 7,2-11 6,0-8 2,0-2-5,0-3-3,0-2-5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2"/>
    </inkml:context>
    <inkml:brush xml:id="br0">
      <inkml:brushProperty name="width" value="0.0452" units="cm"/>
      <inkml:brushProperty name="height" value="0.0452" units="cm"/>
      <inkml:brushProperty name="color" value="#00BFF3"/>
    </inkml:brush>
  </inkml:definitions>
  <inkml:trace contextRef="#ctx0" brushRef="#br0">102800 5671 486,'37'-21'148,"-6"6"-33,-4 7-34,-5 5-33,-2 2-20,-1 0-4,1-2-3,0 0-5,-2 0-4,-1 2-4,-3 2-4,-1 2-5,-3 2-3,-2 2-3,-4 1-4,-2 3-4,-5 3 0,-6 6 0,-6 3 1,-5 6 2,-4 1-2,1-3-3,-1-3-4,1-3-4,1-3 1,5-3 6,3-2 6,4-4 6,6 0 7,6 1 10,7 3 10,8 2 10,1-1 1,1-3-4,-2-3-6,-1-2-5,-1-1-3,-1 0-1,-1 1-2,0 2-1,-2 1-1,-1 3-2,0 3-1,-2 3-1,-4 2-4,-6 1-3,-7 1-5,-7 1-4,-7 1-7,-5 1-9,-7 1-9,-5 1-10,1-2-8,6-5-6,7-5-7,7-4-6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7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92824 9670 533,'-11'-7'32,"10"2"8,10 3 10,10 1 10,6-1 0,6 0-8,5-3-9,4-2-7,2 0-7,-2 1-5,-1 0-5,-3 2-6,-3 1-5,-2 2-7,-3 2-7,-3 2-6,-3 2-6,-3 3-6,-3 3-6,-3 4-6,-2-1-3,-2 0-1,-2-1 0,-2 0-2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7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92381 10812 583,'-13'-2'25,"3"0"2,4-3 1,4-2 1,3 0 0,4 3 0,2 1 0,3 2-1,5 0 0,4-2 0,4-2 1,7-2 1,3 1-3,6 1-6,4 2-5,6 2-6,2 1-6,2 0-10,0 0-8,1 0-9,-2 0-8,-6 2-6,-6 0-8,-5 2-6,-7-1-3,-4-1 1,-5 0 2,-4-2 2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8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95950 10231 545,'31'-2'145,"-2"0"-31,0-3-33,-1-2-31,-1 1-21,-1 1-8,-1 2-9,-1 2-9,-1 1-6,-1 0-2,-1 0-2,-1 0-1,-1 0-8,-3 2-12,-1 0-11,-2 2-13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8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97124 9431 524,'-15'0'2,"4"-2"5,3 0 5,3-1 4,1 2 9,0 7 12,0 7 13,1 8 13,-1 2 0,2 2-12,0 1-12,2 1-13,-1 1-5,0-1-3,-2 0-1,0 1-1,-1 1-5,0 2-10,0 4-8,1 3-9,-2 1-8,0 0-10,-1 0-8,-2 0-8,2-3-4,1-8 3,2-6 3,2-6 3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9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97691 9455 518,'3'-14'7,"7"3"16,8 2 15,6 4 14,2 2 6,0 2-6,-1 2-6,-1 2-5,-2 2-4,-3 4-3,-3 2-3,-3 3-3,-4 2-6,-4 1-11,-6 1-10,-4 1-9,-6 2-5,-5 1 1,-7 3 1,-5 1 2,-3 1-4,0-1-8,-1-1-8,1-1-8,1-2-2,4-3 5,2-3 5,3-3 5,2-2 4,3-2 5,1-3 4,2 0 3,6-4 7,9-3 10,8-2 9,9-3 9,5-2 4,2 0-2,3 0-3,1 0-3,0 1-4,-2 1-6,-1 0-7,-3 2-7,-1 1-8,-1 0-11,-1 1-10,-1 2-10,-2 0-3,-3 0 6,-3 0 4,-2 0 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2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9905 11608 554,'-8'-14'3,"2"3"5,0 3 6,2 2 5,-1 2 6,-2-2 4,-2 0 5,-1-1 4,-2-1 0,2 2-8,1 1-6,0 0-8,0 4-3,-1 6-2,-3 6-1,-2 6-1,-1 4 0,-3 2 1,-2 4 0,-1 3 1,-1 2-1,1-1-3,1 0-3,1 1-4,0-2 0,1 0 2,-1-1 2,1-1 1,0-1 1,4-1 0,3-1 0,3-1 1,2-1-1,2-1-1,2-1-2,2-1-2,3-2 1,4-3-1,4-2 2,3-4-1,5-2 1,5-2-2,5-3-1,5 0 0,4-5-3,5-6-3,2-6-4,6-5-3,2-4-6,3-1-5,3-1-7,4-1-6,-3 1-2,-7 5-1,-6 3-1,-7 5 1,-7 1-1,-4 2 1,-4 1 0,-6 0 1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49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99512 9097 511,'7'-2'13,"-2"13"29,-3 13 27,0 13 27,-4 7 3,-2 4-23,-4 2-23,-2 4-23,0 0-19,1-1-17,2-1-14,2 0-17,1-3-8,1-2-1,-1-4-2,0-2-1,0-6-1,2-8-1,0-7 0,2-8-2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0"/>
    </inkml:context>
    <inkml:brush xml:id="br0">
      <inkml:brushProperty name="width" value="0.03876" units="cm"/>
      <inkml:brushProperty name="height" value="0.03876" units="cm"/>
      <inkml:brushProperty name="color" value="#00BFF3"/>
    </inkml:brush>
  </inkml:definitions>
  <inkml:trace contextRef="#ctx0" brushRef="#br0">100400 10350 567,'8'29'146,"-1"-6"-34,1-4-34,0-5-33,0-2-20,-1-1-8,1 1-9,0 0-7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1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101758 8939 476,'-10'-5'8,"-4"6"14,-4 6 16,-3 6 15,0 1 2,5-1-10,5-3-12,5 0-11,0 1-5,-2 7-1,-3 7 0,-4 7 0,0 2 0,-1 0 1,1-1 2,-1-2 1,1 1 0,3-1-1,1 0-2,2 1-1,2-2-3,2-2-2,2-2-3,3-1-3,1-4-3,3-5-6,4-5-3,2-4-5,3-5-4,3-4-4,3-4-3,3-4-5,0-2-1,-3-1 0,-3-2-1,-2 0 1,-5 0 1,-5 1 2,-4 1 3,-6 1 3,-3 1 2,-3 4 1,-4 2 2,-1 4 1,-4 2 1,-1 0-1,-3 2-1,-1 0-1,0 1-1,3 2-2,3 0-1,3 2-1,3-1-1,2-1 3,4-1 2,3 0 1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1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103609 9200 529,'-15'1'109,"4"4"-25,3 2-24,3 3-25,0 5-12,0 5 0,-1 7 1,-1 5-1,-1 2 0,2-1-4,1-3-3,0-2-2,1 0-4,1-1-4,-2 0-4,2 1-5,-1-3-6,2-1-10,0-4-9,2-3-10,0-3-10,2-1-10,0-2-11,2-2-9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1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103874 9600 568,'-16'1'91,"-1"4"-16,-1 2-17,-1 3-17,0 3-9,1 0-5,1 1-3,1 1-4,1-1-2,2-1-3,3-2-3,1-2-1,3-1-4,6-1-7,4 1-4,6 0-7,2-2-1,3-1 1,1-2 2,3-1 1,1-2 0,-1 1-2,1 2-1,-1 0-2,0 1-5,-3 0-8,-1 0-7,-2 0-7,-2-1-4,-1 0 3,-1-2 1,0 0 2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1"/>
    </inkml:context>
    <inkml:brush xml:id="br0">
      <inkml:brushProperty name="width" value="0.05507" units="cm"/>
      <inkml:brushProperty name="height" value="0.05507" units="cm"/>
      <inkml:brushProperty name="color" value="#00BFF3"/>
    </inkml:brush>
  </inkml:definitions>
  <inkml:trace contextRef="#ctx0" brushRef="#br0">103907 8640 399,'0'-15'3,"0"3"5,0 1 5,0 2 5,0 6 10,0 10 13,0 9 13,0 11 13,0 6 2,0 2-12,0 4-10,0 3-11,0 2-6,0 3-3,0 4-2,0 2-2,0 1-4,0 0-3,0-2-6,0 0-3,0-2-4,0-1-4,0 0-2,0-2-3,-2 0-4,-2-2-5,-4-1-5,-2 0-4,-4-3-5,-5-4-3,-5-3-4,-5-5-4,-3-3-4,-2-3-2,-3-3-2,-1-3-4,2-3 4,6-1 7,5-2 8,7-2 9,3-2 4,2-2-1,3-3 0,1 0 0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2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105419 9556 439,'-2'-10'7,"-4"10"17,-4 12 15,-3 10 16,-2 4 1,2-1-12,3-3-12,1-1-12,5-6-17,8-7-21,8-8-21,7-8-21,3-3-3,-3 1 13,-3 0 13,-2 2 14,-4 1 10,-1 0 8,-2 2 6,-2 1 7,-2 2 8,-2 6 8,-2 4 7,-2 5 9,-2 2 1,0-3-5,-1-1-5,-2-2-4,4-3-7,6-2-9,8-4-9,6-2-8,2-3-7,-1 0-2,-2-1-5,-3-1-2,-1 0 0,0 2 5,-2 2 4,0 2 5,-3 2 8,-1 2 10,-2 2 12,-2 2 10,1-1-2,4-3-18,4-2-16,3-4-18,2-2-7,0-2 2,-2-1 2,-1-3 2,-1 0 5,-2 0 7,-3 2 6,-1 1 8,-2 2 6,-2 4 7,-2 4 5,-2 4 7,1 0-8,2-4-20,4-4-20,2-4-20,1-3-7,0-2 9,-2-2 9,0-1 7,-2-2 7,2-1 3,-2-2 4,1 1 3,0-1 3,0 2-1,0 3 1,0 1 1,0 2 1,0 2 4,0 3 3,0 1 3,0 1 9,1 2 13,2 0 14,0 2 14,0 2 3,-2 6-3,-3 4-4,0 5-5,-2 3-5,0 3-4,0 1-6,0 3-5,0 1-6,0 2-5,0 3-5,0 1-6,-1 2-3,0 2-3,-2 2-3,0 2-1,-1 2-7,0 0-12,0 2-10,0 0-12,0-3-7,0-10 0,0-8-2,1-8-2,-1-6 0,2-1 1,0-1 0,2 0 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2"/>
    </inkml:context>
    <inkml:brush xml:id="br0">
      <inkml:brushProperty name="width" value="0.03076" units="cm"/>
      <inkml:brushProperty name="height" value="0.03076" units="cm"/>
      <inkml:brushProperty name="color" value="#00BFF3"/>
    </inkml:brush>
  </inkml:definitions>
  <inkml:trace contextRef="#ctx0" brushRef="#br0">106900 9293 715,'22'-28'87,"-1"7"-30,-3 7-28,-1 7-29,-1 3-11,-1 0 9,1 0 8,0 1 9,-1-1 5,1 2 1,0 0 1,-1 2 2,1 0-7,0 0-19,-1 0-16,1 0-18,-2 0-11,-1 2-4,-2 0-5,-2 2-4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8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107880 9750 999,'-8'71'-6,"1"-14"-12,-1-13-12,1-13-12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15"/>
    </inkml:context>
    <inkml:brush xml:id="br0">
      <inkml:brushProperty name="width" value="0.02293" units="cm"/>
      <inkml:brushProperty name="height" value="0.02293" units="cm"/>
      <inkml:brushProperty name="color" value="#00BFF3"/>
    </inkml:brush>
  </inkml:definitions>
  <inkml:trace contextRef="#ctx0" brushRef="#br0">41966 34059 959,'-1'-15'-2,"-1"4"-3,0 3-3,-1 3-3,-1 2-1,2 3 3,0 4 2,2 2 2,0 2 1,0 2 1,0 0 1,0 1 1,1 1 0,4 0-1,2 0 1,4-1 0,-1 2-1,1 0 0,-2 1-1,0 1 0,-1 1-1,-1-1-1,1 1 0,0 0-1,0-1-1,0 1 1,0 0 1,-1-1 0,2 0 0,0-2 2,1-3-1,2-1 1,-1-1 1,-1 0 1,-1 0 1,0 0 1,-1-2 0,-1-1 1,1-2-1,0-2 0,0 0 0,2 2-1,0 2 1,1 2 0,0 1 0,0 1 0,-2 2-1,-1 0 1,0 1-1,-2 1 0,-1 1 0,0 2 1,-1-1-1,0-1 0,-1-1 0,2 0 0,-2-3 0,1-1 0,0-2-2,0-2 1,0-1-1,0 0-1,0-1 1,0 2 0,0-1-1,0 1 1,0 2 1,0 0-1,-1 0 1,1-1 0,0 0 0,0-1 0,1-1 0,0 3-1,1 2-1,2 2-1,0 0 1,-1-1-1,1-1 0,0 0 1,0-1-1,0 0 1,0-1 1,-1 1-1,1 0 1,0 0 0,0 0 1,0 0 0,0-1 0,-1-1 0,1-1 0,0 0-1,0-1 0,2 0 2,0 0 1,1 0 1,2-1 0,0 1-1,1 0 1,1 0-1,0 1-2,-1 0-1,-1 1-1,0 2-2,-2 0-1,-3-1 2,-1 1 1,-2 0 2,-1 0 1,0 0 3,0 0 2,0-1 3,1 0 2,3-2 2,4-2 1,2-2 3,1-1-2,-1 2-2,-1 0-3,0 2-3,-1 0-2,1 0 1,1-1-1,2 2 1,-2-1-2,-1 3-1,-2 2-2,-2 2-1,-1 0-1,1-1 1,2-1 1,0 0 0,0-1 0,-1 0 1,0-1 0,-2 1 0,1-1 0,2-2 0,1-2-1,3-2 1,1-1-1,0 0 0,-1 0 0,1 0-1,-1 0 0,-1 0 0,-1 0-1,0 0 0,-2 0 1,1 0-1,0 0 1,0 0 0,-2 1 1,-1 2 1,-2 2 3,-2 2 1,-1 0 0,0 1-1,0 0-1,0 0-1,0 0 2,0-1 2,-1 1 4,1 0 3,1-1 1,0-2-1,1-2-2,2-2-1,0-1-1,0 0-1,-1 0-2,1 0-2,0 0 0,2 0-2,0 0 0,1 0-2,1 0 0,0 2-1,0 0-1,-1 2-1,0 0 0,0 1 0,-2 2 1,0 0 1,-1 1 0,1 0-1,2 0 2,0-1-1,1 0 0,1-2 0,1-2 0,2-2 0,-1-1-1,1 0 1,0 0 0,-1 0 0,1-1-1,0 0-2,-1-2-2,1 0-3,-2 0 0,-1 0 0,-2 2 1,-2 0 1,-1 2 2,0 0 1,0 2 2,-1 0 2,1 1 2,2 0 0,0 0 2,2 0 0,-1-1 1,1 0-1,0-2 1,0 0-1,0-1-1,1 0-1,1 0-3,1 0-1,1 0-1,0 0 0,-1 0 1,1 0-1,0 0 0,-1 0-2,1 0 0,0 0-2,-1 0 0,1 0 0,0 0 1,-1 0 0,1-2 0,0 0-2,-1-3-2,1-2-1,-1 0-1,-1 0 4,-1 2 2,0 1 2,-1-1 2,-1 2-1,1-1 1,0 0 0,-1 0 1,-1 2 1,0 0 3,-2 2 0,0 0 2,2 2-2,0 0-2,1 2 0,0 0 1,0 2 1,-2 0 2,-1 1 2,0 1 1,0-2 0,0-1-1,0 0 1,0-2-1,-1 0-1,1-2 0,0 0-2,0-1 0,0 0 0,0 0-1,-1 0 0,1 0-1,0 0 1,0 0 0,0 0 1,0-1-1,1 0 1,2-2-1,0 0-1,1-1-1,-1 0-4,1 0-4,0 0-3,-1 1-1,-1 0 2,0 2 4,-2 0 2,0 1 0,0 0-2,0 0-4,0 0-2,-1 0 0,-1-2 1,-1 0 4,0-1 1,-1-2 0,0 2-4,0-1-4,0 0-3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5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14573 11634 592,'-35'-14'3,"9"6"7,8 4 8,10 6 8,3 4 3,-2 6 2,-1 4 1,-3 5 1,0 0-1,2-3-6,2-5-4,3-3-5,-1 1-3,2 4-1,-1 5-1,0 5-1,0 1 1,2-3 0,0-3 1,2-3 1,0-1-2,2-1-3,0 1-4,2 0-3,1-1-4,1-1 0,3-1-2,2 0-1,1-3-1,0-1 1,-1-2 0,1-2 0,1-2 1,2-1 1,1 0-1,3-1 1,1-4 0,1-6 0,1-6 1,1-5-1,1-4-1,-1-1-3,1-1-3,-1-1-2,-1 2-1,-4 5 1,-5 4 3,-3 6 2,-2 2 1,0-1 0,0-2 0,-1 0 0,1-3 0,0-5 0,0-5 1,0-5-1,-3 0 3,-2 3 2,-6 5 3,-2 3 3,-4 3 2,-2 1 2,-2 1 1,-1 0 2,-3 2-1,0 3-2,-1 1-3,-1 2-3,-1 2-2,1 2-4,-1 2-3,1 2-3,0 2-2,0 4-2,2 2-1,1 3-2,1 3-3,3 1-5,1 3-5,2 2-6,2-2-2,0-3-1,2-5 1,1-3-1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17"/>
    </inkml:context>
    <inkml:brush xml:id="br0">
      <inkml:brushProperty name="width" value="0.02768" units="cm"/>
      <inkml:brushProperty name="height" value="0.02768" units="cm"/>
      <inkml:brushProperty name="color" value="#00BFF3"/>
    </inkml:brush>
  </inkml:definitions>
  <inkml:trace contextRef="#ctx0" brushRef="#br0">48200 33965 794,'16'0'15,"-1"0"-3,1 0-1,0 0-2,-1 1-1,-1 2 1,-1 2-1,0 1 0,-2 2 0,1 0 0,0 0-1,0 0-1,0-1 0,3-1-1,1 0-1,3-2 0,1-1-1,-1 0 1,1-2-1,0 0 0,-1-2 0,1-2-2,-1-2-2,1-2-2,-1 0-1,1 1 1,0 0 0,-1 2 1,0 1 0,-2 0 0,-3 1 0,-1 2 0,-1 1 1,0 2 0,-1 2 1,1 2-1,-1 0 1,-1-1 1,0 0 1,-2-2 0,0 0 0,0 0 1,0 0 0,0 0-1,0-1 1,3-2 0,2-2-1,2-2 1,1-1 0,1 0-1,1 0 0,1 0 0,0 1 0,-1 0-1,-1 2 0,0 0 0,-2 1-1,1 0 1,0 0-1,-1 0 0,0 0 0,0 0 0,-2 0 1,-1 0 0,0 0 0,0 0 1,-1 0 1,1 0 1,0 0 0,0 0 0,-1 0-1,1 0-1,0 0 1,0 0-1,-1 0 1,1 0 0,0-1 0,0-2 0,-1-2-1,1-1-1,1-3 0,0 0-1,1-1 1,1-1-2,1 0 0,0 2 0,-1 2 0,1 2-1,0 2 0,-1 0 0,1 2-2,0 0 0,-2 1 1,-1 0-1,-2 0 2,-2 0-1,-1 0 2,1 0-1,2 0 2,0 0-1,0-1 1,1-2 0,0-2 2,0-1 0,-1-2 0,1 0 0,0 0 0,0 1-1,0-1 0,1 0-2,1 0-1,2 0-1,-1 0-2,1 1 1,0-1-1,-1 0 0,1-1-1,2-2 1,0-2-1,1-1 1,0-1 0,1 0 1,0 2 0,-1 1 1,1 0 0,0 1 1,-1-1 1,1 0 1,-1 0 0,-1-2 0,-1 0-1,-1-1 0,0 0 0,0 1 1,-1 1 0,1 1 2,0 0 0,-1 2 1,1 1-1,0 0 2,-1 1-1,1-1 0,0-2 1,-1 0-1,2-2 0,1-1-1,3-3 0,2-1 0,0-2-1,1 0 0,-1 1-1,1-1 1,-1 1-2,-1-1-1,-1 0-3,-1 1-1,-1 0 0,1 1 2,0 1 0,-1 1 2,0 0 0,-1 2 0,0 1 0,-2 1 0,0 0 1,-1 0 0,1 0 0,0 1 2,-1 0-1,-1 0 1,-1 2 0,-1 1 0,1-1-1,0 0 1,1-2 0,1 1-1,1-3 0,2 0-1,0-1-1,1-1-1,1-2-1,1 0 0,1-1-1,1-1 0,0 0-2,-1 3 0,-1 1-1,-1 3 0,0 0-1,-1 0 3,1 0 1,0 1 2,-2-1 2,1 0 0,-2 0 2,-1 1 1,-1-1 2,-1 2 0,-1 1 1,0 1 1,-1 0 0,0 0-1,-1 0 0,1 0 0,1-1-1,1-3 0,3-4-2,2-2 0,1-2 0,1-1 0,1-1 1,1-1 0,0 0-1,1 1-3,-1 1-2,1 1-2,-1 0-2,-1 1-1,-1-1-1,-1 1 0,-1 1 0,-3 2 1,-1 4 3,-2 3 1,-2 2 2,-1 0 3,0 2 3,-2 1 3,0 0 2,0 0-1,0 0 0,-1 0 0,2-1 1,2-2 0,2-2 1,1-1 1,1-2-2,0 2-3,-2 1-5,-1 0-3,0 2-4,0 1-3,-1 0-3,1 2-4,0-1-4,0 0-2,-1-1-4,1-2-3,-1 1 0,-2 1 0,-2 0 3,-2 2 0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19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59296 32063 481,'1'-15'7,"2"4"13,2 3 13,2 3 13,1 4 4,1 7-6,2 7-6,0 8-6,0 3-5,-3 1-4,-1 1-5,-2 0-3,-2 4-3,-2 3-1,-2 4-2,-2 4-1,-2 3-1,-3 0-1,-4 2-1,-2 0-1,-2 1-2,-1-2-2,-1-1-4,-1 0-3,-1-3-2,1-4-2,-1-3-2,1-5-3,-1-4-1,1-3-1,-1-5-2,0-3 0,0-4-1,-1-4 2,-1-4 2,-1-4 1,0-5 1,1-4 0,1-5 0,1-5 0,2-4 0,3-1 3,3-2 1,3-2 3,1-1 3,2 1 5,0 1 5,2 1 5,1 3 3,2 3 0,2 4 0,2 5 1,2 2 0,2 2 4,1 2 1,3 3 4,2 1 1,2 6 1,1 2 1,3 5 1,2 3 0,3 3-3,3 3 0,3 4-3,1 0-1,2-2-2,1 0-2,1 0-1,2-3-5,4-3-8,4-3-9,4-2-8,0-2-11,-4 1-16,-4 1-14,-4 2-16,-5-2-4,-6-1 7,-5-2 7,-6-2 6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20"/>
    </inkml:context>
    <inkml:brush xml:id="br0">
      <inkml:brushProperty name="width" value="0.04235" units="cm"/>
      <inkml:brushProperty name="height" value="0.04235" units="cm"/>
      <inkml:brushProperty name="color" value="#00BFF3"/>
    </inkml:brush>
  </inkml:definitions>
  <inkml:trace contextRef="#ctx0" brushRef="#br0">62315 32637 519,'-16'-6'5,"2"6"8,1 4 10,1 6 8,0 3 4,1 3-3,-1 3-4,0 3-2,0 2-3,-2 1-3,0 1-1,-1 0-2,0 2-2,1-1 0,1 0-1,1 1-1,1-3 0,2-2-2,2-3-3,2-3-1,4-2-3,6-4-3,6-3-3,6-2-4,3-6-2,1-8 0,0-8 0,3-7-1,-2-5-4,0 1-8,-1 0-6,0-1-9,-3 3 0,-1 4 7,-3 3 5,-1 4 6,-3 6 10,-2 6 14,-4 8 14,-2 6 13,-2 4 7,0-1 0,0 1-1,0 0 0,0-1-3,0-1-7,0-1-7,0-1-6,0 1-5,2 1-1,0 3-1,1 2-2,3-2-3,2-3-5,3-4-5,4-4-5,0-4-1,1-3 2,0-2 2,-1-3 1,0-3 1,-1 0 0,-1-1 1,0-1-1,-2-2 1,-1 0-1,0-1-1,-2-1 0,-1-2 1,-2-1 1,-3-3 1,0-1 2,-4-1 0,0 1 0,-3 1 0,-2 1-1,-2 2 1,-2 3 0,-1 3 1,-3 3 0,-1 2 0,1 2 0,-1 2 0,1 2 0,-1 3-2,0 4-5,1 3-4,-1 5-4,2 2-6,2-1-6,4 1-7,3 0-6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20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64100 33016 531,'21'-7'6,"-3"2"13,-4 2 12,-4 2 13,-2 1 6,1 0-3,1 0 0,2 0-3,-1 2-4,-1 6-6,-1 4-8,0 5-7,-3 3-4,-3 3-2,-2 1-1,-4 3-3,-2-1-2,-1 0-3,-3-1-3,-2-1-3,0-2-3,3-3-5,1-3-3,2-3-4,5-3-1,8-2 5,7-4 5,9-2 4,1-4-4,-1 0-13,-4-3-12,-3-2-13,-3 0-7,-1 0-1,-2 2-2,-2 1-3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28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57081 42272 530,'-15'-42'31,"4"10"-2,3 9-3,3 11-1,-2 3-1,-6 0 1,-6-2 2,-5 0 1,-2 1-2,5 3-7,3 2-5,5 4-6,0 1-3,-2 2 0,-1 0 0,-3 2 0,-1 0-1,1 2-1,-1 0 0,1 1-1,0 1-1,3 2 1,1 0 0,2 1 0,2 2 1,1 0 0,0 1 1,2 1 0,1 1 0,1 1 0,0 2 1,2 0-1,0 0 0,2 1 1,0-1-1,2 1 0,1-1 0,2-1 1,2-1 0,2-1 1,1 0 0,3 0 1,2-1 0,2 1 1,1 0 0,1 1-1,1 1-1,1 1 0,0 0-1,-1-1 0,-1 0-2,-1-2-1,0 0-1,0 3 0,-1 2 0,1 1 0,-2 2-1,-1-1 1,-2 1-1,-2-1 1,-2 0 0,-1-1 0,0-1-1,-2-1 1,-1-1 0,0-1-1,-1-1 0,-2-1 0,0 0 0,-2-2 0,-1-1 0,0-1 0,-2-1 0,-3 0-2,-4-2-1,-2-1-2,-3 0 0,-3 0 0,-3 0 1,-3 0-1,-3 0 0,-4-1-3,-5 1-2,-3 0-3,-2-1-2,0-1-4,0 0-3,0-2-2,1-1-6,2-4-4,2-2-6,2-3-5,5-2 0,7 0 7,8 0 6,9 0 6,3 1 3,0-1 0,0 0 0,0 0-1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1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59768 44033 591,'-1'-35'38,"-2"8"-5,-2 7-5,-2 8-5,-2 6-4,-1 5 0,-3 2 0,-2 5-2,1 3 0,1 4-4,2 2-3,3 3-3,0 1 0,2-1-1,1-1 2,0-1 0,1 0-1,0 0-2,0-1-1,1 1-3,0-1-1,3-1 0,4-1 0,2 0 0,2-4-1,2-3-3,0-4-2,1-4-3,2-3 0,0-4-1,1-2 1,1-3 1,0-2-3,-1-1-4,-1-1-4,0-1-4,-2-1-2,1 1 1,0-1 0,0 1 1,-2-1 1,-1 1 3,-2-1 2,-2 1 3,-1-1 2,0 1 3,-1-1 1,2 0 2,-2 4 10,1 5 16,0 6 17,0 6 16,0 5 5,0 4-7,0 3-7,0 5-7,-1 1-6,-1 1-4,0 0-5,-1-1-5,-1 1-3,0 1-2,0 1-3,0 1-3,0 1-2,0-1-4,0 0-3,0 1-3,-1-2-6,-1-3-9,0-3-8,-1-3-8,-1-4-6,0-6-4,0-6-3,0-6-3,1-3 2,0-1 7,2-2 7,0 0 8,2 1 7,0 1 8,2 2 8,0 3 7,2 0 8,2 0 6,1 0 5,3 0 7,1 1 3,0 2 0,-1 3-2,1 1 1,0 1-3,0 0-5,-1 0-3,1 0-5,-1 0-5,-1 0-7,0 0-6,-2 0-7,-1-2-8,0 0-9,-2-3-9,0-2-8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1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61012 43450 519,'0'-26'7,"0"10"14,0 12 14,0 11 14,-1 6 5,0 5-6,-2 3-6,0 5-4,-1 2-6,0 2-3,0 2-5,1 3-5,-1 0-2,0 2-4,0 1-2,0 0-4,1 1 0,0 1 1,2-1 0,0 0 1,1-1-7,-2 0-14,0-2-14,-1 0-15,-1-3-7,2-3-3,0-5 0,2-3-2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1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61331 44361 733,'0'-15'3,"2"4"4,0 3 6,2 3 4,-1 3 7,-1 5 7,0 6 9,-1 4 7,-3 4-4,0 3-15,-3 3-15,-2 3-15,0 0-11,0-3-9,2-3-8,1-3-8,2-4 0,6-5 7,4-5 6,5-4 7,1-2 7,-1 0 8,-2 2 6,-2 0 8,-2 3 4,-1 4 4,-1 4 3,0 4 2,-3 2 0,-4 1-7,-4 1-4,-4 1-6,-1-1-5,-1-1-3,0-2-4,1-3-3,0-1-3,0-2-6,2-2-4,1-2-5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2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62012 44400 613,'-13'9'91,"3"1"-21,4 3-21,4 2-21,2 1-11,-2 1-2,-1 1-1,0 1-1,-1-1-2,1 1 0,-1-2 0,0-1-1,0-1-1,2-1-1,0-1-2,2-1-2,1-2 0,4-2 0,2-4 1,3-2 0,2-4-3,2 0-9,0-3-8,1-2-8,0-2-5,-1-1 1,-1-3-1,-1-2 0,-2 0 0,-2-1 2,-4 1 1,-2-1 0,-4 1 3,0 1 3,-3 1 2,-2 1 3,-2 1 3,-1 4 5,-3 3 4,-2 2 4,1 2 1,1 0-1,2 0-1,3 0-1,2 1-6,4 0-8,4 2-11,4 0-8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2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62775 44312 517,'7'-14'4,"-2"1"8,-2 2 9,-2 3 9,-3 1 4,-2 2 1,-4 2 2,-2 2 2,-2 4-3,1 7-3,-1 8-5,0 6-3,1 2-4,-1 0 0,0-1-3,0-1-1,2-2 0,3-1-2,2-2 0,4-3-1,3-1-4,6-2-9,4-3-10,5-1-7,3-3-8,1-6-3,1-5-3,1-4-5,1-3-2,-1-1 1,1-1 0,-1-1-1,-1-1 3,-1 1 4,-3-1 4,-1 0 5,-3 1 2,-2 1 3,-4 1 2,-3 1 2,-2 0 5,0 0 4,-1 0 6,-2 1 5,0 2 11,-2 8 16,-1 6 15,0 7 16,-1 6 1,1 4-15,-2 3-13,2 4-15,-2 2-11,0-1-8,-2-2-9,0 0-8,0-2-7,0-3-5,2-3-4,1-3-5,1-4-5,2-6-7,2-6-5,2-6-8,1-5 3,0-3 11,-1-5 10,1-4 11,1 0 8,0 3 7,1 3 7,2 3 6,-1 2 5,-1 1 3,0 0 1,-2 2 4,1 1 3,2 0 5,2 2 6,2 1 4,0 0-1,1 2-5,0 0-6,0 2-6,-1 0-14,-1 2-20,-1 0-21,0 2-21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6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18393 11328 611,'-7'-8'1,"0"1"3,2-1 3,1 0 3,1 1 6,3 2 9,4 2 9,2 2 10,4 1 2,4-2-5,3 0-6,5-2-6,2 0-4,1 1-3,1-1-3,1 0-3,0 0-5,1 2-8,-1 0-6,1 2-6,-3 0-8,-3 2-6,-5 0-7,-3 2-6,-3 0-3,-2 2 2,-3 0 1,-1 1 1,-2 1 1,-4 2 1,-2 0-1,-3 1 1,-2 0 3,2-2 3,1-2 6,0-2 4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2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64147 43880 517,'0'-15'3,"0"2"4,0 3 5,0 1 5,0 3 7,0 4 11,0 4 9,0 4 10,-1 4 2,0 7-8,-2 6-7,0 5-8,-1 4-5,0 2-4,0 3-4,0 1-3,1 1-6,0 0-4,2 0-6,1 0-4,-1-1-8,-1-3-9,0-4-8,-1-2-9,-1-3-7,2-5-4,0-3-6,2-4-4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3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64400 44873 580,'14'-22'4,"-1"3"10,-2 3 8,-2 3 9,-1 2 3,-1 2-2,1 2-1,0 3-2,-1 2-3,0 5-1,-2 6-3,0 4-2,-3 4-5,-1 3-7,-2 3-9,-1 3-6,-3-1-5,2-3 0,-1-5 0,0-3-1,0-3 1,2-1-1,0 0 0,2-2 0,2-1 0,4-2 0,4-3-1,3 0 1,3-2 5,1 0 11,2 0 11,0 0 11,-1 0 6,-1 2-1,-3 0 1,-1 1 0,-2 2-2,-2 2-3,-3 2-4,-1 2-2,-4 3-7,-8 7-12,-6 5-12,-7 6-11,-4 3-5,-1 1 0,-1-1 1,0 0-1,0-3-4,5-6-13,3-5-12,5-6-12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37"/>
    </inkml:context>
    <inkml:brush xml:id="br0">
      <inkml:brushProperty name="width" value="0.0242" units="cm"/>
      <inkml:brushProperty name="height" value="0.0242" units="cm"/>
      <inkml:brushProperty name="color" value="#FED406"/>
    </inkml:brush>
  </inkml:definitions>
  <inkml:trace contextRef="#ctx0" brushRef="#br0">71150 7656 909,'21'-184'66,"-3"56"-41,-5 53-42,-3 56-41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1"/>
    </inkml:context>
    <inkml:brush xml:id="br0">
      <inkml:brushProperty name="width" value="0.04352" units="cm"/>
      <inkml:brushProperty name="height" value="0.04352" units="cm"/>
      <inkml:brushProperty name="color" value="#FED406"/>
    </inkml:brush>
  </inkml:definitions>
  <inkml:trace contextRef="#ctx0" brushRef="#br0">40644 34982 505,'-16'10'2,"-1"4"2,-2 3 4,1 5 2,2-2 5,8-5 5,8-6 6,8-6 5,3-3 2,1 0-4,0 0-3,0 0-2,-1 0-3,1 0-2,0 0 0,0 0-2,0 0-2,1 0-2,1 0-2,2 0-2,-1-1-1,1-1-1,0 0 0,-1-1-1,1-2 0,2 0 0,0-1 0,1-2 0,0 1-1,-1 1-3,-1 0-2,0 2-4,-2 0 0,-1 0 1,-1 0 1,-1 0 1,0 1 1,0 0 1,0 2 1,-1 0 0,2 2 2,2 0 1,1 2 1,3 0 1,0 0 0,-3 0-2,-1-2-1,-2 0-2,-2-1-1,1 0 1,0 0-1,0 0 1,-1 0-1,1 0 2,0 0-1,0 0 1,-1 0 0,1 0-1,0 0 1,0 0-1,0-1 1,3 0-1,2-2 0,2 0-1,-1-2 1,1-4-2,-2-2 1,-1-3-1,0-1 0,0 1 0,-1 0 0,1 2-1,-1 1 1,-1 1-1,-1 0 1,0 2 0,-1 0 0,3 0 0,2 1 0,1-1 0,1 0 0,-2 0 0,-3 0 0,-1 0 0,-1 1 1,0-1-1,-1 0 1,1 0-1,0 0 0,0 0 1,-1 1 0,1-1 1,0 0-1,0 2 1,-1 1-1,1 0-1,1 1 0,1-2 1,3 0-2,2-1 1,0-1 0,-1 0-1,-1 0 1,-1 0-1,-1 1 0,0 1-1,-2 0-1,-1 2-1,1-1 0,0 0 0,1-1 1,1-2-1,0 1 1,-1 1 0,0 0 0,-2 2 0,1-1 0,1 0 2,3-1-1,2-2 2,0 0-1,-1-1 0,-1-2 0,-1 0-1,0-1 1,2 1-1,0-1 0,1 0 0,-1 1-1,-1 1 1,-2 0 1,-2 2-1,-2 0 0,-1 1-3,-1-1-2,0 0-2,-1-1-2,-1 0 1,1-1 0,0-1 0,0-1-2,2 2-5,0 1-4,1 1-4,1 1-4,0 2-4,-1 2-2,1 2-4,-1 0 1,0-2 6,-2-2 5,-1-2 5,1-1 5,2-2 4,2 0 4,2-1 3,0-1 2,1-2-1,0 0 1,-1-1-2,0 0 1,-1 3 0,0 1-1,-2 2 1,0 1 2,0 1 5,-1-1 6,1 0 4,-1 0 3,-2 2 0,-3 1-1,-1 0-1,0 0-1,0-1-1,1-3-2,2-2-1,0-2 1,2-1 2,0-3 2,1-2 3,1 1 0,0 3 0,-1 3-2,1 3-1,0 1-4,0 2-5,-1 0-4,1 2-7,0-1-2,0 0-2,-1-1-1,1-1-1,-2-1 0,-2 0 3,-4 0 3,-2 0 2,-2 0 3,2 1 2,0-1 2,2 0 2,0 0 1,1 0 0,2 0-1,0 1 0,1-1-1,2 0 1,0 0 0,1 0 0,2 0-1,0-2-4,1 0-3,1-1-2,1-1-3,-1-2 1,1 0 1,0-1-1,-1 0 2,-1 1 0,-1 1 2,0 1 1,-2 0 0,-1 0 2,-1 0 0,0 1 1,-2-1 1,-1 2 0,0 1 0,-2 0 1,1 1 0,0-1 1,1-2 2,2 0 1,1-1 1,1 1-1,3-1-1,2 0 0,1 0-2,-1 1 1,1-1-2,0 0-1,0-1-1,1-1-1,1-3-1,1-1-1,0-2-1,-3 2 1,-1 1 1,-2 1 0,-2 1 1,-3 1 1,-1 0 0,-2 2 1,-1 1 1,0 1 1,0 0 2,0 2 1,0 0 0,0-2-1,0 0-1,0-1 0,0-2-1,1 0 1,2-1 0,0-1 0,1-1 1,2 1-2,0-1-1,1 0-2,2 0 0,0-1-2,1-1 0,1-1-2,-1 0 0,-2 3 1,-4 1-1,-3 2 1,-1 2 1,0 1-1,0 0 1,0 2 0,0 0 0,2-2 2,0 0 2,2-1 0,0-1 1,3-2 0,2 0 0,2-1-1,0 0 1,1-1 1,0 0 0,-1 1 1,1-1 1,0 0-1,-1 1-1,1-1 1,-1 1-1,-1 2-2,-1 3-1,0 1-2,-2 1-1,-3 0 1,-1 0 0,-2 1 0,-1-1 1,0 0-1,0 0 0,0 0 0,0 0 0,0-2-1,-1 0 0,2-1 0,-1-1 0,1-2 0,2 0 1,0-1-1,1-1 0,2-1 0,0-1 0,1-1 0,1-1 0,2 1 0,0-1 1,1 0 0,1 1 1,-1 1 0,1 1 1,0 1-1,-1 1 1,-1 1 0,-1 0 0,0 2 0,-2 0 0,1 1 0,0-1-1,0 0 1,-1 1 0,-1 1 0,-1 0-1,0 2 1,-1 0 0,0-2 2,-1 0 1,1-1 1,0-1 2,2 0-2,0 0 0,1 1-1,1-1 0,0 0 0,0 0-1,-1 1 0,1-1 0,0 0-1,0 1-1,-1-1-1,1 0 1,0 0-1,0 1 1,0-1 1,-2 1-1,1 0 1,-2 2 1,0 1-1,-1 0 1,-1 0 1,1 0-1,0 0 1,0 0 0,0-1-1,0-2 1,-1 0-1,2 0 0,2 1 0,2 0 1,1 2-1,1-1 0,0-2 0,-2-1-1,-1-3-1,1-1-1,0 1 1,1-1-2,1 0 1,0 1 0,-3 1 0,-1 1 2,-2 1-1,-2 0 2,0 2 0,-2 1 1,0 1 0,-1 0 0,1 0 1,2 0 0,0 0 0,1 0 0,0 1-1,0-1-1,0 0 0,0-1-1,3 0 0,2-1 0,2-1-1,1-1 0,1 0 0,1 0 0,1 1-1,0-1-1,-1 0 1,-1 0-1,0 1 1,-2-1-1,1 2 2,0 1 0,-1 1 1,0 0 0,0 0 0,-2 0-1,-1 0 0,1 0 1,2-2 1,1 0 2,3-1 1,0 0 0,-1 0-2,-1 2-2,-1 1-2,0 0 0,2 0 0,0 0 0,1 1 0,0-1 0,-1 0 1,-1 0-1,0 0 1,-1 0 0,3-2-1,1 0 1,3-1 0,0-1 0,-1 1 1,-1-1 2,-1 0 2,0 1 0,1 1-1,1 0 1,1 2-1,1 0 0,-1 2-2,1 1 0,-1 0-2,0 1 0,-3 1 0,-1-1 0,-2 0 0,-2 0 0,-1 0 0,-1 0-1,0 0-1,-1 0 0,1 0 1,1 0 1,2 0 0,-1 0 1,-1 1 0,-1-1 1,-1 0 2,0 0-1,0 2 2,0 0 0,-1 2 0,2-1 1,0 0-1,1-2-1,1 0 0,1-1-2,2 0-1,0 0 0,1 0-3,1 0 0,1-2-2,1 0 0,1-1-2,0-1 0,-1 2 0,-1 1-1,-1 0 1,-1 2 0,-1 1-1,-1 0 1,0 2 0,-2 0 0,-1 0 0,-1 0 1,0 0-1,-2-2-4,1 0-8,0-3-9,0-2-9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4"/>
    </inkml:context>
    <inkml:brush xml:id="br0">
      <inkml:brushProperty name="width" value="0.05309" units="cm"/>
      <inkml:brushProperty name="height" value="0.05309" units="cm"/>
      <inkml:brushProperty name="color" value="#FED406"/>
    </inkml:brush>
  </inkml:definitions>
  <inkml:trace contextRef="#ctx0" brushRef="#br0">57536 27838 414,'-8'-22'0,"2"5"0,1 3 0,0 4 0,0 1 5,0-1 9,-1-3 10,-1-2 10,-2 0 3,0 1-3,-2 1-2,1 0-3,-3 3-3,0 3-3,-1 2-4,-1 4-5,-2 2-1,-2 4-1,-1 2 0,-3 3-1,-1 4-1,-1 4 1,-1 3-1,0 5 0,-1 2 0,2 0-2,3 2 1,2 1-2,1-1 0,4-1 1,3-3-1,3-1 1,2-3-1,2-1 1,2-3 0,2-1 0,3-2 0,4-3-1,4-1-2,3-2-1,3-1-2,2 0-2,0 0-1,1-1-2,0 1 0,1-2 0,-1-1 0,1 0 1,0-1 1,-1 2 2,1 0 0,0 1 1,-2 1 2,0-2 0,0-1 2,-2 0 0,-1 0 2,-1 2 1,-1 1 1,0 3 1,-3 3-1,-3 4-1,-2 3-2,-4 5-2,-2-1-1,-4-2-2,-2-3 0,-3-2-3,-2-3-1,0 1-2,0 0-2,1-1-2,-2 2-1,-2 1-1,-1 3 0,-3 2-1,-1-1-1,-1 0-2,-1-1 0,-1 0-2,0-3-1,-1-1 1,1-2-1,-1-3 1,2-1-2,3-2-4,3-2-2,3-2-4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5"/>
    </inkml:context>
    <inkml:brush xml:id="br0">
      <inkml:brushProperty name="width" value="0.05366" units="cm"/>
      <inkml:brushProperty name="height" value="0.05366" units="cm"/>
      <inkml:brushProperty name="color" value="#FED406"/>
    </inkml:brush>
  </inkml:definitions>
  <inkml:trace contextRef="#ctx0" brushRef="#br0">59215 28961 409,'-9'-13'67,"0"8"-11,-2 7-10,1 6-10,-3 5-6,0 3-2,-1 3-2,-1 3-2,-1 2-2,2 1-1,1 1-3,1 1-1,0 1-2,-2 0-2,0 2-3,-1 1-2,1-1-2,3-2-1,3-1-3,2-3-1,5-4-2,6-7-1,6-6-1,6-8-1,3-6-1,0-9-3,2-7 0,2-9-2,-1-2-1,2 0-2,1 1 0,1 1-3,-1 4 2,-5 6 1,-3 5 3,-5 6 2,-2 7 7,-2 6 13,-2 8 12,-2 6 13,-2 4 4,-1 1-3,0 1-4,-2 1-4,1 0-4,2-2-7,2 0-7,2 0-7,2-4-3,2-5-3,1-5-1,3-4-2,1-6-1,-1-6 1,1-6 0,0-5 1,-1-4 1,1 1-1,-1 0 0,1-1 0,-1 1 1,-1-1 0,-1 1 1,0-1 1,-5 2 1,-8 1 1,-8 3 2,-8 1 1,-3 4-1,-1 7-3,0 5-2,1 6-3,-2 5-7,-1 5-9,-3 5-9,-1 5-9,1 1-6,3-1-3,4-3-1,5-1-3,2-4-1,0-1-1,2-4 0,1-3-1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7"/>
    </inkml:context>
    <inkml:brush xml:id="br0">
      <inkml:brushProperty name="width" value="0.04663" units="cm"/>
      <inkml:brushProperty name="height" value="0.04663" units="cm"/>
      <inkml:brushProperty name="color" value="#FED406"/>
    </inkml:brush>
  </inkml:definitions>
  <inkml:trace contextRef="#ctx0" brushRef="#br0">62803 28460 471,'-18'0'35,"14"0"12,12 0 12,13 0 12,7 0 0,1-2-12,1 0-11,1-1-12,0-1-8,1 0-4,-1 0-3,0 0-4,-2 0-6,-3 0-9,-5 0-10,-3 1-8,-6 1-17,-6 5-23,-8 5-24,-6 6-24,-3 0 1,0-3 22,2-3 23,1-2 23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7"/>
    </inkml:context>
    <inkml:brush xml:id="br0">
      <inkml:brushProperty name="width" value="0.03952" units="cm"/>
      <inkml:brushProperty name="height" value="0.03952" units="cm"/>
      <inkml:brushProperty name="color" value="#FED406"/>
    </inkml:brush>
  </inkml:definitions>
  <inkml:trace contextRef="#ctx0" brushRef="#br0">63547 28750 556,'-15'0'2,"4"2"3,3 0 3,3 2 2,1 0 5,2 2 8,0 0 6,2 1 8,0 2 4,0 4-1,0 2 0,0 3 0,0 2-3,0 1-5,0 1-6,0 1-4,0 0-5,0 1-5,0-1-6,0 1-4,0-2-10,0-3-11,0-3-11,0-3-12,1-3-10,2-4-7,2-4-7,2-4-7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7"/>
    </inkml:context>
    <inkml:brush xml:id="br0">
      <inkml:brushProperty name="width" value="0.04822" units="cm"/>
      <inkml:brushProperty name="height" value="0.04822" units="cm"/>
      <inkml:brushProperty name="color" value="#FED406"/>
    </inkml:brush>
  </inkml:definitions>
  <inkml:trace contextRef="#ctx0" brushRef="#br0">65000 27527 456,'6'-6'9,"-2"2"20,-4 4 19,-2 3 20,-1 2 3,2 5-13,2 4-11,2 3-12,1 5-7,1 3-3,1 4-3,2 5-2,-1 3-2,-1 2-1,-1 4-3,0 2-1,-2 3-3,-2 2-3,-2 2-3,-2 2-3,-1-1-6,0-1-5,0-2-7,1-2-6,-1-1-7,0 2-5,0 0-7,0 2-5,1-5-4,0-8 0,2-10-1,0-7 0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8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64673 27393 573,'-8'-8'3,"0"2"9,0 1 7,1 0 8,0 3 6,2 2 5,2 4 4,2 2 5,0 4-1,0 4-6,-2 3-6,0 5-6,-1 1-6,-2 2-5,0 1-5,-1 1-6,-1 0-6,-2 1-8,0-1-8,-1 0-8,0-2-2,3-5 3,1-5 4,2-4 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50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68265 52355 475,'-1'-13'6,"-1"6"13,0 6 13,-1 6 12,-2 4 3,0 3-9,-2 4-9,0 2-8,-1 2-6,1 1-3,-1 1-3,0 1-2,-1 1-3,-2-1-2,-2 1 0,-1-1-2,-1 1-1,0 1 0,2 1 1,1 1-1,0-1 0,1-1 1,-1-3 1,0-1 0,4-7-3,6-9-6,7-10-7,8-9-8,5-9-1,5-7 2,5-7 2,5-6 3,0-2 2,-2 5 3,-3 6 2,-3 4 2,-3 5 3,-3 7 4,-3 5 4,-2 6 4,-4 5 5,-3 4 5,-2 4 7,-4 4 5,-1 2 2,-2 3-3,0 2-3,-2 2-2,1-1-6,1-1-9,0-3-9,2-1-9,2-4-5,3-4 0,5-6 0,4-4 0,1-3-1,-1-2-1,-1 0-1,0-1-1,-2 1 1,1 2 6,0 4 4,0 2 5,-1 5 4,-3 4 6,-1 5 5,-2 6 4,-1 1 2,0 1-1,0-1-2,0 1-2,0-1 0,0-1-2,-1-1-2,2-1 0,0-3-5,5-8-6,4-7-6,4-6-8,0-5-2,-1-3 2,-3-3 0,-1-3 2,-3-2 0,-2 1 0,-4-1-1,-2 1 1,-2 0 1,0 1 2,0 1 4,0 1 1,0 1 4,0 4 0,0 3 3,0 3 2,0 3 5,0 4 12,0 4 11,0 4 10,-1 4 3,0 5-8,-2 5-8,0 5-7,-1 3-3,0 3 1,0 1 2,0 3 0,1 1 1,0 4-3,2 2-2,0 4-3,1 1-1,-2 0-3,0 0-2,-1 0-3,-1 0-2,2-2-5,0 0-4,2-2-4,0-1-2,0-5-1,0-4-1,0-3-1,-1-5-2,0-2-3,-2-2-3,0-4-3,-2-3 0,-2-3 4,-2-3 5,-1-2 3,-2-3 3,0-2 3,0-2 2,1-2 2,-2-3 1,0-2 0,-1-3 0,-1-3 0,1-5 0,4-6 2,4-5 3,4-6 1,4-4 0,4-1 0,4 0-2,4-2 0,2 1-2,3 0-1,1 1-3,3 2-1,1 1-3,1 1-4,1 3-3,1 2-3,0 1-3,1 3 0,-1 2 0,1 1-1,-2 2 0,-2-1-2,-1 1-2,-2-1-2,-3 2 2,-1 3 5,-3 3 5,-1 3 5,-2 1 3,-2 2 2,-2 1 2,-2 0 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6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18553 11750 594,'-16'0'1,"2"0"-1,1 0 2,1 0 0,1 1 7,2 2 14,2 2 14,2 2 14,2 2 4,2 5-9,2 4-7,2 3-8,0 4-6,0 1-4,-2 3-4,0 1-4,-1 3-2,0 4-2,0 4-2,0 5-1,0 5-6,0 9-7,0 9-8,0 9-8,0 2-5,0-6-5,0-3-3,0-6-3,0-6-4,0-7-3,0-6-3,0-7-4,-1-8 5,0-6 9,-2-7 10,0-6 10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48"/>
    </inkml:context>
    <inkml:brush xml:id="br0">
      <inkml:brushProperty name="width" value="0.04318" units="cm"/>
      <inkml:brushProperty name="height" value="0.04318" units="cm"/>
      <inkml:brushProperty name="color" value="#FED406"/>
    </inkml:brush>
  </inkml:definitions>
  <inkml:trace contextRef="#ctx0" brushRef="#br0">65100 27300 509,'8'15'54,"0"-1"0,-1-1-2,1 0-2,1-1-2,2 1-5,1 1-4,3 1-6,1 1-2,1-1-4,1 1-2,1-1-3,0 1-10,-1 0-14,-1-1-16,0 1-16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50"/>
    </inkml:context>
    <inkml:brush xml:id="br0">
      <inkml:brushProperty name="width" value="0.05314" units="cm"/>
      <inkml:brushProperty name="height" value="0.05314" units="cm"/>
      <inkml:brushProperty name="color" value="#FED406"/>
    </inkml:brush>
  </inkml:definitions>
  <inkml:trace contextRef="#ctx0" brushRef="#br0">67514 28100 414,'-35'22'106,"8"-3"-25,7-3-24,8-3-24,3 1-12,-3 6 1,-4 3 0,-1 6 0,-2 2 1,2-3-3,2-2 0,3-1-3,1-3-1,2-1-2,2-3-2,3-1-1,2-3-3,5-2-2,6-4-2,4-3-2,5-4-4,3-8-6,5-6-7,3-7-6,2-3-4,1-1-5,-1 1-4,0-1-3,-1 3 0,-5 3 5,-3 4 6,-5 5 5,-3 4 10,-4 8 16,-4 6 15,-4 7 16,-4 4 6,0-1-2,-3 1-4,-2-1-2,0 0-4,0-1-2,2 0-3,1-2-2,1-2-5,6-1-3,2-2-6,5-2-4,3-4-4,1-2-2,3-6-3,2-2-2,0-4-4,-1-2-4,-1-2-4,-1-1-3,-1-2-2,-1-2 0,0 0 1,-2-1 0,-2 0 3,-2 1 2,-4 1 3,-2 1 3,-4 1 2,-2 1 0,-4 1 1,-2 0 1,-2 3 3,-2 2 3,0 4 4,-1 3 4,0 1 1,-1 2-1,0 0-3,1 2-1,-1 0-5,2 3-8,1 2-8,1 2-8,1 0-9,0-1-10,2 0-8,1-2-10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50"/>
    </inkml:context>
    <inkml:brush xml:id="br0">
      <inkml:brushProperty name="width" value="0.0572" units="cm"/>
      <inkml:brushProperty name="height" value="0.0572" units="cm"/>
      <inkml:brushProperty name="color" value="#FED406"/>
    </inkml:brush>
  </inkml:definitions>
  <inkml:trace contextRef="#ctx0" brushRef="#br0">69800 27120 384,'7'-11'56,"-1"8"-1,-1 9-2,0 10-1,-1 5-2,-1 5-4,1 3-3,0 4-4,-1 4-3,0 2-3,-2 4-3,0 2-3,-1 3-5,0 0-3,0 2-5,0 0-4,0 0-3,0 0 1,0-2 0,0 0 0,-1 1-12,0 5-24,-2 6-23,0 4-23,0-3-8,0-11 10,2-10 8,0-11 10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50"/>
    </inkml:context>
    <inkml:brush xml:id="br0">
      <inkml:brushProperty name="width" value="0.04189" units="cm"/>
      <inkml:brushProperty name="height" value="0.04189" units="cm"/>
      <inkml:brushProperty name="color" value="#FED406"/>
    </inkml:brush>
  </inkml:definitions>
  <inkml:trace contextRef="#ctx0" brushRef="#br0">69538 27000 525,'-1'-26'65,"0"10"3,-2 12 2,0 11 3,-3 7-6,-4 7-14,-4 5-14,-3 6-16,-3 4-10,1 2-9,-1 2-9,1 3-8,1-3-3,2-6 4,4-6 4,3-5 3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49:51"/>
    </inkml:context>
    <inkml:brush xml:id="br0">
      <inkml:brushProperty name="width" value="0.04461" units="cm"/>
      <inkml:brushProperty name="height" value="0.04461" units="cm"/>
      <inkml:brushProperty name="color" value="#FED406"/>
    </inkml:brush>
  </inkml:definitions>
  <inkml:trace contextRef="#ctx0" brushRef="#br0">70000 26950 493,'37'0'91,"-6"2"-19,-4 0-18,-5 2-19,-3 0-6,-1 3 5,-1 2 7,0 2 5,-2 1-3,-1 1-11,-1 1-11,-1 1-13,-2 1-21,-2 0-32,-4-1-33,-2 1-32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75826 32459 999,'-6'-42'-25,"3"10"-4,3 9-4,2 11-4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2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75400 30355 588,'0'-28'0,"0"6"0,0 5 0,0 6 0,1 5 6,2 2 14,2 4 14,2 3 13,0 2 3,-1 5-4,-1 4-6,0 3-5,-2 4-4,-1 3-4,0 3-3,-1 3-4,-1 0-4,0-2-6,0-1-4,0-3-7,0-1-4,0-1-3,0-1-3,0-1-5,-2-1 1,0-3 1,-3-1 2,-2-2 3,1-5 0,4-8-2,4-8-1,4-8-1,2-3 0,1 1 5,2 1 3,0 1 5,0 1 0,1 1-1,0 0-2,0 2-2,-2 0-8,1 1-16,-2-1-14,-1 0-16,0 1-2,-2 3 11,-1 1 12,0 2 11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29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76231 30150 642,'13'23'104,"-3"-1"-25,-4-1-25,-4-1-25,-3 0-12,0 1 0,-2 1 0,0 1 0,-2 0-4,0 1-5,-1-1-5,-1 0-7,-1-1-7,0-3-8,1-3-9,-1-2-8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29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76497 29750 567,'7'8'31,"-1"2"8,-1 0 8,0 1 7,-1 2 0,0 3-9,0 3-8,0 4-8,-3 1-5,-6 2-5,-6 3-2,-5 1-4,-5 2-3,0 2-3,-1 3-2,0 1-3,-2 0-5,1 0-5,-1-2-5,1 0-5,0-2-4,3-5-3,1-4-3,3-3-3,1-4-3,2-3-2,3-3-4,1-2-2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29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77050 31100 514,'9'16'8,"3"-1"14,3 1 15,4-1 15,-1 1 4,-2 1-6,-1 2-5,-2 0-6,-2-1-6,-1-2-3,-1-1-4,0-2-5,-1-2-2,-1 1-2,1 0-1,0 0-2,-2-1-17,-4-1-36,-4-1-36,-4 0-35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6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18350 12691 678,'1'-36'18,"2"9"5,2 7 4,2 9 3,2 3 4,3 0 0,3 0 0,4 1 2,2 0-5,2 2-6,4 2-8,3 2-7,2 1-8,1 0-8,1 0-9,1 0-8,-1 0-2,0 0 6,-1 0 4,-1 0 6,-4 0 1,-5 2-2,-7 0-2,-5 2-3,-3-1-6,0-1-11,0 0-11,0-1-11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0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79166 29135 525,'35'22'122,"-8"-1"-32,-7-3-32,-8-1-31,-6-1-22,-1 1-10,-2 2-12,-2 0-10,-2 1-7,-2 1-3,-2 1-2,-1 1-3,-4-1 2,0-3 4,-3-3 6,-1-3 4,-2-1 4,2 2 4,1 0 3,1 1 3,4-2 11,8-3 18,8-4 17,7-4 19,4-1 3,-2 2-8,-3 2-10,-1 2-9,-3 3-5,-2 3-3,-4 5-3,-2 3-2,-3 4-2,-1 1-1,0 3 0,-1 1 0,-2 0-1,-2-3-1,-2-4 1,-2-1-1,3-9-3,6-11-7,8-12-6,6-11-6,5-8-5,1-4-5,3-5-4,1-3-5,2-3-2,-1 0-1,1-1-1,-1-2-1,-1 2 1,-3 2 3,-3 4 4,-2 2 3,-3 3 3,-1 5 2,-1 4 3,0 3 2,-1 2 5,1-1 8,2-1 8,0-1 7,0 1 4,-1 3-1,0 3 0,-2 3-1,-1 4 6,-2 6 11,-3 6 11,0 6 12,-5 5 0,-4 7-12,-6 5-11,-3 7-11,-3 1-7,2-2-2,3-1-1,1-3-2,2-1-5,0-1-7,2-1-8,1-1-7,3-5-10,6-7-11,6-8-11,6-8-10,2-3-1,-1 0 12,-1 2 12,-1 1 11,-2 3 17,-2 7 23,-4 7 23,-2 8 24,-2 1 5,0-3-11,0-3-13,0-3-11,-1 4-8,0 9 0,-2 10-3,0 10 0,-1 2-3,2-8-3,0-6-2,2-7-3,0-5-2,0-1-3,0-3-2,0-1-4,0 6-3,0 15-8,0 14-7,0 15-7,-1 6-5,0-1-4,-2-3-3,0-1-5,0-4-1,0-5 1,2-5 1,0-4 1,1-8 4,0-10 6,0-9 6,0-11 6,0-4 3,-2 0 0,0 0 0,-1 0 0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1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80846 29095 481,'0'-21'1,"1"3"3,2 5 4,0 3 2,1 4 7,0 4 9,0 4 10,0 4 10,-1 4 0,0 3-10,-2 5-11,0 3-10,-2 3-7,0-1-5,-2 1-6,0-1-5,0-1-4,4-5-3,2-3-2,4-4-4,1-3 0,-1-1 5,1 0 3,0-2 5,-1 2 2,0 2 3,-2 3 1,0 3 2,-3 4 2,-1 4-1,-2 3 0,-1 4-1,-5 4 1,-4 1-1,-5 2 1,-5 2 0,-2-1 0,1-6 1,1-4 0,1-5 2,1-4 0,2-4 1,3-5 0,1-3 0,3-5 0,2-6-2,4-5-3,3-7-1,3-4-2,5-3 1,6-3-1,4-3-1,3 0 1,1 3 0,1 4 0,1 2 1,-1 3 1,-3 4 2,-3 4 4,-3 5 2,-3 3 2,-2 6 1,-4 4 2,-2 5 1,-4 4 1,0 3 0,-3 3-1,-2 3-1,-2 1 0,-2-3-1,-1-1-1,-3-3-1,0-1-2,1-3-1,1-1-3,0-2-1,6-4-6,7-7-7,7-4-7,9-7-9,3-3 1,-1 2 6,-1 1 9,-1 1 6,-2 3 7,-6 6 6,-5 5 4,-4 7 6,-5 3-1,-4 0-5,-3-1-6,-5 1-6,-2-2-3,1-1-1,-1-2-1,1-2-2,-2-1 0,-1 1 0,-3 2 1,-1 0 1,0 0 2,3-1 4,3 0 5,3-2 4,4-1 7,8-2 6,7-3 7,6 0 7,7-4 1,7 0-6,7-3-5,7-2-5,3-1-5,2 0-4,0 1-3,2-1-5,1 0-5,2 2-9,2 1-9,2 0-8,-1 2-7,-4 2-5,-4 2-3,-4 2-5,-5 1 0,-6 0 5,-5 0 4,-6 0 5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2"/>
    </inkml:context>
    <inkml:brush xml:id="br0">
      <inkml:brushProperty name="width" value="0.04596" units="cm"/>
      <inkml:brushProperty name="height" value="0.04596" units="cm"/>
      <inkml:brushProperty name="color" value="#F2395B"/>
    </inkml:brush>
  </inkml:definitions>
  <inkml:trace contextRef="#ctx0" brushRef="#br0">82683 29473 478,'-8'-1'8,"16"-2"15,15-2 16,16-1 15,7-2 2,-4 2-9,-2 1-11,-3 0-11,-2 2-7,0 0-4,0 2-5,1 1-4,-4 0-3,-4 1 0,-5 2 0,-5 0 0,-4 3-2,-4 2-3,-4 3-4,-4 3-2,-4 3 0,0 1 5,-3 3 6,-2 2 4,-1-1 4,-2 0 3,0-1 2,-1 0 4,-2-2 0,-2 1-1,-1-1-2,-3 1-2,-1-1-1,-1 1-2,-1-1-3,-1 1-1,0-2-2,1-3 1,1-3 0,1-3 0,2-6-6,3-11-13,2-12-14,4-9-13,5-10-9,6-6-5,8-7-5,6-8-6,3 0 2,1 3 7,-1 4 9,1 5 7,-1 3 9,-1 6 10,-1 4 8,0 5 10,-3 5 7,-1 3 3,-3 4 4,-1 5 3,-2 5 10,-4 6 17,-3 7 18,-2 8 17,-4 5 2,-3 5-13,-5 5-13,-4 4-13,-2 6-8,-3 4-4,-1 6-2,-3 4-3,-1 2-6,-2-3-9,-3-1-8,-1-2-9,1-4-9,4-8-10,3-6-9,5-7-10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2"/>
    </inkml:context>
    <inkml:brush xml:id="br0">
      <inkml:brushProperty name="width" value="0.03201" units="cm"/>
      <inkml:brushProperty name="height" value="0.03201" units="cm"/>
      <inkml:brushProperty name="color" value="#F2395B"/>
    </inkml:brush>
  </inkml:definitions>
  <inkml:trace contextRef="#ctx0" brushRef="#br0">83250 30400 687,'36'1'17,"-6"4"0,-6 2 2,-5 3 1,-3 4 3,1 3 7,1 5 6,1 3 7,-1 1-1,-3-3-10,-3-3-10,-2-3-11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2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83000 28855 674,'1'-14'6,"2"2"10,2 4 11,2 3 10,1 2 5,1 2-2,1 2-2,2 2-3,1 3-4,5 4-7,3 3-7,5 5-8,-1 0-5,-4 0-7,-3-1-6,-4-1-6,-3-2-11,-1-1-18,-1-2-16,0-2-16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2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85350 28413 608,'37'-21'11,"-6"8"23,-4 7 22,-5 7 22,-4 3 3,-3 1-21,-3 2-19,-2 0-19,-3 2-14,1 1-8,0 3-6,0 2-8,-2 1-8,-4 3-8,-4 1-8,-4 3-9,-3-2 0,0-2 7,-1-3 7,-1-2 8,0-4 2,0-1-5,2-2-4,1-2-5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3"/>
    </inkml:context>
    <inkml:brush xml:id="br0">
      <inkml:brushProperty name="width" value="0.04525" units="cm"/>
      <inkml:brushProperty name="height" value="0.04525" units="cm"/>
      <inkml:brushProperty name="color" value="#F2395B"/>
    </inkml:brush>
  </inkml:definitions>
  <inkml:trace contextRef="#ctx0" brushRef="#br0">85033 29274 486,'-18'7'21,"10"-4"3,12-3 3,10-2 3,7-3 1,3-2-2,3-2-3,3-1-2,0-1-3,-2 2-4,-1 2-4,-3 3-4,-2 1-4,-4 3-5,-5 4-5,-3 2-4,-5 4-2,-4 4 1,-6 3 1,-4 5 2,-4 2-3,-3 1-5,-3 1-5,-3 1-6,-3 0-2,-1 0 1,-3 1 1,-1-1 1,0-1 6,1-3 9,3-3 11,2-3 10,2-2 8,4-2 5,5-3 6,3-1 5,5-2 3,6-2-1,6-2-1,6-2-1,5-3-3,5-4-6,5-4-6,4-3-5,4-3-4,1 0-5,0 1-2,2-1-5,-2 1-4,-3 1-8,-5 0-7,-4 2-7,-3 2-4,-3 2-2,-3 4-3,-2 3-2,-6-1-1,-8-2-2,-8-4 0,-8-2-3,-4-2 5,1 1 9,-1-1 9,1 0 10,0 1 6,3 3 6,1 1 6,2 2 5,2 1 8,1 0 9,0 0 10,2 0 10,1 2 4,2 2-3,2 4-1,3 2-2,0 3-3,0 2-4,0 1-4,0 3-4,0 2-5,0 1-6,0 3-5,0 1-7,0 2-4,0 1-2,0 1-5,0 1-2,0 0-5,0-3-9,0-2-7,0-1-8,-1-2-7,-1-1-6,0-1-7,-1 0-6,-2-2-1,-2-1 5,-2-1 5,-2-1 6,0-1 6,3-2 8,1-2 8,2-2 8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3"/>
    </inkml:context>
    <inkml:brush xml:id="br0">
      <inkml:brushProperty name="width" value="0.04855" units="cm"/>
      <inkml:brushProperty name="height" value="0.04855" units="cm"/>
      <inkml:brushProperty name="color" value="#F2395B"/>
    </inkml:brush>
  </inkml:definitions>
  <inkml:trace contextRef="#ctx0" brushRef="#br0">84672 31277 453,'-15'1'0,"4"0"0,3 2 0,3 0 0,-2 1 0,-4 0 0,-5-1 0,-5 1 0,-2 0 4,1-2 7,1 0 8,1-2 7,2 0 5,2 0 1,4 0 1,3 0 1,3 0 2,6 0 3,4 0 1,6 0 3,6-1-2,11-2-6,9-2-6,10-1-7,6-2-3,2 2-2,1 1-2,3 0-1,-1 3-7,-2 2-13,-4 4-11,-2 2-13,-4 2-9,-1 2-7,-2 0-7,-1 1-6,-6 0-3,-8-1 1,-7-1 2,-8 0 2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4"/>
    </inkml:context>
    <inkml:brush xml:id="br0">
      <inkml:brushProperty name="width" value="0.02733" units="cm"/>
      <inkml:brushProperty name="height" value="0.02733" units="cm"/>
      <inkml:brushProperty name="color" value="#F2395B"/>
    </inkml:brush>
  </inkml:definitions>
  <inkml:trace contextRef="#ctx0" brushRef="#br0">89050 29850 804,'7'14'101,"-1"-1"-36,-1-2-35,0-2-37,-2-2-22,0 1-11,-2 0-11,0 0-11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5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88842 30650 690,'-7'7'2,"1"-1"5,1 0 4,0-2 4,3 1 6,2 0 7,4 1 6,2 1 6,2 1 2,1-2-2,1-1-4,1 0-2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7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22799 10619 494,'-1'-49'37,"-1"12"-6,0 11-6,-1 13-5,-2 5-3,-2 0 1,-2 1 1,-1-1 1,-2 0-1,0 0-2,0 0-3,0 0-2,1 1-1,-1 1-2,0 0 0,0 2-1,0 0 0,-1 2-1,-1 0 1,-1 2 0,-1 1-1,0 2-1,1 2-1,-1 2-1,0 2-1,-2 5-1,0 4 0,-1 3-1,1 3 0,1-1 0,2 1 1,3-1 0,-1 5 0,0 7 2,-1 8 0,-1 8 0,-1 2 2,2-2 0,1-4 1,1-2 1,1-4 0,0-2-1,2-3 1,1-3-2,1-3 1,2-2-1,2-1 1,2-3-1,2-2-1,2-2-1,2-4-2,2-3-2,1-3-2,1-2-2,2-4-4,0-2-3,2-4-1,3-1-2,3-2-2,3-1 0,2-4-1,-1-2 2,1-3 0,-1-3 1,0-2-1,-3 1-4,-1-1-4,-2 1-3,-3 0-1,-1 2 4,-2 2 4,-2 3 4,-3 4 10,-1 8 16,-2 8 17,-1 8 16,-2 2 5,0 1-9,0-2-7,0-1-8,0-1-6,1-1-5,2-1-6,0 0-5,3-2-5,4-3-5,4-1-6,3-2-4,2-3-4,-1-4 0,0-4-3,-2-3 0,-1-5-2,-1-2 1,-1-3-1,0-3 1,-2 0 0,1 1 4,0 2 3,0 3 4,-1 1 4,-3 2 7,-1 3 6,-2 1 6,-1 4 10,0 6 13,0 6 13,0 5 13,0 4 1,2 0-10,0-1-10,1 1-10,1 1-8,0 1-3,0 3-4,0 1-4,1 2-5,1-1-7,3 1-6,2 0-6,0-2-5,-1 0-4,-1-1-4,0 0-3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7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90939 29077 555,'-5'-14'10,"6"3"20,6 3 20,6 2 20,4 3 3,3 1-13,3 0-12,3 2-13,2-2-9,4 0-7,3-3-5,3-2-6,-1 1-6,-2 1-8,-3 2-7,-3 2-7,-3 1-6,-2 0-6,-1 0-5,-2 0-7,-5 1-1,-3 2-2,-6 2 1,-4 1 0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8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91707 29329 576,'-15'0'6,"2"-2"11,3 0 13,1-1 12,2 1 6,2 5 1,3 6 1,1 4 2,1 5-5,0 3-11,0 4-12,0 5-10,-1 3-8,0 4-3,-2 4-4,0 4-3,-1 3-6,0 0-6,0 1-8,0 2-7,0-2-2,-1-4 2,-2-4 3,0-4 3,0-5-4,1-6-10,0-5-9,2-6-10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38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93447 29450 499,'-12'0'10,"5"0"18,6 0 20,6 0 18,3 1 4,1 4-13,2 2-13,0 3-12,1 2-8,3 0-1,2-1-3,2 1-2,0 0-1,1 0-4,-1-1-2,1 1-2,-2 0-3,-1 0-3,-2-1-2,-3 1-2,1 0-1,2 2-2,1 0-1,3 1 0,-1-1-2,-3-1-3,-3-2-1,-2-2-2,-4-1 0,-4 0 3,-4-1 3,-4 1 2,-3 0 3,-2 2 2,-2 0 2,-1 1 3,-3 2-1,-1 0-2,-3 1-4,-1 1-2,-4 1-4,-3 1-4,-5 1-4,-3 1-5,-2 1-3,-2 0-2,-1-1-3,0 1-2,0-2-2,4-1-3,2-3-2,3-1-3,5-3 1,5-2 3,7-4 5,5-2 3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42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96110 29309 596,'-5'-8'7,"7"0"14,8 0 13,6 0 14,3 2 4,1 2-7,0 4-7,-1 3-6,0 2-6,-3 5-2,-1 4-4,-2 3-3,-3 4-3,-3 1-4,-2 3-2,-4 1-4,-3 2-1,-4 3-2,-4 1-2,-3 2-2,-4 0-2,-1-2-4,-3-1-3,-1-3-5,-1-2 0,1-3 1,1-3 0,1-3 2,1-3 1,0-1 3,2-2 2,1-2 2,3-3 3,3-4 2,4-4 2,4-4 2,4-2 3,6 0 0,4 0 3,5 1 0,4-1 1,3 2-1,3 1-1,3 0-1,1 1-1,0 0-1,1 0-1,-1 1-1,-1-1-2,-1 0-5,-3 0-3,-1 0-5,-2-1-9,2 0-15,1-1-15,1-1-15,-2-1-2,-5 0 11,-5 0 12,-4 0 11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43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97389 28790 548,'-12'-8'8,"9"2"16,6 0 16,9 2 16,5 1 4,1 2-11,3 2-10,1 2-10,0 2-10,-3 2-12,-3 1-11,-2 3-11,-4 1-5,-1 0 1,-2-1 2,-2 1 2,-2-1 0,-2 0 1,-2-2 0,-2-1 1,-2 1 3,-2 2 5,-2 2 7,-1 1 6,-2 2 4,0 2 1,0 0 2,1 1 1,-1 2 4,0 5 4,0 3 4,1 4 4,0 4-1,0 5-4,2 2-5,1 5-6,0 3-5,0 0-7,0 1-5,1 2-8,-3-1-2,0-1 1,-3-1 0,-1 0 1,-2-1-6,2 0-14,1-1-13,1 1-15,1-5-2,2-10 7,2-9 8,3-10 8,0-6 4,0-1 1,0-1 2,0 0 2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4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98575 29477 600,'-8'-6'7,"1"2"15,-1 4 14,0 3 15,-1 3 3,0 5-9,-1 5-9,-1 5-9,-1 4-5,2 1-2,1 2-1,1 3-2,1-2-2,2-3-3,2-5-4,2-3-2,2-4-4,4-1-2,2-2-3,3-2-3,3-3-1,0-3-1,1-2 1,1-4 0,1-2-2,1-3-2,2-4-3,0-2-3,-1-2 0,-1-1-1,-3-1 1,-1-1 0,-2-1 2,-2-1 2,-3-1 2,-1-1 1,-2 1 3,-4 5 1,-2 3 2,-3 4 2,-3 3 0,-2 1 1,-2 0 0,-1 2 1,-2 0-3,2 2-2,1 0-4,1 2-3,3-1-7,6-2-9,6-2-10,6-2-8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43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99850 28747 634,'0'-13'61,"0"6"-5,0 6-3,0 6-5,0 3-6,0 2-7,0 0-7,0 1-8,3 0-6,6-2-6,5-2-8,7-2-5,1-3-7,-3-3-7,-3-2-6,-3-3-6,-2-3-3,0 0 0,-2-1 2,0-1 0,-3-1 2,-3 2 6,-2 1 5,-4 1 5,-2 1 3,-1 2 4,-3 2 2,-2 2 2,-1 1 2,1 2 0,-1 0 0,0 2 0,1 0-2,1 3-4,0 2-3,2 2-4,0 0-2,2-3-2,1-1-2,1-2-2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0:4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100788 29297 548,'-1'-14'5,"-2"2"7,-2 4 9,-2 3 9,-2 1 4,-1 2 1,-3 0 0,-1 2 1,-3 2-3,-2 4-4,-2 4-4,-1 3-5,0 2-4,1-1-1,3 0-3,1-2-1,1 3 0,-2 5-1,0 6 1,-1 7 0,1 1-1,1 0 0,2-1-3,3-1 0,2-2-3,4-3-2,4-3-4,4-3-3,5-3-4,6-3-6,5-3-4,7-2-6,6-4-3,8-3-2,8-2-2,8-4-2,2-2-1,-4-1 0,-4-3-2,-4-2 0,-5 0 0,-4 1 1,-5 0 1,-5 2 1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3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97290 20950 982,'-67'0'18,"21"2"-23,22 0-21,21 1-22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6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76501 35816 573,'-2'-12'100,"-6"8"-19,-4 8-20,-5 8-20,-2 4-12,-1 3-3,1 1-4,-1 3-4,1 0-4,-1 2-5,1 1-3,-1 1-5,1-1-2,1-3-1,1-3 0,1-3 0,1-3-1,2-1-1,3-2 0,1-2-1,4-2 0,6 1-1,6 0 0,6 0 0,2-2 0,1-1 1,-1-2 3,1-2 1,0-1 1,1 0 0,1 0 0,1 0 0,0 1 1,-1 0 0,-1 2 1,0 0 1,-2 1 1,-1 0-1,-1 0-1,-1 0 0,0-3 0,0-6 1,-1-6 1,1-5 0,-2-3 1,-2 0 0,-4 2 0,-2 1 0,-4 0-1,-2-1 1,-4-1-2,-2-1 0,-1 0 0,1 3 0,0 1 0,2 3 1,1-1-7,2 0-13,3-1-11,1-1-13,2 0-9,5-1-4,4 0-5,4 1-5,0 0 3,-3 4 9,-3 3 11,-2 3 10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8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23466 12172 717,'0'-19'8,"0"7"16,0 8 16,0 8 16,-1 5 1,-1 3-13,0 4-14,-1 2-13,-1 1-10,2 1-10,0-1-7,2 1-9,0-1-6,0-1-5,0-1-6,0 0-4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6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77630 35205 619,'0'-13'29,"0"6"8,0 6 5,0 6 7,1 5-1,0 5-7,2 5-7,0 5-7,0 4-6,0 3-3,-2 2-4,0 4-3,-2 2-4,0 2-4,-2 2-5,0 2-5,-1-1-4,-2-4-7,0-4-6,-1-3-6,1-6-7,1-4-5,2-5-5,2-4-6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6"/>
    </inkml:context>
    <inkml:brush xml:id="br0">
      <inkml:brushProperty name="width" value="0.02809" units="cm"/>
      <inkml:brushProperty name="height" value="0.02809" units="cm"/>
      <inkml:brushProperty name="color" value="#00BFF3"/>
    </inkml:brush>
  </inkml:definitions>
  <inkml:trace contextRef="#ctx0" brushRef="#br0">77750 36293 783,'0'-15'3,"2"3"8,0 1 7,2 2 8,0 2 2,1 1 0,2 1-2,0 0 0,2 1-4,1 0-7,3 0-5,2 1-6,-1-1-6,-1 2-2,-3 0-3,-1 2-3,-1 1-7,-2 2-11,-1 2-10,0 1-10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6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78465 34844 550,'1'-18'10,"0"10"20,2 11 20,0 12 20,0 6 3,0 5-14,-2 3-12,0 4-15,-1 5-8,0 6-4,0 6-4,0 6-4,-2 4-5,0 3-8,-3 3-6,-2 4-6,1 0-3,1 1 1,2-1 1,2 0 1,1-4-3,0-10-9,0-10-7,0-10-9,0-6-5,0-3-5,0-4-3,0-1-5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7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79548 36600 612,'0'22'120,"0"-1"-29,0-3-28,0-1-29,0-1-14,0 1-2,0 1-1,0 1-2,-1 1-6,0 1-10,-2 1-12,0 1-10,-1 0-10,1-1-8,-1-2-7,0 1-9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8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80528 36150 663,'-14'1'100,"1"4"-23,2 2-22,2 3-23,1 2-13,-1 0-4,-2-1-5,0 1-4,-2 1-3,-3 1-1,-3 3-1,-3 2 0,-1-1-1,1 1-1,1-2 0,1-1 0,1-2-1,1-1 0,1-2-1,1-2 0,4-2 1,8-1 2,8 0 4,8-2 2,4-1 0,3 0-1,1-2-2,3 0-2,0-1 0,1 0 0,-1 0 1,1 0 0,-2 0-3,0 2-4,-1 0-5,0 2-4,-3-1-4,1 0-1,-2-2-2,-1 0 0,-1-1-5,-1 0-7,-1 0-6,0 0-7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8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82205 36214 545,'7'-8'0,"-2"0"0,-3 1 0,0-1 0,-3 2 8,-1 4 14,0 4 15,-1 4 15,-2 3 3,0 3-8,-1 3-9,-2 3-9,2 2-5,1 1-2,2 1-3,2 1-3,0 0-1,0-1-1,-2-1-1,0-1 0,0-1-3,2-1-1,2-1-3,2-1-1,2-2-5,3-4-4,4-4-5,2-4-4,2-3-4,1 0 1,1-2 0,1 0 0,0-3-1,-1-4 0,-1-3-2,-1-5 0,-1-1 0,-3 1 2,-1 1 0,-2 1 3,-2 0 1,-2-2 2,-3 0 3,0 0 2,-4-2 1,-2 2 0,-4 1 0,-2 1 0,-2 2 1,-1 3 4,-1 3 3,-1 2 3,-2 4-1,-1 2-8,-3 3-8,-1 4-8,0 0-6,5-1-6,3 0-6,4-2-7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9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86380 34850 625,'-9'0'10,"14"2"19,13 0 20,15 2 20,5-1 2,-2-3-14,-2 0-15,-1-3-14,-3-1-13,-3 2-11,-3 0-10,-3 2-12,-3 0-5,-3 2-1,-3 0-2,-2 2 0,-4 0-5,-3 3-5,-2 2-7,-4 2-7,-2-1 1,-1-1 5,-3-2 8,-2-2 5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9"/>
    </inkml:context>
    <inkml:brush xml:id="br0">
      <inkml:brushProperty name="width" value="0.03628" units="cm"/>
      <inkml:brushProperty name="height" value="0.03628" units="cm"/>
      <inkml:brushProperty name="color" value="#00BFF3"/>
    </inkml:brush>
  </inkml:definitions>
  <inkml:trace contextRef="#ctx0" brushRef="#br0">87012 35100 606,'-8'8'22,"2"0"-1,1-1-2,1 1-2,0 0 4,2 2 7,0 0 7,2 1 8,0 3 2,0 4-6,0 3-5,0 4-4,-1 3-8,0 3-9,-2 1-8,0 2-10,-1 2-4,0 1 1,0 0 1,1 2 1,-1-2-5,2-4-10,0-4-10,2-3-10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19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88377 34600 536,'7'31'107,"-2"-2"-19,-3 0-21,0-1-19,-2 2-13,0 5-6,0 4-6,0 6-6,-1 3-4,0 3-1,-2 4-2,0 2-1,-2 0-3,0-2-7,-1-4-6,-1-3-6,-1-4-7,0-6-8,1-5-6,-1-7-8,0-5-4,0-3-3,1-4-2,-1-4-1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0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88241 34280 618,'0'-15'6,"0"2"11,0 3 13,0 1 11,0 3 4,0 4-3,0 4-4,0 4-3,-1 3-6,-1 3-5,0 3-6,-1 4-6,-2 0-3,-2 1 1,-2-1 0,-1 1 1,-3-1-7,0 1-13,-1-1-14,-1 1-15,0-3-8,2-3-6,3-4-6,1-4-5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49"/>
    </inkml:context>
    <inkml:brush xml:id="br0">
      <inkml:brushProperty name="width" value="0.02764" units="cm"/>
      <inkml:brushProperty name="height" value="0.02764" units="cm"/>
      <inkml:brushProperty name="color" value="#F2395B"/>
    </inkml:brush>
  </inkml:definitions>
  <inkml:trace contextRef="#ctx0" brushRef="#br0">24266 12070 795,'-1'-11'69,"-1"8"-13,0 9-15,-1 10-14,-1 3-16,2 1-18,0-1-19,2 1-18,0-2-9,0-3 4,0-3 2,0-2 3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0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88700 34377 596,'15'-6'55,"-1"2"-10,-1 4-7,0 2-8,-1 3-1,3 0 4,1 1 6,3 2 4,-1 0-2,-1 1-13,-2 1-11,-3 1-12,-2 1-11,-2 0-11,-4-1-12,-2 1-11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1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91998 34783 624,'-8'-6'111,"1"4"-25,-1 4-26,0 4-26,-1 3-14,-2 1-4,-2 3-4,-1 2-3,-3 1-3,-1 3-1,-3 1-1,-1 3-1,-2 0-2,1 1-4,-1-1-3,1 1-4,0-3-1,3-1 1,1-5 1,3-1 2,5-4 2,8-4 3,9-5 2,10-2 4,2-3 1,0 2 0,0 0 2,-2 2-1,-1 0 1,-1 0-1,-1 0 0,0 0 0,-2 0-1,1 2-1,0 0 1,0 2-1,0-1-3,1 1-2,1 0-5,1 0-3,1 1-4,0 0-3,-1 1-4,1 2-2,-1-1-6,-1-1-5,-1-1-6,0 0-5,-2-1-3,-1 0 3,-1 0 1,0 0 2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1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92750 35297 578,'52'-15'102,"-4"4"-23,-6 3-22,-4 3-23,-3 1-11,-1 2-2,-2 0-2,0 2-3,0 0 0,-1 0-2,0 0 0,1 0 0,-2 0-5,-2 0-5,-1 0-8,-3 0-6,-1 0-4,-1 0-1,-1 0-1,0 0 0,-3 0-2,-1 2-2,-3 0-2,-1 2-1,-2 0-5,-2 1-6,-2 2-5,-2 0-7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2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98494 34045 504,'8'-7'0,"2"0"0,0 2 0,1 1 0,1 2 8,0 5 17,-1 6 15,1 4 17,-2 4 4,-2 1-8,-4 3-8,-2 1-8,-3 2-6,0-1-6,-2 1-5,0-1-5,-3 1-3,-2 1 1,-3 1-1,-3 1 1,-2 0-2,-2 1-5,0-1-5,-1 0-4,-1-1-4,-1-3-2,-1-3-3,-1-3-3,0-3-3,1-2-1,1-4-3,1-2-2,1-4 0,1-3 1,1-2 2,1-3 1,1-5-1,0-4 0,2-5-3,1-5-1,1-1 1,2 1 3,3 3 5,1 1 3,1 3 4,2 1 5,0 2 4,2 3 5,2 1 3,6 2 4,4 2 3,5 3 4,2 1 4,-1 3 6,-1 4 6,0 2 6,-1 3 1,3 2-6,1 2-5,3 1-6,0 2-3,1 0-3,-1-1-2,1 1-3,-1 0-5,1-1-6,-1 1-5,1-1-7,-2 0-7,-2 0-9,-1-2-10,-2-1-9,-3-1-5,-1-2 0,-2-3 1,-2 0 0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3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100435 34250 515,'-23'2'99,"4"4"-17,3 4-15,3 3-17,1 4-12,1 1-5,-1 3-7,0 2-6,0 0-3,1 1-3,-1-1 0,0 1-3,1 0-2,-1 4-5,0 3-4,0 3-3,2-1-8,3-3-10,2-5-10,4-3-10,2-5-5,2-3-1,2-4 0,2-5-1,1-2 3,1-4 7,1-2 7,2-3 7,-1-2 3,1 0-2,0 0-1,0 0-3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3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101236 34700 506,'-15'0'7,"2"0"15,3 0 15,1 0 14,1 1 4,2 2-10,1 2-7,1 2-9,-2 1-6,0 3-1,-3 2-3,-2 2-2,0 0-2,1 1 0,0-1-2,2 1 0,1-1-1,0-1-2,2-1-2,1 0-2,2-3-6,5-3-12,6-2-10,4-4-11,3-3-5,1-4 2,1-4 1,2-3 2,-2-2 3,-1 2 5,-3 3 4,-1 1 5,-2 2 4,-1 0 3,0 2 3,-2 1 2,-1 2 9,-4 5 12,-3 6 14,-2 4 13,-2 2 4,0-1-5,0-1-5,0 0-5,2-2-4,4 1-3,4 0-5,4 0-3,2-3-6,0-3-8,-1-4-10,1-4-8,0-3-6,0-2-1,-1-1-1,1-3-2,-1-2 0,-1 0 0,0-1 1,-2-1 1,-1 0 1,-2 1 3,-2 1 1,-2 1 3,-2 1 2,-2 2 2,-2 2 2,-2 2 2,-1 1 2,-2 1 2,0-2 3,-1 2 1,-1 0 2,1 2-1,-1 2 0,0 2-2,2 1-1,4 1-4,4 2-4,4 0-3,5-1-2,4-4-1,5-4 1,5-4-1,2-1 2,-1 0 1,-1 2 2,-1 1 1,-1 0 5,-1 2 4,0 0 7,-2 2 5,-2 1 4,-3 4 2,-3 2 3,-2 3 1,-3 2 1,-2 0-1,-2-1-1,-2 1 1,-2 0-2,-2 2-2,-2 0 0,-1 1-2,-1 0-2,2-1-2,2-1-1,2 0-3,3-3-2,4-1-3,4-2-2,4-2-4,2-2-2,3 0-2,2-2 0,2 0-3,0-1-4,1 0-8,-1 0-9,1 0-9,-2-1-6,-3 0-6,-3-2-4,-2 0-6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4"/>
    </inkml:context>
    <inkml:brush xml:id="br0">
      <inkml:brushProperty name="width" value="0.04291" units="cm"/>
      <inkml:brushProperty name="height" value="0.04291" units="cm"/>
      <inkml:brushProperty name="color" value="#00BFF3"/>
    </inkml:brush>
  </inkml:definitions>
  <inkml:trace contextRef="#ctx0" brushRef="#br0">103414 34144 512,'8'-8'8,"1"2"14,2 1 15,0 0 15,0 3 4,1 4-9,0 4-8,0 4-7,-1 1-5,1 1-2,-1 0-2,1 0 0,-2 0-3,-2 3-4,-4 1-2,-2 3-4,-3 1-2,0 1 0,-2 1 0,0 1 0,-3 1-3,-4 1-8,-3 1-5,-5 1-8,-1-1-6,-1-2-7,1-1-7,-1-3-7,2-1-4,1-1-1,2-1-1,3 0-1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5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104662 32100 500,'0'29'89,"2"-5"-19,0-5-18,2-5-18,-1 0-10,1 5 1,0 5-1,0 5 2,0 3-2,2 3-2,0 1-1,1 2-3,0 2-1,-2 0-2,-3 2-1,0 0-3,-3 2-2,0 2-4,-2 2-6,0 2-3,-2 0-7,-2 0-7,-1-2-7,-3 0-8,-1-3-4,1-2 4,-1-4 1,1-2 2,0-3-1,0-3-2,2-3-4,1-3-4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25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104200 34814 544,'7'8'24,"-1"0"4,0 0 5,-2-1 4,0 2 1,0 4-3,0 2-1,0 3-3,-1 3-3,0 3-2,-2 3-3,0 3-3,-2 0-2,0 0-2,-2-1-2,0-1-3,-1-2-1,0-1-3,0-3-1,0-1-1,1-3-2,1-1-1,0-2 0,2-3-1,2-4 0,3-10 0,5-8 0,4-9 0,3-7-2,5-5-2,3-5-2,5-4-3,1-4-5,2-2-6,1-2-6,1-2-6,-3 5-1,-6 10 7,-5 11 5,-6 11 6,-4 5-5,-1-2-15,-1 0-17,0-1-15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5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75932 41161 580,'-7'-13'82,"1"8"-18,0 7-18,2 6-18,-2 5-10,-4 5-3,-3 3-5,-5 5-3,-2 0-2,1-1-3,-1-3-1,1-1-2,-1-3-1,-1 0-3,-1 0-1,-1-2-3,0-1 1,3-1 2,1-1 3,3-1 2,5-1 4,8 0 3,9-2 5,10-1 5,4-1 0,2-2-2,3-2-3,1-2-3,1-1-1,-3 2-2,-1 0-1,-3 2-1,-1-1-1,-1 0 1,-1-2-1,0 0 0,-2-4 1,-1-6 4,-1-6 3,-1-5 3,-1-4 1,-2 1-4,-3 0-2,0-1-4,-4 1-4,-3 1-3,-2 1-6,-3 1-4,-2 1-5,0 1-4,0 1-6,0 1-4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1"/>
    </inkml:context>
    <inkml:brush xml:id="br0">
      <inkml:brushProperty name="width" value="0.05671" units="cm"/>
      <inkml:brushProperty name="height" value="0.05671" units="cm"/>
      <inkml:brushProperty name="color" value="#F2395B"/>
    </inkml:brush>
  </inkml:definitions>
  <inkml:trace contextRef="#ctx0" brushRef="#br0">82602 13291 387,'-2'-16'3,"-2"-2"6,-4 0 5,-2 0 6,-1-1 2,1 4-1,0 3-2,2 3-1,0 2-2,-2 2-2,0 2-2,-1 2-2,-2 2-1,0 2 0,-1 2 0,-1 2-1,-1 1 1,-2 3 0,0 2-1,-1 2 1,-1 1 0,-1 3 0,-1 1 2,-1 3 0,0 2 1,1 3-1,1 3 0,1 3 0,2 2-1,2 2-1,4 2 0,3 2-2,1 0-1,0-2 2,1-1-1,-1-3 2,1-1-1,2 0 0,2 1 0,2-1-1,1-2-2,0-3-4,0-5-6,0-3-4,2-4-2,6-3-3,4-3-1,5-2-1,3-5 0,-1-5 1,1-4 2,0-5 1,0-4 0,1-2-3,1-2-2,1-1-3,0-2-1,-1 1 2,-1-1 1,-1 1 1,-1 0 2,-3 0 2,-1 2 3,-2 1 2,-3 4 8,-3 8 15,-2 8 13,-4 8 13,0 5 4,0 1-6,2 3-7,0 1-6,2 1-6,0-3-6,1-1-5,2-2-6,0-4-6,3-5-6,2-4-7,2-6-6,0-4-3,1-6 1,0-4 1,-1-5 2,0-3-1,0-1-1,-2-1-2,-1 0 0,-1-1 0,0 3 5,-2 1 5,-1 3 5,0 1 4,-2 4 5,-1 3 6,0 3 5,-1 4 10,0 8 14,0 6 15,0 7 15,-1 4 3,-1 1-11,0 1-10,-2 1-10,1 0-7,0-1-5,2-1-3,0 0-5,1-1-2,0 1-1,0 1-1,0 1-2,-1-1-4,0-1-12,-2-3-10,0-1-10,-1-1-11,2 1-11,0 2-10,2 0-12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5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77711 40550 544,'-1'46'164,"0"-2"-40,-2-2-40,0-2-40,-2 0-24,0 2-7,-1 2-6,-1 2-8,-1 0-2,0-2 0,0-2 2,0-2 0,1-3-7,1-5-16,0-6-16,2-3-17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5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77650 41796 653,'1'-29'28,"2"7"1,2 5 1,2 7-1,1 1 0,3 0-1,2-2-2,2 1-2,1-2-1,3 2 0,1 1-1,3 0 0,-1 2-4,-3 1-7,-3 0-7,-3 2-6,-2 1-8,-1 2-9,0 2-8,-2 2-8,-1 1-8,0 2-6,-2 0-8,0 1-6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6"/>
    </inkml:context>
    <inkml:brush xml:id="br0">
      <inkml:brushProperty name="width" value="0.04676" units="cm"/>
      <inkml:brushProperty name="height" value="0.04676" units="cm"/>
      <inkml:brushProperty name="color" value="#00BFF3"/>
    </inkml:brush>
  </inkml:definitions>
  <inkml:trace contextRef="#ctx0" brushRef="#br0">78641 40237 470,'7'-15'0,"-2"2"0,-3 2 0,0 3 0,-2 3 11,0 8 21,0 6 23,0 7 20,0 6 5,0 5-13,0 5-13,0 5-14,-2 4-9,0 5-4,-3 6-5,-2 4-5,-1 4-5,-1 3-6,-2 3-6,0 3-6,0 3-9,1 1-10,1 2-11,1 3-10,0-5-3,2-10 7,1-9 6,0-10 6,1-7-2,1-5-7,-1-6-9,0-3-9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9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79530 41905 546,'1'-14'5,"2"2"12,2 4 11,2 3 10,1 2 5,1 2-4,2 2-3,0 2-4,1 1-4,-1 0-4,1 0-3,0 0-5,-1 0-1,1 1 1,0 2 1,0 0 1,-2 1 0,-1 1-4,-2 2-2,-2 0-2,-2 0-5,0 1-3,-2 0-6,0 0-3,-4 0-3,-4 3-1,-5 1 0,-5 3 0,-3-1-2,1-1-1,-1-3-2,1-1-1,-1-2 0,1-2-1,-1-3 1,0-1 0,2-1 2,1 0 6,2 0 6,3 0 5,5-1 7,10-2 10,10-2 10,9-2 10,5 0-2,1 0-13,-1 1-11,1 2-14,-2 0-9,0 0-10,-1 0-8,-1 0-10,-2 0-1,-3 0 6,-3 0 6,-2 0 5,-3 0-2,-1 0-10,-1 0-10,0 0-9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39"/>
    </inkml:context>
    <inkml:brush xml:id="br0">
      <inkml:brushProperty name="width" value="0.04485" units="cm"/>
      <inkml:brushProperty name="height" value="0.04485" units="cm"/>
      <inkml:brushProperty name="color" value="#00BFF3"/>
    </inkml:brush>
  </inkml:definitions>
  <inkml:trace contextRef="#ctx0" brushRef="#br0">81681 40789 490,'-5'-5'11,"4"6"21,6 6 21,4 6 21,4 2 4,1-1-14,3-1-15,2-1-14,2-1-10,3-2-3,2-2-5,5-2-3,-1-1-3,0 1-3,-1 2-1,-1 0-1,-2 1-3,-1 2-2,-3 0-3,-1 1-2,-4 2-2,-3 0-1,-4 1-1,-4 1-2,-3 1 0,-2-1 0,-2 1 2,-2 0 1,-2-1 1,-2 1 1,-2 0 1,-1-1 0,-4 1 1,-4 0 0,-3-1 0,-5 1-1,-2 0 0,-3-1-3,-1 1-2,-2 0-3,-1 0 0,1 1-1,2 1-1,0 1 1,3 0-5,3-3-7,5-1-7,3-2-8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0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84044 40896 453,'-1'-13'10,"0"8"19,-2 6 19,0 8 20,-2 4 5,0 5-12,-1 3-9,-1 5-12,-1 2-7,0 1-5,0 0-6,0 2-5,1 1-3,1-1-2,0 0-1,2 0-2,0-1-2,2-3-2,0-3-1,2-3-1,2-3-3,4-3-1,4-3-2,3-2-2,4-5-2,1-2-3,3-6-2,2-2-3,0-5-1,3-6 2,0-4 2,0-5 2,2-4-3,-1-2-4,1-4-6,-1-2-6,-2-2 1,-7 1 5,-5 2 6,-6 0 5,-5 3 4,-4 5 2,-4 5 3,-4 5 1,-3 4 1,-3 3-2,-3 3-2,-3 2-2,-3 5-3,-1 6-4,-3 6-5,-1 6-4,1 0-5,7-1-5,5-4-6,7-3-6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2"/>
    </inkml:context>
    <inkml:brush xml:id="br0">
      <inkml:brushProperty name="width" value="0.04121" units="cm"/>
      <inkml:brushProperty name="height" value="0.04121" units="cm"/>
      <inkml:brushProperty name="color" value="#00BFF3"/>
    </inkml:brush>
  </inkml:definitions>
  <inkml:trace contextRef="#ctx0" brushRef="#br0">86985 40315 533,'-15'0'0,"1"0"0,0 0 0,2 0 0,1 1 8,1 0 16,0 2 16,2 0 16,4 0 4,8 0-6,8-2-7,7 0-6,7-2-7,3 0-4,4-2-6,5 0-6,1-1-4,2 0-4,0 0-5,2 1-4,-3-1-6,-4 2-11,-5 0-9,-5 2-10,-6 2-9,-5 4-10,-6 3-9,-6 5-9,-5 0 2,0-3 13,-3-3 12,-2-3 13,0-1 9,0 0 5,2 0 5,1 0 5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2"/>
    </inkml:context>
    <inkml:brush xml:id="br0">
      <inkml:brushProperty name="width" value="0.04082" units="cm"/>
      <inkml:brushProperty name="height" value="0.04082" units="cm"/>
      <inkml:brushProperty name="color" value="#00BFF3"/>
    </inkml:brush>
  </inkml:definitions>
  <inkml:trace contextRef="#ctx0" brushRef="#br0">87574 40750 538,'-15'8'10,"4"0"19,3-1 18,3 1 20,2 2 4,2 4-12,2 3-11,2 5-11,0 4-9,0 4-4,-2 6-6,0 5-4,-3 2-7,-2 2-5,-4 0-5,-1 2-7,-3-1-1,0-1 3,1 0 4,-1-1 3,2-4-4,3-6-12,2-6-11,4-5-11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2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89229 40061 482,'8'-13'9,"0"8"17,-1 7 19,1 6 18,-1 5 3,-2 3-10,-3 3-12,0 3-10,-2 5-7,0 5 0,0 6-1,0 6-2,0 5-1,0 4-5,0 4-4,0 3-5,-2 2-3,0-1-6,-3-1-3,-2 0-6,-1-3-7,1-1-12,-1-2-11,0-2-11,1-2-4,1-1 5,0 0 4,2-2 4,0-2 3,0-6 2,0-4 1,0-5 1,0-5 3,1-7 4,-1-5 3,0-6 4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2"/>
    </inkml:context>
    <inkml:brush xml:id="br0">
      <inkml:brushProperty name="width" value="0.03454" units="cm"/>
      <inkml:brushProperty name="height" value="0.03454" units="cm"/>
      <inkml:brushProperty name="color" value="#00BFF3"/>
    </inkml:brush>
  </inkml:definitions>
  <inkml:trace contextRef="#ctx0" brushRef="#br0">89103 39889 636,'0'-18'11,"0"9"20,0 10 22,0 10 20,-3 6 1,-4 3-17,-5 3-19,-5 3-18,-2 0-14,1-2-10,0-2-10,3-1-11,-1-3-4,2-1 4,1-2 2,1-3 3,1-3-4,0-4-13,2-6-12,1-4-13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6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54379 15750 587,'-8'8'53,"2"2"-9,0 0-9,2 1-10,1 1-4,0 2 1,2 0 1,0 1 1,1 1 0,-2 1 0,-1 1-1,0 1 1,-1 2-3,0 3-4,0 3-3,1 3-4,-1 2-4,0 1-4,0 1-4,0 0-4,0 0-2,2-1-2,0-3 1,2-1-2,0-4-7,0-2-15,0-3-14,0-2-14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3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89750 39916 511,'8'-7'3,"1"2"6,2 2 5,0 2 7,1 2 8,-1 2 12,1 2 12,0 2 12,0 1 2,1 3-10,1 2-8,1 1-9,0 1-12,-3-1-16,-1-1-15,-2 0-16,-2-1-12,-2 1-5,-3 1-7,0 1-6,-3-1 1,0-1 7,-2-2 7,0-2 7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5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91968 41562 521,'-25'-2'16,"13"0"15,12-3 17,14-2 16,7 0 2,3 1-9,2 0-10,5 2-10,1 0-8,2 0-4,2 0-5,3 1-4,1-1-5,2 2-3,2 0-4,2 2-5,0 0-3,0 2-2,-2 0-3,0 2-3,-3-1-2,-2 1 0,-3 0 0,-3 0 0,-3 0-3,-2 0-2,-2 0-3,-1 0-4,-3-1-1,-3-1-1,-3 0-1,-2-2-2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6"/>
    </inkml:context>
    <inkml:brush xml:id="br0">
      <inkml:brushProperty name="width" value="0.04551" units="cm"/>
      <inkml:brushProperty name="height" value="0.04551" units="cm"/>
      <inkml:brushProperty name="color" value="#00BFF3"/>
    </inkml:brush>
  </inkml:definitions>
  <inkml:trace contextRef="#ctx0" brushRef="#br0">94533 40713 483,'-6'-15'54,"4"2"-6,4 2-7,4 3-7,3 1-4,3 2-2,3 2-1,4 2-2,1 1-2,2 2-2,3 0-1,1 2-2,1 1-2,-3 3-1,-1 4-1,-3 2-2,-1 2 0,-1-1-2,-1 1 0,0-1-2,-2 2 0,-1 1-1,-1 3-1,-1 2-1,-2-1-1,-2 0 1,-4-1 0,-2 0-1,-3-3 0,0 0-2,-2 0-2,0-2-1,-2-1-1,-2-1-3,-2-1-2,-1 0-2,-4-2-3,-2 1-4,-3 0-5,-3-1-4,-3 2-2,-4 0-2,-5 1-1,-3 1 0,-1 1-3,2-1-4,2 1-3,1 0-4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7"/>
    </inkml:context>
    <inkml:brush xml:id="br0">
      <inkml:brushProperty name="width" value="0.04841" units="cm"/>
      <inkml:brushProperty name="height" value="0.04841" units="cm"/>
      <inkml:brushProperty name="color" value="#00BFF3"/>
    </inkml:brush>
  </inkml:definitions>
  <inkml:trace contextRef="#ctx0" brushRef="#br0">97822 40313 454,'8'-8'1,"-2"2"3,-1 1 2,0 0 2,-1 1 3,2 0 2,0 0 2,1 1 3,1 2 6,0 7 12,0 7 12,0 8 12,-2 3 0,-3 1-10,-2 1-10,-4 0-11,-1 2-7,-2 1-4,0 1-3,-1 1-3,-1 0-2,-2 0 0,0 1 0,-1-1 1,-2 0-2,-2 1-4,-1-1-5,-3 0-3,-2-1-3,-1-1-4,-3-3-2,-1-1-3,-1-2-2,-1-1-1,1-1-2,-1-1 0,1-2-3,0-3 0,-1-3-2,1-2-1,0-4 1,3-1 1,1-2 1,3-2 2,1-3 1,0-4-1,2-4 0,1-3-1,2-4 1,3-1 1,2-3 2,4-1 2,2-2 1,2-1 1,2-1 2,2-1 1,1 1 2,2 3 2,0 3 3,2 3 3,-1 3 2,1 2 5,0 4 4,0 3 3,0 1 5,0 0 3,-1 0 4,1 0 3,0 2 3,2 2 1,0 3 1,1 4 2,1 2-1,0 1-2,0 3-4,-1 2-1,2 1-3,0 1-3,1 1-1,1 1-2,2 1-3,1 1-6,3 1-5,2 1-4,0 0-5,2-1-3,2-1-2,-1-1-3,1 0-5,-1 0-9,-1-1-9,-1 1-8,-2-3-4,-5-3 2,-3-4 2,-4-4 2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8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100538 41105 536,'-3'-13'8,"-6"6"17,-6 6 16,-5 6 17,-1 4 4,3 1-12,4 3-10,5 2-11,-1 3-5,-4 5-3,-4 5-1,-3 4-1,-1 2-3,1-3-1,3-3-3,1-3-3,2-3-2,2-2-2,3-1-2,1-2-4,5-4-7,8-3-13,8-4-14,7-4-13,6-4-4,1-2 5,2-3 5,3-3 5,-1-3 3,0 0 3,-1-1 2,-1-1 2,-2 0 2,-3 2 2,-3 3 2,-3 1 2,-3 2 5,-1 2 8,-2 2 9,-2 2 7,-3 3 13,-2 2 19,-4 4 18,-2 2 19,-2 2 2,0 1-15,0 1-15,0 2-14,0-1-11,0-1-6,0-1-6,0-1-7,2-1-8,4-2-9,4-3-10,4 0-10,2-4-3,1-3 4,1-2 4,2-3 5,0-3 1,3 0 0,1-1 1,3-1 0,-1-1 2,-3 2 4,-3 1 4,-3 1 3,-3 0 4,-2 0 3,-4 0 5,-2 0 3,-3 0-1,0 1-6,-2-1-6,0 0-6,-1 0-1,2 0 3,0 1 4,2-1 4,-1 0 1,0 0 2,-2 0 1,0 1 1,-2 0 0,-4 4 0,-2 2-2,-3 4 0,-1 1-2,3 1-3,1 2-3,2 0-2,2 1-4,1 0-4,0 0-4,2-1-4,0 1-5,0 0-6,0 0-4,0 0-5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49"/>
    </inkml:context>
    <inkml:brush xml:id="br0">
      <inkml:brushProperty name="width" value="0.03911" units="cm"/>
      <inkml:brushProperty name="height" value="0.03911" units="cm"/>
      <inkml:brushProperty name="color" value="#00BFF3"/>
    </inkml:brush>
  </inkml:definitions>
  <inkml:trace contextRef="#ctx0" brushRef="#br0">102700 41916 562,'7'-7'6,"1"2"12,0 2 12,0 2 12,0 1 4,0 2-4,-1 0-3,1 2-4,-1 1-4,-2 3 0,-2 4-3,-2 2-1,-2 2-4,0-1-5,-2 1-6,0-1-5,-2 0-4,-2 0-6,-2-2-6,-1-1-4,-2-1-3,0-2-1,0-3-2,1-1-1,-1-1 0,0 0-1,0 0 1,1 0 1,1-1 3,6 0 9,4-2 9,6 0 7,4-2 7,3 0 1,5-2 2,4 0 2,1 0 1,2 0 0,1 2 0,1 0 1,0 2-9,-1 0-16,-1 2-16,-1 0-17,-3 1-13,-3 0-10,-4 0-10,-4 0-11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55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104097 41200 614,'62'36'89,"-15"-6"-18,-15-5-20,-17-7-19,-7 0-9,2 4-2,0 3 1,1 4-2,-1 3-1,-2 1-4,-4 0-4,-2 2-3,-4 0-4,0 0-8,-3 0-5,-2 1-8,-3-2-3,-6 0-4,-4-1-2,-4-1-4,-4-2-2,1-2-5,0-2-3,-1-1-4,3-4 0,5-3 4,5-4 3,5-4 3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55"/>
    </inkml:context>
    <inkml:brush xml:id="br0">
      <inkml:brushProperty name="width" value="0.03388" units="cm"/>
      <inkml:brushProperty name="height" value="0.03388" units="cm"/>
      <inkml:brushProperty name="color" value="#00BFF3"/>
    </inkml:brush>
  </inkml:definitions>
  <inkml:trace contextRef="#ctx0" brushRef="#br0">99754 40600 649,'-24'0'3,"1"2"6,-1 0 5,1 2 7,0 1 2,1 1-2,1 3 0,1 2-2,-1 2-1,0 3 0,0 3 0,-2 4 0,-1 1 0,1 4 1,-1 3 1,1 3 2,1 1-2,3 2-3,3 1-2,2 0-4,4 1-6,3-2-7,2 0-10,4-1-8,3-2-7,6-2-5,4-1-6,5-3-5,2-2 0,-1-5 5,-1-3 7,0-5 5,-2-2 3,-1-2-2,-1-2-3,-1-2-1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56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105874 40289 482,'8'-5'49,"-2"6"-2,-1 6-2,0 6-3,-1 3-2,0 1-3,-1 1-2,1 1-3,0 3-3,0 5-1,0 5-2,0 4-2,-1 4-3,0 1-2,-2 0-4,0 2-3,-1 0-3,0 2-3,0 0-5,0 2-2,-2-1-4,0-1-4,-3 0-4,-2-1-4,-1-1-4,-2 0-3,0 0-3,-1 0-3,-1 0-3,1 0-1,-1 0-2,1 0-1,-1-3 1,0-4 5,0-5 3,1-5 4,0-5 2,0-3-2,2-4-2,1-4-2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56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105665 40677 605,'-1'-33'28,"-1"15"12,0 13 13,-1 14 12,-3 9 1,-4 3-14,-4 4-12,-3 5-14,-3 1-10,-1 0-8,-1 1-8,-1-1-7,0-1-7,1-2-7,1-1-5,1-3-6,1-2-6,2-3-3,3-3-4,1-2-4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6"/>
    </inkml:context>
    <inkml:brush xml:id="br0">
      <inkml:brushProperty name="width" value="0.0522" units="cm"/>
      <inkml:brushProperty name="height" value="0.0522" units="cm"/>
      <inkml:brushProperty name="color" value="#F2395B"/>
    </inkml:brush>
  </inkml:definitions>
  <inkml:trace contextRef="#ctx0" brushRef="#br0">55596 15536 421,'0'-15'37,"0"2"-1,0 3 0,0 1-1,0 4 4,0 6 6,0 6 6,0 6 7,0 3-2,0 1-10,0 1-11,0 1-10,0 3-7,0 3-2,0 4-3,0 5-3,-1 0-2,-1-3-1,0-4-3,-1-1-1,-1-2-4,0 2-9,0 3-8,0 1-7,-1 6-7,0 9-5,-1 8-5,-1 9-4,0 0 0,2-10 7,2-10 6,2-10 7,0-6 0,0-5-9,-2-3-9,0-4-8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1:57"/>
    </inkml:context>
    <inkml:brush xml:id="br0">
      <inkml:brushProperty name="width" value="0.03664" units="cm"/>
      <inkml:brushProperty name="height" value="0.03664" units="cm"/>
      <inkml:brushProperty name="color" value="#00BFF3"/>
    </inkml:brush>
  </inkml:definitions>
  <inkml:trace contextRef="#ctx0" brushRef="#br0">106450 41300 600,'7'14'29,"-1"-1"-7,0-2-7,-2-2-6,1 1 1,0 5 10,1 5 8,2 5 10,0 1 5,1-3-2,1-3 0,1-3-1,0-2-7,0-1-12,-2-1-11,-1-1-13,-1 0-13,0 0-12,-2-1-12,0 1-12,-3-2-7,-3-2 0,-2-4 1,-3-2 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0"/>
    </inkml:context>
    <inkml:brush xml:id="br0">
      <inkml:brushProperty name="width" value="0.03067" units="cm"/>
      <inkml:brushProperty name="height" value="0.03067" units="cm"/>
      <inkml:brushProperty name="color" value="#00BFF3"/>
    </inkml:brush>
  </inkml:definitions>
  <inkml:trace contextRef="#ctx0" brushRef="#br0">77350 47700 717,'15'6'105,"-1"-1"-26,-1-2-26,0-2-26,-2 0-16,1 0-4,-1 2-6,1 0-6,-1 2-9,-2 2-16,-2 1-15,-2 3-15,-3 0-3,-3-1 8,-2-1 9,-3 0 8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1"/>
    </inkml:context>
    <inkml:brush xml:id="br0">
      <inkml:brushProperty name="width" value="0.03106" units="cm"/>
      <inkml:brushProperty name="height" value="0.03106" units="cm"/>
      <inkml:brushProperty name="color" value="#00BFF3"/>
    </inkml:brush>
  </inkml:definitions>
  <inkml:trace contextRef="#ctx0" brushRef="#br0">76400 48700 708,'8'8'106,"1"-1"-25,2 1-25,0 0-25,1-1-17,1 1-10,1 0-11,1 0-10,0-1-3,-1-1 3,-1-1 2,0 0 4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2"/>
    </inkml:context>
    <inkml:brush xml:id="br0">
      <inkml:brushProperty name="width" value="0.03361" units="cm"/>
      <inkml:brushProperty name="height" value="0.03361" units="cm"/>
      <inkml:brushProperty name="color" value="#00BFF3"/>
    </inkml:brush>
  </inkml:definitions>
  <inkml:trace contextRef="#ctx0" brushRef="#br0">80202 47865 654,'-22'0'0,"4"0"0,5 0 0,3 0 0,5-1 8,6 0 15,6-2 15,6 0 16,2 0 2,1 1-11,0 0-11,-1 2-11,1 0-7,0 0-1,-1 0-2,1 0-3,2 0-2,5 0-5,5 0-6,4 0-4,2 0-5,-3 0-5,-3 0-6,-3 0-4,-3 0-5,-3 0-4,-3 0-3,-3 0-3,-3 1 0,-2 2 1,-4 1 2,-2 3 2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2"/>
    </inkml:context>
    <inkml:brush xml:id="br0">
      <inkml:brushProperty name="width" value="0.03139" units="cm"/>
      <inkml:brushProperty name="height" value="0.03139" units="cm"/>
      <inkml:brushProperty name="color" value="#00BFF3"/>
    </inkml:brush>
  </inkml:definitions>
  <inkml:trace contextRef="#ctx0" brushRef="#br0">80962 48050 700,'-15'7'4,"3"-2"6,1-3 8,2 0 6,3-1 4,1 1 0,2 3 1,2 2 1,1 2-2,0 4-2,0 2-2,0 3-2,0 3-6,2 3-6,0 3-8,2 3-6,-1 3-8,-1 6-5,0 4-6,-2 6-7,0 0-4,-2-1-3,0-2-5,-1-2-2,-1-5 0,2-7 5,0-9 5,2-7 5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2"/>
    </inkml:context>
    <inkml:brush xml:id="br0">
      <inkml:brushProperty name="width" value="0.02693" units="cm"/>
      <inkml:brushProperty name="height" value="0.02693" units="cm"/>
      <inkml:brushProperty name="color" value="#00BFF3"/>
    </inkml:brush>
  </inkml:definitions>
  <inkml:trace contextRef="#ctx0" brushRef="#br0">78155 49050 817,'-13'1'6,"6"2"13,6 2 13,6 1 12,5 2-1,3 0-16,5 0-16,3-1-15,1 1-7,-5-2 0,-3-1 1,-4 0 1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3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82931 48000 602,'-13'0'8,"7"2"16,5 0 15,6 2 16,4 0 3,5 2-9,4 0-9,3 1-9,3 1-6,-1 0-4,0 0-3,1-1-4,-2 1-3,-3 0-7,-3 0-4,-3 0-5,-2 0-3,-1 3 1,0 2 0,-2 2 1,-1 0 1,-2 1 0,-3-1 1,0 1 1,-5 0 1,-4-1-1,-5 1 0,-5 0 0,-4 0 1,-1 3 0,-3 1 2,-1 3 0,-1-1-2,1-1-7,1-3-5,1-1-6,3-3-7,3-1-7,5-2-7,3-2-6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3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84782 47781 636,'8'-14'0,"0"5"0,0 3 0,0 4 0,0 2 10,3 0 19,2 0 19,1 0 20,2 1 3,0 2-16,-1 2-15,1 2-16,-3 2-11,-3 3-8,-4 3-8,-4 3-8,-4 2-3,-4-1 2,-4 1 3,-3-1 2,-5 1-1,-3 3-4,-5 1-5,-3 3-5,-1-2-1,3-3-1,4-5-1,2-3-1,5-4 11,10-1 20,8-2 20,10-2 20,4-2 1,3-2-21,1-2-20,3-2-20,1-2-13,1-2-6,1-2-6,0-1-5,0-1-1,-5 2 5,-3 2 4,-4 3 4,-3-1 4,-1 0 5,-1-2 5,0 0 5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3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85739 47540 596,'-12'-1'38,"6"-1"3,8 0 4,6-1 4,5-1-5,2 0-11,1 0-10,3 0-13,-1 1-6,-1 2-5,-2 2-3,-2 2-4,-3 1-1,-1 2 0,-2 0 1,-2 2 0,-2 0 0,0 1 0,-2 1 0,0 2 0,-3 0 4,0 3 6,-3 2 6,-2 1 8,-3 5 4,-3 5 5,-5 6 3,-4 7 5,-1 3-3,1 3-9,1 4-8,1 2-10,1 2-8,1 2-9,1 0-10,1 1-8,1-1-6,1-2-1,0-4-1,2-3-2,2-5 1,2-7 3,4-9 5,3-7 3,0-6 2,0-1 2,-2-2 1,0-2 2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4"/>
    </inkml:context>
    <inkml:brush xml:id="br0">
      <inkml:brushProperty name="width" value="0.03473" units="cm"/>
      <inkml:brushProperty name="height" value="0.03473" units="cm"/>
      <inkml:brushProperty name="color" value="#00BFF3"/>
    </inkml:brush>
  </inkml:definitions>
  <inkml:trace contextRef="#ctx0" brushRef="#br0">86955 47700 633,'-15'42'107,"4"-8"-26,3-9-26,3-9-25,1-4-15,0 0-1,0-1-2,0 1-2,0-1-1,1-1 0,-1 0 0,0-2 0,0 1-2,0 2-8,0 1-5,0 3-6,2 0-3,2-3 2,4-1 1,2-2 2,3-4 0,3-4-1,3-6-2,3-4-2,0-3 1,-5 1 3,-3-1 4,-4 0 3,-2 0 2,0-3 0,-1-2 1,1-1 0,0-2 2,0 1 1,0-1 1,0 1 2,-1 0 1,0 4 3,-2 3 3,0 3 2,-3 1 2,-2 2 0,-4 1 1,-2 0 0,-2 3-9,-1 2-21,-1 4-20,-1 2-21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8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25627 4763 600,'-5'-15'1,"4"4"1,6 3 1,4 3 2,4 0 5,3 2 10,4-1 9,2 0 10,1 0 2,-1 2-6,-1 0-5,-1 2-5,0 1-5,-1 2-5,1 2-4,0 2-5,-3 1-4,-3 1-1,-4 2-1,-4 0-2,-3 2-2,-2 3-2,-2 3-2,-2 3-3,-3 2-1,-4 1 2,-4 1 0,-3 1 0,-3-1 2,0-1 1,1-3 0,-1-1 1,0-2 2,1-3 1,-1-1 0,1-2 3,1-3-1,2-1 0,4-2 0,3-2-1,3-2 2,4 0 4,4-2 5,4 0 4,3-1 2,3 0-2,4 0-1,2 0-2,2 0-1,1 2-1,1 0 0,1 2-2,-1 0-1,-1 2 1,-2 0 0,-2 1 0,-3 1 0,-3 2 0,-3 0-1,-2 1 0,-3 2 0,-1 0 1,0 1 2,-1 1-1,-4 1 1,-4 2-1,-6 0-1,-4 1-1,-2 0-1,-1 1 0,0-1-1,1 1 0,-1-2-1,1-3-2,-1-2-1,0-4-2,1-2-3,1-1-3,1 0-3,1-2-4,1-1-4,4-4-4,3-2-5,3-3-4,2-3-3,3-2-2,4-2-2,2-1-2,2-2 1,-2 2 3,-1 1 3,0 1 4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4"/>
    </inkml:context>
    <inkml:brush xml:id="br0">
      <inkml:brushProperty name="width" value="0.02864" units="cm"/>
      <inkml:brushProperty name="height" value="0.02864" units="cm"/>
      <inkml:brushProperty name="color" value="#00BFF3"/>
    </inkml:brush>
  </inkml:definitions>
  <inkml:trace contextRef="#ctx0" brushRef="#br0">87716 47087 768,'-7'-6'6,"2"6"11,2 4 13,2 6 11,1 2 1,2 3-8,0 1-10,2 3-9,0-2-6,1-4-2,2-3-3,0-4-1,1-3-4,0 0-2,-1-2-3,1 0-2,0-3-3,0 0-2,-1-3-2,1-2-3,-1-1 1,-2 1 2,-3-1 1,0 0 2,-4 1 0,0 1-1,-3 0-1,-2 2-1,-2 1-2,-1 2-1,-3 2-2,-1 2-2,-1 1-1,4 0 1,3 0 0,3 0 0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5"/>
    </inkml:context>
    <inkml:brush xml:id="br0">
      <inkml:brushProperty name="width" value="0.03192" units="cm"/>
      <inkml:brushProperty name="height" value="0.03192" units="cm"/>
      <inkml:brushProperty name="color" value="#00BFF3"/>
    </inkml:brush>
  </inkml:definitions>
  <inkml:trace contextRef="#ctx0" brushRef="#br0">88058 47800 689,'-23'21'54,"3"-3"-14,1-5-14,3-3-14,0-2-5,1 0 2,-1 0 3,0 0 2,1 0 0,-1 1 0,1 1-2,-1 2-2,2-1 1,2-1 3,4-1 3,3 0 2,2-2-2,2 1-9,2 0-8,2 0-7,3 0-6,4-1 0,3 1 0,5 0-2,1-1 2,-1-2 1,-1-3 2,-1 0 2,-1-3-7,-1 0-17,-1-2-15,0 0-17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6"/>
    </inkml:context>
    <inkml:brush xml:id="br0">
      <inkml:brushProperty name="width" value="0.03902" units="cm"/>
      <inkml:brushProperty name="height" value="0.03902" units="cm"/>
      <inkml:brushProperty name="color" value="#00BFF3"/>
    </inkml:brush>
  </inkml:definitions>
  <inkml:trace contextRef="#ctx0" brushRef="#br0">92737 47028 563,'-15'-1'0,"2"0"0,2-2 0,3 0 0,3-2 9,8 0 19,6-1 18,7-1 18,4-1 3,-1 2-13,1 1-14,-1 0-13,3 1-7,5 1-1,5-1-1,5 0-1,1 0-2,-2 2-6,-2 0-5,-1 2-6,-4 0-2,-4 2 0,-3 0 2,-5 2-1,-3 0-11,-4 3-23,-5 2-25,-2 2-24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93312 47450 651,'-15'0'0,"3"2"0,1 0 0,2 2 0,3 0 8,1 3 18,2 2 17,2 2 16,1 1 3,0-1-12,0 1-11,0 0-13,0 1-9,0 3-5,0 3-6,0 3-5,0 2-8,0 1-7,0 1-7,0 1-8,0-2-4,0-1-1,0-4-1,0-3 0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6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95136 46339 504,'-7'-5'11,"2"6"20,2 6 21,2 6 21,1 4 4,0 5-15,0 3-14,0 5-14,-1 2-10,0 2-4,-2 2-4,0 2-4,-1 3-3,-2 2-1,0 4 0,-1 2-1,-1 3-4,0 0-4,0 1-6,1 2-6,-2 0-8,0 1-10,-1 1-10,-1 1-11,-1-1-3,0-4 2,0-4 3,1-4 3,0-6 4,2-8 6,2-7 6,3-9 6,0-4 4,0-2 2,0-2 2,0-2 3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6"/>
    </inkml:context>
    <inkml:brush xml:id="br0">
      <inkml:brushProperty name="width" value="0.03273" units="cm"/>
      <inkml:brushProperty name="height" value="0.03273" units="cm"/>
      <inkml:brushProperty name="color" value="#00BFF3"/>
    </inkml:brush>
  </inkml:definitions>
  <inkml:trace contextRef="#ctx0" brushRef="#br0">95022 46245 672,'-1'-13'8,"0"4"17,-2 6 16,0 5 17,-2 4 2,-2 5-12,-2 5-12,-1 5-11,-3 3-10,-2 1-6,-1 1-6,-3 1-7,0-1-8,1-1-9,1-3-9,1-1-9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7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95650 46500 563,'16'0'57,"1"2"-4,1 0-2,1 2-2,0 0-4,-1 3-3,-1 2-4,-1 2-3,0 1-6,0 3-8,-1 2-9,1 1-8,-2 1-7,-3-1-7,-3-1-7,-2-1-7,-3-1-3,0-1 0,-2-1 0,0 0 1,-2-2-6,0-1-11,-2-1-12,0 0-11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9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99294 46750 487,'21'52'127,"-7"-5"-28,-5-4-31,-6-5-29,-4-5-17,-4-2-4,-2-3-6,-3-3-4,-4 0-5,-2 1-6,-3 2-6,-3 3-6,-1-2-3,-1-4-3,1-3-2,-1-5-2,2-3 0,1-2 0,3-4 0,1-2 1,2-4 1,-1-3 2,0-2 0,1-3 2,0-4 1,2-2 3,2-3 3,3-3 1,1-2 3,2 1 0,2-1 2,2 1 0,1 0 3,0 2 4,0 3 4,0 1 4,1 3 8,4 2 12,2 4 10,3 3 13,3 1 2,2 0-4,1 0-6,3 0-6,1 1-3,3 3-4,1 4-4,3 2-3,1 2-4,3 0-6,1-1-6,2 1-4,1 0-8,-2 0-7,0-1-7,-1 1-9,-1-1-7,-1-1-10,-1 0-8,-1-2-10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09"/>
    </inkml:context>
    <inkml:brush xml:id="br0">
      <inkml:brushProperty name="width" value="0.04349" units="cm"/>
      <inkml:brushProperty name="height" value="0.04349" units="cm"/>
      <inkml:brushProperty name="color" value="#00BFF3"/>
    </inkml:brush>
  </inkml:definitions>
  <inkml:trace contextRef="#ctx0" brushRef="#br0">101656 46997 505,'-1'-14'0,"0"2"0,-2 4 0,0 3 0,-2 1 7,0 2 15,-1 0 13,-2 2 15,1 0 4,-1 2-7,0 0-5,0 2-6,-1 2-4,-2 5-3,-1 5-2,-3 6-2,-2 2-3,-1 2-3,-3 3-3,-1 1-3,0 1-3,1-2-4,3 0-3,1-1-5,2-1-3,3-1-6,1-1-5,2-1-5,6-3-10,10-5-14,9-5-14,11-4-14,2-5-1,-5-3 9,-5-2 11,-5-3 10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0"/>
    </inkml:context>
    <inkml:brush xml:id="br0">
      <inkml:brushProperty name="width" value="0.04226" units="cm"/>
      <inkml:brushProperty name="height" value="0.04226" units="cm"/>
      <inkml:brushProperty name="color" value="#00BFF3"/>
    </inkml:brush>
  </inkml:definitions>
  <inkml:trace contextRef="#ctx0" brushRef="#br0">102618 47650 520,'-14'1'92,"1"4"-14,2 2-16,2 3-14,1 2-10,-2 0-5,0-1-5,-1 1-4,0-1-4,1 0-3,0-2-4,2-1-3,5-1-11,10-4-20,9-3-20,11-2-20,4-3-7,-2-2 5,0-1 7,-1-3 5,-3 1 10,-5 2 12,-5 4 11,-4 2 14,-6 3 11,-3 2 12,-4 2 12,-3 2 12,-3 1 5,0 2 1,0 0 0,0 1 1,1 1-4,1 1-8,0 2-6,2 0-7,2-1-8,4-1-8,4-2-9,4-2-7,1-3-7,1-3-5,0-2-3,-1-3-5,0-3-2,0-2 1,-2-2 1,0-2 2,-2-1 0,-1-1 3,-1-1 0,0-1 2,-2-1 2,-2 2 3,-2 1 2,-2 1 2,-1 1 6,0 0 6,0 2 8,0 1 8,2 1 4,4 2 5,4 2 4,4 2 4,2 1-1,-1 0-4,1 0-4,0 0-6,-1 2-1,-3 6-2,-1 4 1,-2 5-1,-2 2-1,-2-3-3,-2-1-3,-2-2-2,-2-1-5,0 1-5,-1 1-5,-1 1-7,4-2-5,9-8-6,11-7-6,10-6-5,2-3-4,-2 1 2,-3 0 0,-3 2 1,-2 1 0,-1 0 0,-1 2-1,0 1 0,-3 0 2,-3 0 7,-3 0 6,-2 0 6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9"/>
    </inkml:context>
    <inkml:brush xml:id="br0">
      <inkml:brushProperty name="width" value="0.05006" units="cm"/>
      <inkml:brushProperty name="height" value="0.05006" units="cm"/>
      <inkml:brushProperty name="color" value="#F2395B"/>
    </inkml:brush>
  </inkml:definitions>
  <inkml:trace contextRef="#ctx0" brushRef="#br0">27138 4101 439,'29'-23'10,"-7"4"6,-5 3 7,-6 3 7,-5 1 2,-2 1-2,-4-1-4,-2 0-2,-3 2-3,-2 2-3,-2 4-3,-2 3-3,-1 1-2,-1 0-1,-1 0-1,-2 0-1,1 2 0,1 4 0,1 3 0,0 5 1,1 3 1,-1 1-1,-1 3 0,-1 1 0,0 3 0,2 3 0,2 3 1,2 3 0,2 0-1,1-2 0,0-1-2,2-3 0,0-1-1,2-1-1,0-1 0,2-1 0,0-2-2,2-1-2,0-3-4,2-1-3,1-3-1,1-4-1,3-5 0,2-2-1,2-5-1,0 0 0,1-3 0,1-2-1,1-4 0,2-7 1,0-7 2,1-7 1,0-5-1,1-4-4,0-5-2,-1-2-3,0-4-1,-1-1 0,0 0 0,-2-1 2,0 0 1,-1 0 3,1 2 4,0 1 2,-2 1 3,-3 6-1,-3 2 0,-2 5 1,-3 4 1,0 4 4,-2 3 3,0 5 4,-1 2 4,0 4 3,0 3 4,0 3 4,-1 4 4,-2 8 4,-2 6 6,-2 7 4,-1 6 0,1 3-5,-1 4-7,0 5-4,0 0-5,2-2-2,1-1-3,0-3-2,2 0-3,0 1-2,2 1-1,0 1-3,1-1-1,0-2 0,0-1-1,0-3 0,0 4-5,0 7-8,0 8-8,0 8-8,2 2-7,2-2-8,4-4-7,2-2-8,1-5 1,-1-4 8,0-5 7,-2-5 8,0-5 3,0-5-3,0-5-1,0-4-3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0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104716 47074 435,'0'-15'4,"1"3"6,2 1 7,0 2 6,2 3 7,0 2 7,1 4 5,2 3 6,0 2 1,1 3-5,1 3-6,2 4-5,-2 1-3,1 3-2,-2 1-1,-1 3-2,0 0-2,-2 2-4,-1 1-4,0 1-4,-3 1-4,-4 1-3,-4 0-3,-4 2-4,-2-1-11,-3-1-17,-2-3-19,-1-1-17,0-4-4,5-3 10,3-5 11,4-3 10,2-3 4,-2 0-2,0-2-2,-1 0-1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0"/>
    </inkml:context>
    <inkml:brush xml:id="br0">
      <inkml:brushProperty name="width" value="0.05197" units="cm"/>
      <inkml:brushProperty name="height" value="0.05197" units="cm"/>
      <inkml:brushProperty name="color" value="#00BFF3"/>
    </inkml:brush>
  </inkml:definitions>
  <inkml:trace contextRef="#ctx0" brushRef="#br0">105776 46279 423,'0'-9'10,"0"12"20,0 13 21,0 13 20,-1 7 5,0 3-12,-2 1-11,0 2-10,-2 1-8,0 2-4,-1 0-4,-1 2-4,-1 0-4,2 0-2,1-1-5,0 1-2,1-1-6,1-2-7,-1-2-8,0-2-8,0-2-9,0-3-13,0-4-11,0-2-12,0-4-3,1-5 6,-1-5 5,0-4 7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1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105519 46177 595,'-2'-10'12,"-2"10"23,-4 12 24,-2 10 24,-3 6 1,-1 2-21,-3 2-21,-1 2-21,-2 0-15,1-3-12,-1-4-11,1-2-11,1-3-6,2-5 0,4-3-1,3-4 0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1"/>
    </inkml:context>
    <inkml:brush xml:id="br0">
      <inkml:brushProperty name="width" value="0.05201" units="cm"/>
      <inkml:brushProperty name="height" value="0.05201" units="cm"/>
      <inkml:brushProperty name="color" value="#00BFF3"/>
    </inkml:brush>
  </inkml:definitions>
  <inkml:trace contextRef="#ctx0" brushRef="#br0">106000 46350 422,'22'8'8,"-3"1"15,-3 2 16,-3 0 15,-2 1 7,1-1-1,0 1-2,0 0-2,-1 0-4,-1 3-6,-1 1-6,0 3-7,-2 0-8,-1-1-9,-1-1-9,0-1-10,-3 0-19,-4 0-32,-4-1-32,-4 1-31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2"/>
    </inkml:context>
    <inkml:brush xml:id="br0">
      <inkml:brushProperty name="width" value="0.04167" units="cm"/>
      <inkml:brushProperty name="height" value="0.04167" units="cm"/>
      <inkml:brushProperty name="color" value="#00BFF3"/>
    </inkml:brush>
  </inkml:definitions>
  <inkml:trace contextRef="#ctx0" brushRef="#br0">84900 52143 527,'11'-12'6,"5"9"13,7 6 11,5 9 12,0 4 5,-7-1-4,-7 1-3,-6 0-3,-5 2-4,-1 7-5,0 5-5,-1 6-5,-3 2-6,0-4-7,-3-2-6,-2-3-7,-1-3-5,0-3-2,0-3-1,1-3-3,1-5-2,4-6-2,4-8-2,4-6-4,4-6 0,5-3 0,5-5 1,5-3-1,2-3 3,-1 1 2,-1 0 4,-1-1 4,-2 3 2,-3 5 3,-3 5 3,-3 5 3,-2 4 7,-2 6 11,-2 4 13,-2 6 11,-2 2 4,-1 1-7,0 1-4,-1 1-7,-1 0-5,0-2-6,0-3-7,0-1-5,0-2-8,3-2-9,2-2-10,2-2-9,1-4-4,2-8 1,0-6 3,1-7 0,1-4 5,0-2 7,-1-3 7,1-1 6,1-2 5,2 0 1,1-2 2,3 0 1,0 0 2,-1 3 6,-1 3 3,-1 4 5,-1 3 4,0 5 6,-2 4 5,-1 6 4,-1 4 5,0 2 3,-2 4 4,-1 3 2,0 4 0,-2 9-4,-1 7-6,0 9-4,-2 3-4,0 2-4,-2 0-4,0 2-5,-3 0-2,0 0-3,-3 1-3,-2-1-3,-2-2-2,-2-2-5,-2-3-3,-1-3-5,-2-3-2,1-2-2,-1-1-3,0-3-1,0-2-5,-1-2-6,-1-4-6,-1-3-6,0-3-4,1-4 0,0-4-2,2-4 0,2-2 2,3 1 6,3-1 7,2 0 6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2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86950 53250 640,'9'9'1,"1"1"4,3 3 4,2 2 3,-1-1 5,-1-1 5,-2-2 6,-2-2 5,0-1 4,5 3 1,4 2 2,3 1 0,3 2-4,1 0-11,1-1-11,1 1-11,-2-2-13,-4-3-13,-3-3-15,-4-2-13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3"/>
    </inkml:context>
    <inkml:brush xml:id="br0">
      <inkml:brushProperty name="width" value="0.03725" units="cm"/>
      <inkml:brushProperty name="height" value="0.03725" units="cm"/>
      <inkml:brushProperty name="color" value="#00BFF3"/>
    </inkml:brush>
  </inkml:definitions>
  <inkml:trace contextRef="#ctx0" brushRef="#br0">88797 51555 590,'-1'-15'10,"14"4"21,13 3 20,14 3 21,5 2 4,-6 2-13,-4 2-12,-5 2-13,-5 2-21,-3 1-27,-5 3-28,-3 2-29,-4 0-10,-2-1 6,-4-1 6,-2 0 7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3"/>
    </inkml:context>
    <inkml:brush xml:id="br0">
      <inkml:brushProperty name="width" value="0.04885" units="cm"/>
      <inkml:brushProperty name="height" value="0.04885" units="cm"/>
      <inkml:brushProperty name="color" value="#00BFF3"/>
    </inkml:brush>
  </inkml:definitions>
  <inkml:trace contextRef="#ctx0" brushRef="#br0">88424 52050 450,'-8'7'6,"2"-1"14,1 0 13,1-2 12,0 4 7,2 6-1,0 7-2,2 7-1,-1 5-3,-2 4-5,-2 4-5,-2 4-5,0 3-4,-1 0-4,0 2-4,0 0-3,1 3-4,1 6-8,1 3-5,0 7-6,1-2-4,0-5-3,0-7-2,1-5-2,-1-7-6,2-7-11,0-9-10,2-7-9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3"/>
    </inkml:context>
    <inkml:brush xml:id="br0">
      <inkml:brushProperty name="width" value="0.04001" units="cm"/>
      <inkml:brushProperty name="height" value="0.04001" units="cm"/>
      <inkml:brushProperty name="color" value="#00BFF3"/>
    </inkml:brush>
  </inkml:definitions>
  <inkml:trace contextRef="#ctx0" brushRef="#br0">88852 52862 549,'17'-14'5,"3"1"10,3 2 9,3 3 11,-1 1 3,-3 2 1,-5 2-2,-3 2 1,-2 2-4,-1 2-4,1 2-6,0 2-4,-2 1-4,-3 3-3,-2 2-4,-4 1-2,-3 3-2,-6 3 2,-4 3 1,-5 3 0,-3 1-2,-3-2-8,-1 0-8,-2-1-7,-1-3-6,3-5-5,1-5-4,3-4-4,1-4-4,2-2-1,3-2 0,1-2-2,2-3 1,3-4 6,1-3 4,2-5 5,2-1 5,2 1 6,2 1 5,2 1 5,1 2 8,0 2 10,0 4 9,0 3 10,0 2 7,3 0 5,2 2 5,2 0 4,1 3 1,3 2-4,2 3-4,1 4-4,2 1-6,1 1-7,1 1-8,1 1-6,0 0-8,-1-1-10,-1-1-9,-1 0-8,-1-3-10,-3-3-10,-1-2-10,-2-4-9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4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89897 51395 541,'15'-21'0,"-3"3"0,-1 5 0,-2 3 0,-1 4 10,2 4 20,0 4 19,1 4 21,-1 5 1,-4 7-17,-4 7-17,-4 7-17,-5 5-14,-6 4-11,-5 4-10,-7 4-11,-2-1-8,0-6-2,-1-6-4,1-5-3,0-6 2,1-3 5,1-5 7,1-3 6,2-3 6,3-3 7,3-1 7,2-2 7,8-4 6,12-6 8,12-5 7,11-7 7,6-1 1,-3 2-4,-2 4-5,-1 3-4,-4 2-5,-1 2-4,-4 2-4,-3 2-5,-4 3 1,-3 4 6,-4 4 5,-4 4 6,-4 2 2,-4 1-3,-4 1-1,-3 1-1,-5 1-3,-3 1-3,-5 1-3,-3 1-2,-4 1-5,-1-1-5,-2 1-5,-2-1-5,-1 0-3,2-1 0,0-1-1,1-1 0,3-1-1,5-3-2,5-1-2,5-2-1,8-6-4,10-8-4,12-10-6,10-8-4,7-4 1,2 0 9,4-1 8,3 1 9,0 0 7,-4 4 7,-2 3 7,-3 3 7,-3 2 3,-3 2-1,-3 2 0,-3 3 0,-3 2 6,-4 6 13,-5 4 13,-2 5 12,-5 2 0,-2-1-16,-4 0-15,-2-2-16,1-2-12,6-2-9,6-4-11,6-2-9,4-4-2,3-1 3,3-2 5,4-1 3,-1-2 6,0 2 6,-1 1 6,0 0 7,-5 3 6,-5 4 6,-6 4 5,-6 4 7,-6 3 0,-4 1-4,-5 3-4,-5 2-4,-4-1-4,-3 1-2,-3-2-3,-2-1-2,-2 0-2,3-1-2,2 1-2,1 0-1,4-2 1,3-3 2,5-3 3,3-2 2,5-3 2,6-1 1,6 0 1,6-1 1,6-2-1,5-1 1,7 0-2,5-1 0,4-1-5,0 0-5,2 0-7,1 0-6,0 0-9,0 0-11,0 0-13,1 1-11,-5-2-1,-8 2 8,-7-1 9,-8 0 8,-4 0 4,1 0-1,1 0-3,2 0-1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50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71014 52327 446,'14'-36'-29,"-4"9"16,-5 7 16,-2 9 15,-4 5 13,-1 4 7,0 4 8,-1 4 8,-1 3 1,0 3-5,0 4-5,0 2-5,0 2-5,0 1-3,0 1-5,0 1-3,0 0-4,1 1-2,-2 0-1,2-1-3,-1 0-2,2-1-3,0-1-4,2-1-3,-1 0-4,0-1-6,-2 1-6,0 0-5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0:59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29156 3611 614,'0'-13'36,"0"8"6,0 7 7,0 6 7,0 5-2,0 1-9,0 3-11,0 2-9,-2 3-7,0 5-5,-3 4-4,-2 6-5,-1 0-5,2-5-9,1-5-7,0-5-9,2-4-10,2-3-14,2-3-14,2-2-13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4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92300 52381 491,'31'-14'172,"1"5"-39,-1 3-40,0 4-39,0 2-25,-2 0-10,0 0-11,-1 0-9,-2 0-11,-3 0-9,-3 0-8,-3 0-10,-4 1-3,-6 4 2,-6 2 3,-6 3 1,-4 2 0,-2-1-4,-2 1-3,-1 0-5,-1-2 3,1-1 6,1-2 8,0-2 6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5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92477 52750 506,'-21'1'62,"5"2"-6,5 2-4,5 2-6,3 2-3,0 3-3,2 3-3,0 3-3,1 2-3,0 1-3,0 1-4,0 1-3,0 0-7,-2 1-9,0-1-8,-1 1-9,-1-2-8,2-2-7,0-1-7,2-2-7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5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92930 52841 506,'7'-4'13,"-2"8"25,-3 8 27,0 7 25,-2 5 3,0-1-19,0 1-20,0-1-18,0 1-16,0 1-10,0 1-10,0 1-10,-2-1-9,0-2-8,-3-1-9,-2-3-7,0-1-4,-1-3-2,1-1 0,-1-2-1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5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91480 54213 601,'-15'0'3,"2"0"6,3 0 6,1 0 7,3 0 5,4 0 7,4 0 7,4 0 5,5-1 2,9 0-6,7-2-5,9 0-5,5-1-7,4 1-11,4-1-10,4 0-11,2 1-6,1 0-4,1 2-4,2 1-4,-6 0 1,-9 0 3,-10 0 4,-9 0 5,-6-1-7,-3-1-15,-1 0-16,-2-1-15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5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94107 52940 414,'-17'-1'8,"14"-1"18,14 0 17,13-1 17,9-1 4,5 0-11,3 0-9,4 0-10,0 1-8,-3 2-9,-2 2-8,-3 2-8,-5 1-4,-4 2-2,-5 0-2,-5 2-1,-5 2 2,-6 5 6,-6 5 5,-6 5 5,-5 1 3,-3-2 0,-5-1-1,-4-2 0,-1-1 2,0 1 4,-1 0 3,1 3 4,-1-1-1,-1 2-4,-1 1-4,-1 1-5,1-1-3,3-3-3,3-3-3,3-3-2,2-5-9,1-6-16,1-8-16,0-6-16,3-5-4,3-3 7,2-3 7,4-3 8,2-1 0,2 3-4,2 1-6,2 3-4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6"/>
    </inkml:context>
    <inkml:brush xml:id="br0">
      <inkml:brushProperty name="width" value="0.04782" units="cm"/>
      <inkml:brushProperty name="height" value="0.04782" units="cm"/>
      <inkml:brushProperty name="color" value="#00BFF3"/>
    </inkml:brush>
  </inkml:definitions>
  <inkml:trace contextRef="#ctx0" brushRef="#br0">94295 52122 460,'0'-19'36,"0"7"16,0 8 15,0 8 15,-2 7 1,-4 5-16,-4 7-15,-3 5-14,-5 5-12,-2 2-7,-3 4-6,-2 3-9,-3 1-7,1 0-10,0 0-11,0 0-9,0-3-7,3-4-7,1-5-5,3-5-6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6"/>
    </inkml:context>
    <inkml:brush xml:id="br0">
      <inkml:brushProperty name="width" value="0.03521" units="cm"/>
      <inkml:brushProperty name="height" value="0.03521" units="cm"/>
      <inkml:brushProperty name="color" value="#00BFF3"/>
    </inkml:brush>
  </inkml:definitions>
  <inkml:trace contextRef="#ctx0" brushRef="#br0">94200 53350 624,'22'0'9,"-3"2"18,-3 0 18,-3 2 17,0 1 5,3 3-12,3 3-9,4 4-11,-1 0-13,-2 1-14,-1-1-16,-2 1-14,-3-2-10,-1-1-4,-2-2-4,-2-2-4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6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94105 51527 596,'-13'-6'7,"6"2"16,6 4 15,6 2 15,6 5 5,5 4-8,7 5-7,5 5-8,2 3-4,-2 2-5,-1 3-4,-3 1-4,-3-1-19,-3-6-33,-4-4-32,-4-4-34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6"/>
    </inkml:context>
    <inkml:brush xml:id="br0">
      <inkml:brushProperty name="width" value="0.04438" units="cm"/>
      <inkml:brushProperty name="height" value="0.04438" units="cm"/>
      <inkml:brushProperty name="color" value="#00BFF3"/>
    </inkml:brush>
  </inkml:definitions>
  <inkml:trace contextRef="#ctx0" brushRef="#br0">96550 50974 495,'10'-15'12,"3"3"21,5 1 24,3 2 22,3 3 5,-1 2-13,1 4-12,-1 2-14,-1 4-12,-3 4-11,-3 4-12,-3 3-13,-3 4-9,-2 1-9,-4 2-9,-2 3-9,-4-1-5,0-3-3,-3-3-3,-2-3-3,-1-3 0,0-1 3,1-2 3,-1-2 2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6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95855 52431 503,'-10'6'11,"13"-4"21,10-4 21,13-4 22,5-1 3,2 1-14,1 0-15,0 2-14,1 0-13,-3 2-11,-2 0-11,-2 2-11,-5 3-13,-9 7-17,-8 8-16,-9 6-16,-7 2-3,-4-2 14,-4-1 12,-3-3 12,-5 0 11,-3-1 6,-4 1 8,-4 0 6,-2-2 6,2 0 4,0 0 4,2-2 4,3-2 7,9-3 10,7-3 8,8-2 10,6-3 4,2 0-1,4-2 0,2 0 0,5-2-4,7 0-5,7-2-6,7 0-6,3-2-4,1 0-5,-1-1-4,0-2-4,-1 1-5,-2-1-9,-2 0-8,-1 0-8,-5 0-15,-7-2-20,-7 0-22,-6-1-22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0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29848 3294 572,'0'14'69,"0"-1"-12,0-2-13,0-2-13,0 0-5,0 3 0,0 4 2,0 2 1,0 1-1,0-1-5,0-1-5,0-1-3,0-1-4,0 0-2,0-2-1,0-1-3,2-3-4,4-4-9,4-6-8,4-4-8,0-4-3,-1-2 4,-2-2 4,-2-1 3,-1-4 3,-1-5 0,1-5 0,0-5 2,-1 0 0,-2 4 4,-3 3 2,0 5 2,-3 2 2,-1 4 2,0 3 1,-1 3 1,-2 2-1,-2 2-1,-2 2-2,-1 2-3,-2 3-2,0 4-4,0 4-5,1 3-4,-1 3-4,2 2-3,1 0-3,0 1-3,2-1-1,1-3 2,0-3 1,2-2 3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7"/>
    </inkml:context>
    <inkml:brush xml:id="br0">
      <inkml:brushProperty name="width" value="0.04895" units="cm"/>
      <inkml:brushProperty name="height" value="0.04895" units="cm"/>
      <inkml:brushProperty name="color" value="#00BFF3"/>
    </inkml:brush>
  </inkml:definitions>
  <inkml:trace contextRef="#ctx0" brushRef="#br0">96576 52709 449,'-15'-15'4,"1"4"7,1 3 8,0 3 7,3 2 8,3 3 6,2 4 8,4 2 8,1 3 0,0 4-4,0 2-4,0 3-6,0 2-5,0 3-7,0 1-8,0 3-6,0 0-8,-2 0-6,0 1-8,-2-1-6,0 0-8,1-1-9,-1-1-9,0-1-9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17"/>
    </inkml:context>
    <inkml:brush xml:id="br0">
      <inkml:brushProperty name="width" value="0.04866" units="cm"/>
      <inkml:brushProperty name="height" value="0.04866" units="cm"/>
      <inkml:brushProperty name="color" value="#00BFF3"/>
    </inkml:brush>
  </inkml:definitions>
  <inkml:trace contextRef="#ctx0" brushRef="#br0">94917 54550 452,'-28'7'0,"5"-2"0,7-3 0,5 0 0,6-2 11,6 0 25,6 0 23,6 0 23,7-1 6,9-1-13,8 0-11,10-1-14,6 0-11,5 2-12,5 2-13,5 2-12,3 2-9,-1 3-10,1 3-8,-1 4-9,-1 0-5,-3 1-5,-3-1-3,-2 1-4,-9-2-3,-10-3 0,-13-3-2,-11-2-1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47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7207 34181 479,'-17'-14'75,"14"5"-4,14 3-4,13 4-3,6 2-7,-1 0-8,-3 0-10,-1 0-8,-1 0-8,1 0-4,1 0-5,1 0-6,-1 0-5,-1 0-5,-3 0-7,-1 0-5,-3 0-3,-1 2 1,-2 0 2,-3 2 1,-1 0-9,-2 3-19,-2 2-20,-2 2-20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47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7881 34255 477,'-1'-13'10,"0"6"18,-2 6 19,0 6 20,0 4 3,0 1-12,2 3-10,0 2-11,1 3-8,-2 5-1,0 5-3,-1 5-1,-1 3-4,2 4-5,0 2-5,2 4-4,0 2-5,0 2-7,0 2-6,0 2-6,0-1-9,2-1-11,0-2-12,2-2-11,-1-5-5,1-10 2,0-8 2,0-8 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48"/>
    </inkml:context>
    <inkml:brush xml:id="br0">
      <inkml:brushProperty name="width" value="0.04507" units="cm"/>
      <inkml:brushProperty name="height" value="0.04507" units="cm"/>
      <inkml:brushProperty name="color" value="#F2395B"/>
    </inkml:brush>
  </inkml:definitions>
  <inkml:trace contextRef="#ctx0" brushRef="#br0">9744 34350 488,'-14'0'124,"1"2"-26,2 0-27,2 2-28,1 0-14,-1 2-5,-2 0-3,0 1-5,-1 1-2,-3 0-4,-2 0-2,-1 0-3,-2 0-2,1 1-2,-1 1-2,1 2-1,-2 0-3,-2 1-2,-1 1-2,-2 1-3,-1 1-1,1 1 1,1 2 0,1 0 2,1 0 0,-1 1 0,1-1 1,-1 1 1,2-3 3,3-3 8,3-4 7,3-4 7,5-3 3,8-1-2,8 0-1,7-2-1,6 1-2,1 0-2,3 2-2,1 0-1,2 2-1,-1 0-2,0 1-1,1 2-2,-2 1-2,-2 1-1,-1 3-4,-2 2-2,-1 0-1,1-1 1,1-1 1,1-1 0,0 0 0,1 0-1,-1-1-1,1 1-2,-2-2-6,-2-2-16,-1-4-13,-2-2-15,-3-2-6,-1 0 2,-2 0 3,-2 0 1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49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12413 34195 471,'2'-13'5,"6"4"25,4 6 25,5 5 24,1 2 4,-3 1-15,-3 2-15,-2 0-15,-2 1-9,0 2-4,-1 0-4,1 1-3,-1 1-5,-2 0-5,-2-1-4,-2 1-6,-3 0-4,-2 3-3,-4 2-4,-2 1-4,-2 2-2,-3 0-3,-2-1-2,-1 1-3,-3-2 0,1-1 1,-2-3 3,-1-1 2,0-2 2,3-1 3,1 0 4,3-2 3,0-1 3,2 0 6,1-2 3,1 0 5,3-2 5,6-1 5,6 0 5,6-2 5,4 0 1,3 0-3,3 0-3,3 0-3,2 0-5,-1 0-5,1 0-5,-1 0-5,1 1-5,1 0-6,1 2-5,1 0-5,-1 1-6,0 0-9,-1 0-8,-1 0-8,-2-1-4,-3 0 3,-3-2 2,-2 0 1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49"/>
    </inkml:context>
    <inkml:brush xml:id="br0">
      <inkml:brushProperty name="width" value="0.05312" units="cm"/>
      <inkml:brushProperty name="height" value="0.05312" units="cm"/>
      <inkml:brushProperty name="color" value="#F2395B"/>
    </inkml:brush>
  </inkml:definitions>
  <inkml:trace contextRef="#ctx0" brushRef="#br0">13850 33672 414,'1'-19'73,"4"7"-7,2 8-8,3 8-9,3 4-7,2 2-7,1 0-6,3 1-6,0 0-5,-1-1-4,-1 0-5,-1-2-2,0 0-5,2 0-2,0 0-3,1 0-2,-1 0-3,-3 1 0,-3 1-2,-2 2 0,-4 0 0,-3 3 5,-2 2 2,-3 1 5,-4 1 3,0-1 7,-3-1 5,-2 0 6,0-1 2,1 3-1,0 1-1,2 3-1,0 2-2,0 2-3,1 4-4,-1 3-2,-1 5-5,0 6-4,-1 7-4,-1 8-5,-1 1-5,2-3-8,1-3-7,1-2-7,0-4-2,2-4 4,0-4 4,2-4 4,0-5 2,0-6-2,0-5 0,0-6-1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0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15462 33800 472,'0'29'66,"-2"-5"-8,0-5-9,-1-5-9,-2-1-4,0 3 3,-2 3 1,0 3 2,0 2-2,0-1-7,2 1-7,1-1-7,0 1-5,2-1-3,0 0-4,2 1-3,0-2-2,0-1-1,0-3 0,0-1-2,2-3-2,4-1-4,3-2-2,5-2-4,2-3-2,-1-4 0,1-4-1,0-4-1,-1-3-1,1-4-2,-1-2-1,1-3-2,-1-2 1,-1-1 3,-1-1 2,0-1 2,-3 0 3,-1 1 3,-2 1 2,-2 1 3,-2 1 2,0-1 3,-2 0 1,0 1 3,-3 1 1,-2 3 3,-4 2 1,-2 4 2,-2 3-1,-1 1-3,-1 2-3,-1 2-2,-1 1-4,0 2-2,1 0-3,-1 2-3,2 0-5,1 1-8,2 2-7,2 0-9,2 1-3,1 0-2,0-1 0,2 1-2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16814 32924 518,'-1'-12'16,"-2"6"20,-2 8 20,-2 6 21,0 5 2,3 1-15,1 3-14,2 1-14,1 1-11,0-3-6,0-1-6,0-2-5,1-3-6,3-1-4,4-2-5,2-2-6,2-4-3,-1-6-4,1-6-2,0-5-4,-2-4-1,-1 1 4,-2-1 2,-2 1 3,-2 0 3,0 3 2,-2 1 3,0 3 3,-3 1 1,0 2-1,-3 2 1,-2 2 0,-1 3-3,1 2-4,-1 4-5,0 2-4,0 3-3,-2 2-3,0 1 0,-1 3-3,0-1 1,3-1 2,1-2 3,2-2 3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1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17755 34231 509,'-8'-7'0,"2"0"0,1 2 0,1 1 0,-1 0 7,0 2 12,-2 0 14,0 2 12,-1 0 4,-2 0-7,0 0-7,-1 0-6,-1 0-4,-2 2-1,0 0-2,-1 2-1,0 0-2,-1 3-1,1 2-1,-1 2-2,1 1-1,1-1 0,0 1-1,2 0-1,1 0-2,3 3-5,1 2-3,2 1-3,2 1-3,2-1 1,2-1 0,2 0 1,3-2-2,4-1-1,3-1-3,5-1-1,2-2-5,3-2-6,1-4-6,3-2-6,1-3-4,4 0-4,3-2-4,2 0-4,-1-2 0,-5 0 1,-7-1 1,-5-2 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30503 4100 519,'-15'30'133,"-1"-1"-30,0-3-33,1-1-31,-3-1-18,-2 2-3,-3 3-4,-3 1-3,-1 2-1,1-1-1,1 0 1,1 0-1,3-1-1,3-5 0,4-3-2,5-5-1,4-3-1,8-4-2,6-5-2,7-2-1,5-5-1,1-2 1,3-4 0,1-2 2,3-2-5,5-1-9,3-2-10,4 0-9,0 1-4,-7 3 1,-6 3 1,-5 2 0,-5 3 1,-1 0 1,-2 2 1,-3 0 0,-1 2 1,0 2-3,-2 2-1,0 2-1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7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22800 32578 554,'22'-28'102,"-3"7"-18,-3 7-20,-3 7-18,0 3-11,0 2-4,1 0-4,1 2-3,1 1-6,-1 4-7,1 2-8,0 3-7,-2 4-8,-1 4-9,-2 3-9,-2 5-8,-3 2-8,-3 2-4,-2 2-4,-4 3-5,-1-3 2,1-6 8,-1-5 8,0-6 9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8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22595 33975 550,'-13'-1'6,"4"0"13,6-2 13,5 0 13,3-2 2,5 0-8,4-1-8,3-1-8,5-1-4,3 2 2,4 1 1,5 0 2,-2 3-2,-6 4-3,-5 4-4,-6 4-4,-5 2-3,-1 1-4,-2 1-3,-2 2-5,-3 1-2,-2 7-3,-4 3-1,-2 6-3,-2 0-2,-2-5-1,0-5-2,-1-5-1,0-5-1,0-5-2,2-4-1,1-6-1,2-2 0,6-2 4,4 0 2,6-1 3,2-1 5,1 2 6,1 1 7,1 0 5,0 3 7,0 2 5,-2 4 5,-1 2 6,-1 4 1,-2 4-4,-3 3-3,-1 5-4,-1 2-3,-2 1-3,0 1-2,-2 0-3,-1 1-2,-4-1-2,-2-1-2,-3-1-2,-3-1-2,0-1-1,-1-1-2,-1-1-1,0-2-1,1-3 2,1-3 2,0-2 1,4-5 3,5-2 4,4-6 6,6-2 4,3-4-1,3-2-8,3-2-8,3-1-7,2-2-5,1-2-3,1 0-3,1 0-2,-1-3-7,-1 0-9,-3-1-9,-1 0-9,-2-1-1,-2 4 9,-3 3 9,-1 3 9,-2 1 4,0 1-1,-2-1 0,0 0-2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8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24700 32514 602,'7'-28'31,"-1"5"-4,0 7-4,-2 5-3,2 3 0,4-2 6,4 0 6,3-1 4,4 0 2,1 3-3,3 1-3,1 2-2,1 2-5,-1 2-10,-1 2-8,-1 2-8,-2 3-9,-3 4-8,-3 3-8,-3 5-8,-4 3-6,-6 5-2,-6 3-4,-6 4-2,-2-2 1,1-6 2,0-7 4,2-6 4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8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24672 33450 561,'-19'9'37,"7"1"11,8 3 10,8 2 10,4 1-1,0 1-13,-1 1-12,1 1-13,0 1-11,0-1-6,-1 1-7,1-1-6,-1 0-9,-2-1-7,-3-1-9,0 0-8,-4-3-9,0-3-12,-3-3-10,-2-2-12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8"/>
    </inkml:context>
    <inkml:brush xml:id="br0">
      <inkml:brushProperty name="width" value="0.03718" units="cm"/>
      <inkml:brushProperty name="height" value="0.03718" units="cm"/>
      <inkml:brushProperty name="color" value="#F2395B"/>
    </inkml:brush>
  </inkml:definitions>
  <inkml:trace contextRef="#ctx0" brushRef="#br0">24800 33703 591,'7'-8'0,"-1"1"0,0-1 0,-1 0 0,1-1 4,5-4 8,5-2 8,5-3 7,3-1 4,1 1 1,1 1-1,1 1 0,1 2-1,1 2-3,1 4-2,1 3-4,-2 1-1,-2 2 0,-3 0-1,-2 2-1,-6 2-1,-3 4-5,-6 4-4,-4 3-4,-6 5-5,-4 3-2,-6 5-5,-3 3-4,-5 1-1,-2-1 1,-1-3 0,-2-2 1,-1-2 0,1-3-1,0-3 0,3-2 0,0-3 0,4-1 4,3-1 2,3 0 3,4-3 2,6-4 1,6-4 0,6-4 2,4-3-3,3-2-4,3-2-4,4-1-5,-1-2-4,-1 1-4,-3-1-6,-1 0-3,-3 0-2,-1-1 2,-2-1 3,-2-1 3,-2 1 2,-2 3 4,-3 2 5,0 4 4,-2 2 0,0-1-1,0 0-1,0 0-3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25375 32981 546,'-22'-13'7,"5"3"4,3 4 4,4 4 4,3 3 4,1 2 3,0 2 3,2 2 3,0 3 1,0 7-1,0 5 0,0 7 0,1 3-2,0 0-5,2 2-4,1 1-3,-1-1-3,-1 0 0,0-1 0,-1-1-1,-1-2-5,2-3-10,0-4-11,2-1-10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9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25319 33179 451,'7'-9'57,"-2"12"-1,-3 13-3,0 13-3,-4 7-1,-2 3-4,-4 1-3,-2 2-3,-3 1-4,-1 2-7,-3 0-6,-1 2-5,-2 1-5,2 1 0,1 3-2,1 2 0,1-1-3,1-4-3,1-4-4,0-4-3,3-5-3,3-6-2,2-5-4,4-7-1,2-3-2,4-4 0,2-3 0,3-2 0,4-3 1,2-1 1,3 0 3,3-2 2,1 1 1,1 2 3,-1 2 0,1 2 3,-2 2-1,0 1 1,-1 3-2,0 2-1,-3-1-2,-1-1-5,-3-2-5,-1-2-4,-3-5-7,-2-8-9,-4-8-7,-2-7-9,-4-8-1,0-5 6,-3-6 6,-2-6 6,-1-3 6,0 2 7,1 0 6,-1 2 8,1 3 4,2 5 2,2 7 2,2 6 3,1 4 3,0 2 8,0 4 6,0 3 7,0 3 9,0 4 8,0 4 10,0 4 10,0 4-1,0 3-10,0 5-10,0 4-11,-1 2-6,-2 2-5,-2 3-6,-2 1-3,-1 1-7,-1 1-7,-2-1-6,0 0-7,-1-1-8,-1-3-7,-1-3-9,-1-3-7,-2-4-2,0-5 8,-1-4 5,-1-6 7,1-3 2,3 0-4,3-2-3,3 0-4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9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24597 34892 644,'-21'-36'35,"7"9"-5,5 8-3,6 7-4,5 4 0,6 0 4,4 1 4,5-1 4,5-1 0,5-2-6,5-2-6,5-1-4,4-3-7,6-1-6,4-3-6,5-1-5,0 0-3,-4 1 2,-6 3 2,-4 1 3,-6 3-11,-8 2-25,-6 4-24,-6 3-24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7:5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26962 33900 490,'-15'7'0,"3"-1"0,1 0 0,2-2 0,3 2 10,1 2 20,2 3 20,2 4 20,1 0 6,0 3-11,0 0-10,0 1-10,0 2-9,0 3-8,0 3-7,0 3-9,0 2-5,0 4-3,0 3-4,0 2-2,0 0-5,0-2-9,0-3-8,0-3-8,0-5-8,2-4-8,0-5-8,2-4-7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5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27297 33130 504,'0'-27'7,"2"11"14,0 9 14,2 10 14,-1 8 3,-1 7-6,0 7-8,-1 7-7,-2 4-6,-1 2-3,0 2-3,-1 2-4,-2 0-4,-2-2-6,-2-2-4,-2-2-5,1-3-3,3-7-1,2-6 0,4-5-2,4-7 1,7-6 2,8-7 1,6-8 2,4-4 1,0-1 1,2-3 1,1-1 1,0 0 1,-2 3 1,0 3 1,-1 3 2,-2 3-1,-3 2-2,-3 4-3,-3 2-2,-5 0-10,-8-3-20,-8-5-19,-8-4-19,-4-4-2,1-3 16,-1-5 16,1-3 16,1-2 11,4 2 4,4 0 4,4 1 5,2 3 6,0 5 6,0 5 7,0 5 7,0 4 2,0 4-1,0 4-2,0 4-1,-1 4 4,-2 5 8,-2 5 9,-1 5 9,-3 5 0,-2 5-7,-2 4-7,-1 6-8,-2 1-6,1-1-4,-1 0-4,0-2-4,1-1-5,-1-2-9,0-2-6,1-1-7,0-3-12,2 0-13,3-1-14,1-1-14,1-4-5,2-6 6,1-5 5,0-6 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0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31168 4686 516,'-15'-15'12,"4"2"10,3 3 12,3 1 11,1 4 4,0 6-1,0 6-2,0 6-2,0 5-3,0 5-7,0 5-6,0 4-7,0 4-3,1 3-3,-2 1-2,2 2-3,-1 1-7,0 0-10,0 0-12,0 0-11,1-3-8,2-7-6,2-7-6,2-7-6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5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27283 34853 582,'22'-15'-40,"-1"1"29,-3 1 29,-1 1 29,1-1 11,3-2-5,5-1-5,3-3-6,3 0-6,1 3-6,0 1-5,2 2-7,-2 3-2,-5 3-2,-5 2-1,-5 4-1,-5 4-2,-5 7-1,-4 8-1,-6 6-2,-4 2-2,-3 0-2,-5-1-4,-4 0-1,-2-1-5,-1 2-4,-1 3-6,-1 1-5,0-1-3,-1-5-3,1-5-1,-1-5-3,1-4-3,-1-4-2,1-4-4,-1-4-2,2-3 1,1-2 5,3-2 5,1-1 6,3-2 4,2 2 6,4 1 5,3 0 4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5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27250 35278 585,'9'-34'15,"3"9"4,4 11 4,2 9 4,1 5 3,1 0 0,-1 0 1,1 0 1,-2 0-2,-3 2-5,-3 0-4,-2 2-6,1 1-1,7 5 2,7 4 1,7 3 1,2 3-1,0 1-3,-1 1-3,-1 1-3,-2-1-6,-2-1-11,-1-3-9,-3-1-10,-2-3-6,-3-3-2,-3-3-3,-2-2-2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5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28700 32522 655,'1'-19'31,"2"7"7,2 8 6,1 8 6,2 7 0,0 7-6,-1 7-6,1 7-6,-1 4-14,-1 2-22,0 2-21,-2 2-21,0-3-12,0-10-2,0-8 0,0-8-2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6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29355 33453 448,'15'-7'36,"-3"4"-3,-1 2-1,-2 4-2,-2 2-3,0 3-3,-2 3-2,0 4-4,-2 1-2,-1 3 0,0 2 0,-2 1 0,-1 1-2,-4-1-4,-2-1-3,-3-1-3,-1-1-2,2-3-1,2-1 0,3-2 0,2-3-1,4-3-2,3-2 0,5-4-1,3-2 0,3-2 1,3-2 0,4-1 2,-1-2 0,0 0 0,-1 0 1,0 0 0,-3 0 0,-1 1 0,-3-1 1,-1 0 0,-3-1-3,-2-2-5,-4-2-6,-3-1-5,-2-2-1,-3 1 2,-4-1 4,-2 0 2,-1 1 3,0-1 1,2 1 1,1-1 2,0 1 1,2 2-1,1 3 0,1 1 0,-1 3 6,0 6 15,-2 4 15,0 6 13,0 4 4,2 5-7,2 5-7,3 5-7,0 2-5,0 0-4,0 1-4,0-1-3,0 0-4,0 1-1,0-1-3,0 0-3,0-1-2,0-3-5,0-3-4,0-3-4,0-3-5,0-1-4,0-2-5,0-3-4,-3-1-5,-4-4-4,-6-3-5,-4-2-5,-1-3 4,1 0 12,2-2 11,3 0 11,1-2 9,2 0 5,2-1 6,3-1 5,1-1 4,4 2 0,2 1 2,4 0 0,1 1 1,3 0 2,2 0 1,1 1 1,2-1-1,0 2-3,-1 0-3,1 2-4,-2 2-1,-3 4-3,-3 3 0,-2 5-2,-4 2-5,-4 1-8,-4 1-8,-4 1-7,-2 1-3,-3 0 4,-2-1 4,-1 1 3,-1-2 5,1 1 5,0-2 6,3-1 4,0-2 4,2-1 0,2-2 1,3-2 0,3-2 2,8-1 2,6 0 4,7-2 2,4-1-2,3-4-7,1-2-7,3-3-8,0-3-2,1 0 1,-1-1 1,0-1 1,0-1-6,1 2-14,-1 1-14,1 0-15,-3 2-4,-4-1 4,-3 0 3,-4 0 5,-3 0 3,-1 0 0,-1 1 0,0-1 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6"/>
    </inkml:context>
    <inkml:brush xml:id="br0">
      <inkml:brushProperty name="width" value="0.03802" units="cm"/>
      <inkml:brushProperty name="height" value="0.03802" units="cm"/>
      <inkml:brushProperty name="color" value="#F2395B"/>
    </inkml:brush>
  </inkml:definitions>
  <inkml:trace contextRef="#ctx0" brushRef="#br0">30950 32611 578,'2'-24'7,"4"-3"12,4-1 14,3-2 13,2 2 2,-3 7-10,-1 7-9,-2 7-10,1 3-1,4 0 5,3 0 5,5 0 6,0 1-2,0 2-8,-1 2-8,0 2-9,-4 3-7,-3 6-8,-4 3-7,-4 7-8,-4 2-9,-3 4-8,-2 3-9,-3 3-9,-2-2 0,0-6 8,0-5 9,0-7 8,1-3 5,-1-2 3,0-2 2,0-2 3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6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31144 33500 446,'-22'0'1,"2"0"4,5 0 3,1 0 3,4 1 4,3 2 6,2 2 6,4 2 5,1 1 4,0 3 1,0 2 1,0 2 1,0 1 0,0 5-2,0 2-2,0 3-1,0 2-3,0 2-3,0 2-4,0 3-2,0 1-5,0 0-6,0 2-6,0 0-5,0 1-6,0-1-8,0-2-8,0 0-6,0-3-6,0-3-2,0-5-3,0-3-2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7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30981 34136 496,'23'-24'31,"-1"3"3,-1 0 3,-1 1 4,1 2 0,1 2-4,3 4-3,1 3-3,0 1-3,-3 2-3,-3 1-1,-3 1-2,-3 2-3,-1 5-1,-2 6-2,-2 4-1,-4 4-4,-6 5-3,-6 3-5,-6 5-3,-4 1-3,-1 0 0,-3 0 0,-1 1 0,-1-4-3,1-4-5,1-5-6,1-4-6,0-5-5,-1-1-5,-1-2-5,-1-2-5,2-4-2,3-6 3,4-6 3,5-5 3,2-4 2,2 0 3,2 1 2,2-1 2,2 2 6,4 3 8,2 3 9,3 3 7,3 2 9,0 2 8,1 2 8,1 2 8,1 1 3,-1 2-3,1 1-1,0 0-3,-1 2 1,1 2 5,0 1 5,-1 3 4,1 1-1,0 0-7,-1-1-7,1 1-8,-1-1-9,-1-1-12,-1 0-13,0-2-13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7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31846 32308 458,'9'-17'8,"5"-3"13,4-3 16,3-3 14,1 2 4,-5 9-7,-3 7-6,-4 8-7,-4 7-6,-1 5-9,-2 7-6,-2 6-8,-3 3-9,-3 4-9,-5 3-10,-4 3-10,-2 0-6,-1-2-3,-1-2-3,-1-2-4,1-3 4,2-5 10,4-5 9,3-4 10,3-6 8,4-3 7,4-4 8,4-4 7,4-4 8,4-3 6,3-5 7,5-4 8,0-1-2,0-1-7,-1 0-8,0 1-9,-3 1-4,-1 5-4,-3 3-2,-1 4-3,-3 5-1,-2 8 0,-4 6 0,-2 7 1,-4 4 2,-2-1 2,-4 1 4,-2-1 2,-3 1 2,-1 1 0,-3 1-1,-1 1 0,-3 2 0,0 2-2,-1 4-2,0 3-2,-3 2-1,-1 2 2,-3 2-1,-1 2 1,-1 2-5,1 2-9,2 2-11,0 1-10,1-1-8,3-6-4,1-6-5,3-5-4,2-7-1,5-4 1,3-5 3,4-4 3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8"/>
    </inkml:context>
    <inkml:brush xml:id="br0">
      <inkml:brushProperty name="width" value="0.04745" units="cm"/>
      <inkml:brushProperty name="height" value="0.04745" units="cm"/>
      <inkml:brushProperty name="color" value="#F2395B"/>
    </inkml:brush>
  </inkml:definitions>
  <inkml:trace contextRef="#ctx0" brushRef="#br0">31950 34178 463,'8'-28'50,"0"7"-1,-1 7-1,1 7-2,1 3-1,2 2-1,2 0-3,1 2-1,1 2-2,-1 4-4,0 4-3,-2 3-3,-1 3-6,-3 0-8,-1-1-7,-2 1-9,0-1-7,0-1-5,1-1-5,2 0-5,0-3-5,1-3-6,2-3-5,0-2-5,1-4-2,3-2 1,2-3 1,2-3 1,-1-2 4,-1 0 5,-3 0 7,-1 1 6,-2 1 7,-2 6 11,-3 4 9,-1 6 10,-2 2 9,-4 1 6,-2 2 8,-3 0 8,0-1-3,6-3-9,4-2-11,5-4-10,3-2-8,0-2-7,-1-2-7,1-1-6,-1-2-4,0 2 0,-2 1 0,-1 0 1,-2 4 8,-6 4 17,-4 5 17,-5 6 16,-3 1 7,0-1-6,0-1-6,1-1-4,-2 1-6,-2 0-6,-1 1-5,-3 1-6,-1 1-4,-1-1-3,-1 1-5,-1 0-2,0-1-2,1-1 4,1-1 2,1-1 2,2-1 3,2 0 1,4-2 1,3-1 2,4 0 1,6-2 2,6-1 0,6 0 2,3-2 0,3 0-2,2-2 0,1 0-2,4-3-4,7-2-9,5-4-8,6-2-9,0-1-6,-4 3-5,-5 1-5,-5 2-6,-5 2-2,-2 0-1,-3 1-2,-2 2-1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8"/>
    </inkml:context>
    <inkml:brush xml:id="br0">
      <inkml:brushProperty name="width" value="0.05039" units="cm"/>
      <inkml:brushProperty name="height" value="0.05039" units="cm"/>
      <inkml:brushProperty name="color" value="#F2395B"/>
    </inkml:brush>
  </inkml:definitions>
  <inkml:trace contextRef="#ctx0" brushRef="#br0">33850 33387 436,'1'-28'103,"4"5"-23,2 7-24,3 5-24,4 4-11,2 1-2,3 0 0,3 2-1,2 0-2,1 0-3,1 0-4,0 0-4,0 2-4,-3 4-4,-3 4-6,-3 4-5,-3 2-5,-4 1-5,-4 1-6,-4 2-5,-4-2-3,0-1 4,-3-3 1,-2-1 3,-1-2 1,0-2 1,1-2 2,-1-2 1,0-1 3,0 0 6,0 0 5,1 0 6,-1 0 8,0 0 12,0 0 11,0 0 13,1 2 9,2 6 10,3 4 9,1 5 8,0 3-1,-1 1-13,0 1-14,-1 1-12,-1 1-11,2-1-6,0 0-8,2 1-7,0-1-9,0 1-10,0-1-10,0 1-9,-1-1-6,0-2-2,-2 0 0,0 0-2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1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31980 4359 450,'-9'-15'6,"0"4"13,-2 3 13,0 3 13,0 2 4,-1 3-3,0 4-4,0 2-3,0 3-5,1 2-4,-1 2-4,0 1-4,1 2-3,2 2-1,3 0-2,1 1-1,1 0 0,0-1-2,0-1 0,0-1 0,1-1-2,2 0-1,2-2-2,2-1-2,2-1-3,2 0-7,2-2-5,2-1-7,0 0-2,1 0-1,0 0 0,0 0 0,-1 0 1,1-1 1,0 1 3,0 0 2,-1 0 3,-1 0 3,0 0 2,-2 0 4,-2 2 3,-4 9 5,-4 6 3,-4 7 5,-4 1 1,-4-2-4,-3-3-2,-5-3-2,-2-2-4,-1-3 0,-1-1-3,-1-2-1,0-3-5,3-3-9,1-3-8,3-2-9,2-4-6,5-4-6,3-4-4,4-4-4,2-2-3,2 1 3,0-1 2,2 0 1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08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33848 35330 495,'-17'6'40,"11"-4"15,12-4 15,11-4 16,9-1-2,3 1-17,4 1-17,5 1-17,2 0-16,3 2-14,4 0-15,3 2-15,-5 0-15,-8 2-18,-11 0-17,-9 2-18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21"/>
    </inkml:context>
    <inkml:brush xml:id="br0">
      <inkml:brushProperty name="width" value="0.02345" units="cm"/>
      <inkml:brushProperty name="height" value="0.02345" units="cm"/>
      <inkml:brushProperty name="color" value="#FED406"/>
    </inkml:brush>
  </inkml:definitions>
  <inkml:trace contextRef="#ctx0" brushRef="#br0">68598 35437 938,'-30'-13'3,"1"-8"6,3-8 6,2-9 6,6 0-7,9 11-24,10 11-21,10 11-23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28"/>
    </inkml:context>
    <inkml:brush xml:id="br0">
      <inkml:brushProperty name="width" value="0.02943" units="cm"/>
      <inkml:brushProperty name="height" value="0.02943" units="cm"/>
      <inkml:brushProperty name="color" value="#6ADCAB"/>
    </inkml:brush>
  </inkml:definitions>
  <inkml:trace contextRef="#ctx0" brushRef="#br0">42540 34727 747,'-28'-6'-40,"7"2"18,7 4 16,7 3 18,4 1 6,3 1-3,4 1-4,2 2-4,3-1-2,2-1-3,2 0-3,1-2-1,1 0-2,0-2 1,-2 0 1,-1-2-1,-1 0 1,0 0 1,-2 0-1,-1 0 1,1 1 1,0 0 0,1 2 0,2 0 1,-1 1 1,-1 0 0,-1 0 1,0 0 0,-1-1 2,-1-1 0,1 0 1,0-1 1,0-1 1,2 0 0,0 0 0,1 0 1,0 0-1,0 0-1,-2 0 0,-1 0-2,0 0 0,0 1 0,0 2 0,0 0-1,0 3 2,1 2 1,2 3 1,0 4 1,0 0 1,-1-1-2,0-1 1,-2-1-2,0-1 0,0-2-1,0-2 0,-1-2 0,2-1-1,0 1 2,1 2 1,2 0 1,-1 0 0,-1 0-2,-1-2-1,0 0-2,-1-2 0,0 1-1,-1 0 0,1 0-1,0-1-1,0 0 0,0-2 0,0 0-2,0-2 0,1 0-1,1-2 0,2 0-2,-1 0 0,-1 0-2,-1 2 0,0 0-2,-1 1 1,1-2 0,2 0 1,0-1 1,1-1 0,0 2 2,-1 0 0,1 2 2,-1 1 0,-1 2-1,0 2 0,-2 1-1,0 3 1,0 0 2,0 1 2,0 2 1,-1-1 2,-1 1-1,-1 0 0,0 0-1,0-2 0,2-1-1,1-2-2,3-2 0,0-1-1,0 0 0,-2-1-1,0 2 1,-2-1-1,1 3 1,0 2-1,0 2 0,0 0 0,2-1-1,0 0 1,1-2-1,0-1 1,-1-1-1,0 0 1,-2-2 0,0 0 0,0 0-2,0 0-2,0 0-2,0 0 0,-1 0-2,1 0-1,0 0 0,0-1-2,0-1 0,0 0-2,-1-1 0,1-1 0,0 1 2,0 2 0,0 0 2,0 1 0,-1 0 1,1 0 1,0 0-1,0 0 2,0 0 0,0 0 0,-1 0 2,1-1-1,-2 2 1,-1-2-1,0 1 1,-1 0-1,0 0 1,-1 0 0,2 0 1,-2 0 0,1 0 1,0 0 0,0 0 0,0-1 2,0 2 2,0-2 4,0 1 2,0 1 2,0 0 0,0 1-1,0 2 1,0-1-2,1-1-2,2 0-3,0-2-2,1 1-2,2 0-1,0 1-1,1 2 0,0 0-1,0-1-2,-2 1-1,-1 0-3,1-1 1,0 0 2,1-2 3,2 0 1,-2-2 2,-1 1 1,-2 0 1,-2 0 0,-1 0 0,2 0 2,0 0 0,1 0 1,1 0 0,0 2 1,0 0 0,0 1 0,0 1 1,-1 0-1,1 0 1,0 0 0,0-1 0,0-1 0,0-1-2,0 0 0,-1-1-1,1 0 0,0 0 0,0 0-1,0 0 1,0 2-1,-1 0 1,1 1-1,0 2 0,2 2-2,0 2-1,1 1-2,1 2 0,0 1 1,-1 2 1,1 0 1,-1 1 1,0 1 0,-2 1 2,0 1 0,-2-1 1,1-1 0,0-3 0,0-1 1,0-3-1,0-3 0,-1-2 0,1-4 0,0-1-1,0 0 0,0 0-1,0 0 0,-1 0-1,1 0 0,0-1 1,0 2 0,0-1-1,1 1-2,2 2-1,0 0-1,1 1-1,0 0 1,-1-1 1,1 1 0,-1 0 1,-2 2 1,-3 0 1,-1 1 0,0 0 0,0 0 1,1-2-1,2 0 1,-1-2 1,-1 1 2,0 0 3,-1 0 2,-1 0 0,1 0 1,1-1-1,2 1 0,0-1-1,0 0-2,0-2 0,-1 0-2,1-1-2,0 1-1,0 2-2,0 0-1,-1 1 0,-1 0-1,-1 0 1,0-1 0,-1 1 1,0 0 1,0 0 1,0 0 0,0 0 1,0-1-1,-1 1 0,2 0-1,-1-1 0,1 0 3,2-2 1,0 0 3,1-2 0,0 1-2,0 0 0,-1 0-2,2 0-1,0 0-2,1 0-1,2 0-2,-1 0-2,1 0-1,0-1-2,0 2-2,0-2 0,1 1 3,1 0 2,1 0 1,0 1 3,-2 2 0,-3 2 0,-1 2 1,0 1 1,0 1 0,1 1 0,2 1 1,-1 1 0,-1 0-1,-1-1 2,0 1-1,-1-2 0,-1-1 0,1-2 0,0-2 0,0-2-1,2-1 1,0 0-1,1-2 1,1 0-1,0 0-1,-1 0 0,1 0 0,-1 0-1,-2 0 0,-2 0 1,-2 0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29"/>
    </inkml:context>
    <inkml:brush xml:id="br0">
      <inkml:brushProperty name="width" value="0.02358" units="cm"/>
      <inkml:brushProperty name="height" value="0.02358" units="cm"/>
      <inkml:brushProperty name="color" value="#6ADCAB"/>
    </inkml:brush>
  </inkml:definitions>
  <inkml:trace contextRef="#ctx0" brushRef="#br0">51550 41350 932,'7'21'-56,"-1"-3"12,0-4 13,-1-4 14,-2-3 7,1-1 2,0-1 2,0 0 2,1-1 2,2 0 1,2 0 2,2 0 0,-1 0 1,1 1 0,-2 2-2,0 0 0,-1 1-1,1 0-1,2 0-1,0 0-1,0-1 0,-1-1 0,0-1-1,-2 0 1,0-1 1,0 0 1,0 0 1,-1 0 2,1 0 2,0 1 2,0 2 4,0 0 2,0 0 0,-1 0-2,1-2-2,0 0-1,0-1-2,2 1 0,0 2 0,1 0-1,1 1 1,0 0 0,-1 0 0,1-1 1,-1 1-2,-1 0-2,0 0-2,-2 0-2,0 0-2,2 1 2,0 2 1,2 0 1,-2 0 1,1-3 1,-2-1 0,0-2 0,-1 0 2,1 0-1,2 1 2,0 2 1,0-1 0,1 1 0,0 0 1,0 0 0,0-1 1,1-1-2,1 0 0,2-2-2,-1 0 1,-1 0-1,-1 0-1,0 0 0,-1 0-1,1 0-2,1 0-2,1 0-2,0 0 0,-1 1 0,0 2 2,-2 0 1,0 0 0,0 0 0,-1-2-1,1 0 0,-1-2 0,-1 2 0,0-2 1,-2 1 0,0 1 1,2 0 2,0 1 0,2 2 3,-2 0 1,1-1 1,-2 1 3,0 0 1,-1-1 0,-1 0-1,1-2-2,0 0-1,-1-2-1,-1 1-1,0 0 0,-1 0 0,-1-1-1,1 0 0,1-2-1,2 0-1,0-1 0,0 2 1,0 1-1,-1 0 0,2 1 0,0 0 0,1 0 0,2 0 1,-1 0-1,1 3 1,0 2 0,0 2 0,0 1-1,1 1 2,1 1 0,1 2 1,0 0-1,-1 1 1,0 1-2,-2 1 0,0 0 0,2-1 0,0-1-1,1 0 1,0-2 0,-1-1-2,-1-1 0,0-1-1,-2-1-1,1-2 0,0-2-1,0-2 1,-1-2-1,1 2 0,0-2 1,0 1-1,-1 0 1,-1 0 0,0 0 0,-2 0 1,0 0 0,0 0-1,0 0 0,-1 0 0,1 0 1,0 1 2,0 2 2,0 0 2,0 1 1,1 0 0,2 0 0,0-1-1,0 1 0,-1-2 0,0-1 0,-2 0-1,0-1 0,2 0-2,0-1-1,1 2 0,1-1-2,2 1-1,0 2 0,1 0-1,1 0-4,-1-2-3,1-3-6,0 0-5,-2-2-1,-1 0 3,-2 0 2,-2 0 3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41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46937 3416 504,'-6'-16'9,"1"16"18,2 16 19,2 15 18,0 8 3,-2 2-12,-2 1-12,-2 0-13,-1 6-7,-2 8-4,0 9-2,-1 9-4,0 2-1,1-3-2,0-5-2,2-3 0,1-5-1,0-5 0,2-5-1,1-4 1,0-6-2,2-6-3,0-5-4,2-7-3,0-6-3,0-8-2,0-8-2,0-8-3,0-7-1,2-7 2,0-7 1,2-7 1,0-3 0,3 0 1,2 0-1,2 0 0,3-2 1,7-3 2,5-2 2,7-3 2,0 3 1,-2 9 2,-3 11 2,-3 9 1,-3 6 0,-1 3 2,-3 1 0,-1 2 0,-3 3 2,-1 6 1,-2 4 0,-2 6 2,-1 1 0,-1 1 2,1-1 1,0 1 1,-1 0 1,-2 1-1,-3 1 0,0 2-1,-2-1 0,0 1-1,0-1-1,0 1 0,-2 0-1,-2 1-1,-4 1-1,-2 1 0,-3 1-2,-3 1 0,-3 1-2,-3 1-1,-1-1-1,-1-2-1,1-1-1,-1-2-1,0-4-2,-1-1 0,-1-4-2,0-3-1,-1-2-3,3-2-4,1-2-3,3-2-5,1-2-2,3 0-2,1-2-2,2 0-2,3-2-1,3-2-3,2-1 0,4-3-2,1 0-1,0 0 0,0 2 0,0 1-1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42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57896 4856 465,'-34'-34'13,"10"13"18,12 11 18,11 12 16,6 9 3,3 7-11,4 7-13,2 7-12,1 5-8,-3 2-2,-1 4-3,-2 3-3,-2-1-1,0-1-2,-2-2-1,0-1-1,-2-5-2,2-6-2,-2-5-3,1-7-3,1 2 0,2 7-1,2 8 1,2 9 0,0-1 0,1-6 0,0-8-1,0-5 0,1-8-1,3-3 1,3-6-1,3-4 1,5-11-1,9-14 2,7-14-1,8-16 1,13-17 2,19-20 0,18-21 2,19-21 0,13-11-2,8-2-11,8-1-8,8-3-9,-12 14-15,-32 31-19,-30 30-20,-32 31-19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49"/>
    </inkml:context>
    <inkml:brush xml:id="br0">
      <inkml:brushProperty name="width" value="0.05397" units="cm"/>
      <inkml:brushProperty name="height" value="0.05397" units="cm"/>
      <inkml:brushProperty name="color" value="#00BFF3"/>
    </inkml:brush>
  </inkml:definitions>
  <inkml:trace contextRef="#ctx0" brushRef="#br0">70440 37525 407,'-5'-8'50,"8"0"-8,6 0-8,7 1-7,3 0-6,-1 4-2,-1 2-4,0 4-2,-1 1-3,1 1 1,1 2-1,1 0 0,1 0-1,1 0-4,1-2-2,2 0-3,0-2-1,2-1 1,3 0 1,1-2 1,2 0 1,-1 0 1,0 0 1,1 0 0,-1 0 2,0 0 0,1 0 1,-1 0 0,1-1 1,1-2-2,1-2 0,0-1-2,1-3 0,-1 0-2,-1-1-1,-1-1-1,-1 0 0,0 0 0,1 2 2,-1 1 0,0 0 1,1 2-1,-1 1 1,0 0 0,0 2 0,-1 2-1,-1 2 1,-1 2-1,-2 2 1,-3 0 1,-3 1 0,-3 2 1,-1 0 1,0 1-1,-1 2-1,1 0 1,0-1-1,1-1 0,1-2 0,1-2 0,2-2-1,1-2 0,3-2-2,2-2-1,1-1-1,2 0 1,2 0 0,3 0-1,0 0 1,1 1-1,-1-2-1,0 2 0,0 1-1,1 4 1,-1 3 0,0 5 0,0 2 1,1 0 0,-1-1 0,0 1 0,0-1 1,1-1-1,-1 0 1,0-2 0,1-1-1,1-2 1,0-3 0,2 0 0,1-3 0,1 0-1,0-2-1,2 0-2,-1-1 1,0 0 0,-1 0 0,-2 0 0,1 1 0,-1 0 1,0 2 1,0 1-1,0 0 1,-2 0 1,0 0 1,-1 0 0,-1 0 1,-1 0 1,-2 0 1,0 0 2,0-2-1,1-1 0,1-2-1,1-1-1,0-2 0,0 0-2,0 1 0,1-1 0,-2 1-1,-2 2 0,-1 2-1,-3 2 2,-1 1-1,1 0 0,-1 0 1,1 0 0,-2 1 1,-1 2-1,-3 2 0,-1 2 0,-1 0 1,3-1-1,1-1 1,3 0 0,1-2 0,1 0-1,1-2-1,1 0 0,0-2-1,2-2 1,1-2-1,1-2 0,1 0 1,2-1-2,2 0 0,3 0 0,-1 1 0,0 0-1,-2 2 1,0 1 0,-1 0 1,1 2-1,-1 0 0,0 2 1,0 0-1,-2 0 0,0 0 1,-1 0-1,-1 0 0,0 0 1,1 0-1,-1 0 1,0 0 0,-2 0 1,0 0 0,-1 0 1,0 0 1,1 2-1,1 0 1,1 2-2,0-1 1,0-1-1,0 0 0,1-1 0,0-1-1,2 0 0,2 0 0,2 0 0,1 0 0,-2 0-1,0 0 1,-1 0 0,-1-1 0,0-1 0,1 0 0,-1-1 0,0-1 0,0 2 1,0 0-1,1 2 1,-1-1 0,2 0 1,1-2-1,0 0 1,1-1-1,0 0 0,0 0 0,1 1 0,-1-2-1,2 0 1,0-2-1,2 0 1,0 0-1,2 0 0,0 2 1,2 1-2,-2 0 1,-2 2-1,-4 0 0,-2 2 0,-2 0 0,1 0-1,-1 0 2,0 0-1,-1 1 1,-2 2 1,-2 2 0,-1 2 2,-2 0 0,1 1-1,-1 0 1,0 0-2,1-1 1,-1-1-1,0-1 0,1 0 0,0-2 0,2 0 0,3-2 0,1 0 0,1-2 0,0 0-3,0-2 0,1 0-3,-1-1 1,2 0 0,1 0 2,0 1 0,1-1 2,0 2-1,0 0 1,1 2 1,-2 0-1,-2 0 0,-2 0 0,-2 0 0,0 0 0,1 0 0,1 0 1,0 0 0,1 0 0,-1 2-1,-2 0 1,0 2-1,-1-1 0,1-1-1,-1 0 1,0-2 0,1 0 1,-1 0-1,0 0 0,1 0-1,-1 0 1,2 0 0,1 0 0,0 0 1,2 1-1,-1 0 0,0 2 0,0 0 0,-1 0 1,-1 0-1,-3-2 0,-2 0 0,0-1 0,1 2 0,1 0 0,1 2 0,-1-1 0,0-1 0,-1 0 0,-1-1 0,-1-1 1,1 0 0,-1 0 2,0 0 0,2 0 1,1 0-3,2 0-2,2 0-1,0-1-2,-1-1 2,-3 0-1,-2-1 1,-1-1 0,-1 2 1,-1 0-1,-1 2 1,-1 0 0,1 0 1,-1 0 0,1 0 1,-1 0 0,1 0 0,-1 0 0,0 0 1,1 0-1,1 0 0,1 0 0,1 0 1,0-1-1,1 0 0,-1-2 0,0 0 0,1-1-1,1 0-1,1 0-1,1 1-2,-2-1-1,-2 2 0,-3 0-1,-3 2-1,-7 0-8,-10 0-19,-12 0-19,-10 0-17,-6 0-7,1 0 3,-1 0 4,1 0 4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51"/>
    </inkml:context>
    <inkml:brush xml:id="br0">
      <inkml:brushProperty name="width" value="0.05339" units="cm"/>
      <inkml:brushProperty name="height" value="0.05339" units="cm"/>
      <inkml:brushProperty name="color" value="#00BFF3"/>
    </inkml:brush>
  </inkml:definitions>
  <inkml:trace contextRef="#ctx0" brushRef="#br0">70095 39962 412,'-7'-7'2,"0"1"5,2 0 5,1 2 4,2 1 6,5 0 6,6 1 7,4 2 5,3 0 1,1 0-7,2 0-6,0 0-6,0 0-4,1 0-2,-1 0-2,1 0-2,-1 0-2,1 2 0,0 1-2,-1 0 0,1 1 0,0 2-2,-1 0 0,1 1-1,0 0 1,3 0-1,1-2 0,3 0 1,1-2 0,3-1-1,1 0 1,2-2 0,2 0 0,1 0-2,0 0-1,2 0-2,0 0 0,-2-2-1,0 0 1,-1-1-1,-1 0 0,1 2-1,-1 2 0,0 2 0,0 0 0,-1 1-1,-1 0 1,-1 0 0,-2-1 1,0 0-1,-1-2 1,-1 0 0,2-2 0,5 0 2,4-2 2,6 0 0,0-1 2,-2 0-1,-3 0 0,-3 1-1,-2-1 0,2 2 1,1 0-1,1 2 0,-1 0 0,-2 0 0,-2 0 0,-1 0 0,-3 0-1,0 2-1,-1 0-1,-1 2-1,1-1 0,3-1-1,3 0 1,3-2 0,1 0 0,2-2 1,0 0 1,2-1 1,0-2 0,0-2-1,0-2 0,1-2 0,-1 1 0,0 1-1,0 2 2,0 2-1,-1 1 0,-2 1 0,-2-1 0,-1 0-2,-2 0 1,0 2 0,0 0-1,1 2 1,-1 0-1,0 0 0,1 0 0,-1 0 0,0 0 0,-2 0-1,0 0 1,-1 0 0,0 0 0,-1 2 0,0 0 0,1 2 0,-2 0 1,0 0-1,-1-1 0,-1 1 0,-1 1-1,-1 0 1,-1 1-2,-1 2 1,0-1-1,-1-1 1,1-1-1,-1 0 0,1-2 0,1 0 0,1-2 1,1 0 0,0-1 1,1 0 0,-1 0 2,1 0 0,0 0 1,1 0-1,0 0 0,2 0-1,0 0 0,-1 0 0,-1 0 1,-1 0-1,0-1 1,3 0 0,1-2-1,2 0 1,1 0-1,-1 0 0,-1 2-1,-1 0 1,-2 1-2,0 0 1,-1 0 0,-1 0-1,-1 0 1,-1 0-1,-1 0 0,-1 0 1,0 0-1,-1 0 1,1 0-1,-1 0 1,1 0 0,-1-2 0,1 0 1,-1-2 1,0 1 0,-1 1 0,-1 0 1,0 2 1,-3 0-1,1 0 0,-2 0-1,-1 0-1,0 0 0,-1 2-2,1 0-1,0 1 0,0 2-1,3 0-1,2 1 0,1 2-1,2-1 1,1-1 0,1 0 2,1-2 1,0 0 0,-1 0 1,-1 0 1,-1 0 0,0 0-1,1 0 0,1-1 0,1 1-1,-1-1-1,-1 0 2,-3-1-1,-1-2 1,-2 0 1,1 0 0,0 0 0,-1 0 0,2 0 0,3 0 1,3 0-1,3 0 0,0 0 0,-3 0 0,-3 0-1,-3 0 0,-1 0-1,1 0 0,1 0 1,1 0-2,1 0 1,-1 0 0,1 0-1,-1 0 0,1 0 0,0 0 1,-1 0 0,1 0 0,-1 0 1,1 0-1,-1 0 1,1 0 0,-1 0 0,-2 0 0,0 0 0,0 0 0,-2 0 0,1 0 1,-1 0-1,1 0 0,0 0 0,1 2 0,1 0 0,1 2 0,1-1 0,1 0 1,1-2-1,1 0 0,1-2 0,-1 0 0,1-2 0,-1 0 1,1-1 0,1 0-1,1 0 1,1 0 0,-1 1 0,-2 0-1,-1 2 0,-3 1 1,0 0-2,-1 0 1,1 0 1,0 0-1,-2 0 0,0 1 0,-1 2-1,0 0 0,-2 0 0,1 0 0,-1-1 1,1-2 0,0 0 0,1 0 0,1 0 1,1 0 0,1 0 0,1-2 0,1-1 0,1 0-1,1 0 0,1 0 0,1 2 0,1 1-1,-1 0 1,-2 0-1,-1 0-1,-2 0 1,-2 0 0,2 0 0,2 0 0,-1 0 1,1 0-1,-3 0 1,-1 0 0,-2 0 0,-1 0-1,1 0 1,1 0 1,1 0-1,0-1 0,1-1 1,-1 0-1,1-1 1,0-1-1,1 2 1,1 0-1,1 2 1,-1-1 0,0 0-1,0-2 0,-2 0 1,-1 0-1,3 2 0,0 2 0,1 2 0,-1 2-1,0 0 0,-1 1 0,-1 2-1,0-1-1,-1-1 0,1-1 1,0 0-1,-1-2 0,2 0 1,1-2 0,1 0 1,1-2 0,1 0 0,1-2 2,1 0 0,1-1-1,1 0 1,0 0-1,2 0-1,-1 1-1,-1 0 1,-3 2 0,-1 1-1,-1 0 0,0 0 0,2 0 0,1 0-1,-1-1 1,-1-1 0,-3 0 0,-1-1 0,-1-1 0,-1 0 0,1 0 1,-1 0 1,1 0 0,-1 0-1,1 0 2,-1 1-1,1-2 0,1 0 1,1-2-1,1 0 0,1 0 0,1 1-1,1 0 0,1 2-1,-1 0 0,-2 0 0,-1 0 0,-3 0 0,0 1 0,-1 0 1,1 2-1,-1 1 0,0 0 0,-3 1 0,-1 2 0,-2 0 1,-1 1-1,-1 0 1,1 0-1,0 0 1,-1 0 1,-1 0-1,-1-1 1,-1 1-1,0 0 1,0 0-1,0 0 1,-1 0-1,1 0-3,0 0-4,0 0-6,-1 0-5,-3-1-12,-10-1-19,-8 0-18,-9-2-18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2:57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67630 35102 477,'-32'7'48,"15"-2"-2,14-2-2,16-2-1,7-2-4,1-2-4,1-2-5,1-2-4,0-1-4,2-2-2,1 0-3,1-1-2,1-2-3,1-1-2,1-3-4,1-1-3,-1-1-3,0 2-4,-1 3-4,-1 1-3,-3 3-3,-3 2 1,-5 4 0,-3 3 0,-4 2 3,-4 3 5,-4 4 7,-4 2 5,-3 3 3,0 3-1,-1 3-1,-2 3 0,0 3-1,-1 1 0,-2 3 1,0 1 1,-1 1-2,-1-2 0,-1 0-1,-1-1-2,-1 0-1,0 3 0,1 1-1,-1 2 0,0 0 0,1-5-2,-1-4 0,0-3-1,2-3-1,1-1 1,2-1 0,2-1 0,1-2-1,-1-4-2,-2-4-3,0-4-1,1-4-1,3-4 0,2-4 1,4-4 1,1-3-1,2-5 0,0-3-2,2-4-1,0-5-1,1-5 0,2-5 0,0-4-1,0-4 0,0-2-1,-2-1-1,0-3-1,-2 3 0,-1 6 1,0 8 2,-2 6 0,0 6 3,0 3 3,0 5 4,0 3 3,0 4 4,-2 1 5,0 2 5,-1 2 4,0 6 5,6 8 7,2 9 6,5 10 7,2 4 0,2 4-7,0 3-7,1 3-6,1 1-5,1 0-4,1 0-2,1 0-4,0 0-3,-1 0-3,0 0-2,-2 0-2,-1-2-2,-1-3-1,-1-5 0,0-3-1,-3-4-1,-1-1-1,-2-3-1,-2-1-2,-5-5 3,-6-5 4,-7-6 4,-7-5 4,-5-8 2,-3-6-2,-3-7-2,-3-7-2,-2-4-3,0-4-4,-2-2-4,0-4-5,0 1-3,3 6-1,4 4-4,2 6-1,2 4-2,3 6 0,1 7 0,3 5 0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1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37643 50797 516,'-6'-8'31,"1"0"2,2 0 2,2 1 1,2 0 0,2 2-3,2 2-3,1 2-4,3 1-1,4 2-1,2 0 0,3 2 0,0 1-1,-3 1-4,-2 3-2,-4 2-4,-2 2-3,-1 1-3,0 3-3,-2 2-4,0 1-1,-2 2-3,0 3-1,-2 1-1,-1 2-3,-4-1-2,-2 0-2,-3 1-3,-4 1-2,-4 4 0,-3 4-2,-4 5-1,-2-1 0,3-4 2,1-4 1,3-4 1,1-3 3,2-5 4,3-3 4,1-4 4,2-4 4,0-1 3,2-2 4,1-2 3,2-2 3,6 0 3,4-2 2,6 0 3,2-1 1,3 0 0,2 0 1,1 0 0,1-1-2,-1 0-2,-1-2-4,0 0-4,0-2-6,5 0-14,3-1-12,5-2-13,1 1-6,2-1 1,1 0 0,1 0 0,0-1 0,2-3-3,0-4-1,2-2-2,-3 0 2,-5 3 8,-7 3 6,-5 3 8,-5 1 4,-1 0-2,-2 0 0,-2 0-1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1"/>
    </inkml:context>
    <inkml:brush xml:id="br0">
      <inkml:brushProperty name="width" value="0.05012" units="cm"/>
      <inkml:brushProperty name="height" value="0.05012" units="cm"/>
      <inkml:brushProperty name="color" value="#F2395B"/>
    </inkml:brush>
  </inkml:definitions>
  <inkml:trace contextRef="#ctx0" brushRef="#br0">33550 2577 438,'14'-33'15,"-2"15"28,-4 13 29,-2 14 30,-3 10 2,-1 9-21,0 7-22,-1 8-21,-2 5-16,-1 0-10,0 2-11,-1 0-8,-1-1-8,2-2-2,0-4-4,2-2-2,0-5-12,0-8-23,0-6-21,0-6-22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2"/>
    </inkml:context>
    <inkml:brush xml:id="br0">
      <inkml:brushProperty name="width" value="0.05014" units="cm"/>
      <inkml:brushProperty name="height" value="0.05014" units="cm"/>
      <inkml:brushProperty name="color" value="#00BFF3"/>
    </inkml:brush>
  </inkml:definitions>
  <inkml:trace contextRef="#ctx0" brushRef="#br0">40014 51159 438,'-1'-15'40,"-2"4"0,-2 3 2,-2 3 1,0 2-2,-1 3-5,0 4-4,0 2-5,0 4-3,-2 6-3,0 4-2,-1 5-2,-2 3-2,-2 4-2,-1 3-2,-3 3-2,1 0-1,1 0 1,2-2 1,3 0 0,1-2 0,2-3-2,2-4-2,3-2-1,2-3-5,5-4-5,6-5-6,4-3-5,6-8-4,7-10 0,7-11 0,6-11-1,3-4-1,-4 0 0,-2 1 0,-3 1-1,-1 1 2,2 2 2,3 0 4,1 1 3,-4 6 3,-8 13 4,-9 11 4,-8 11 3,-7 8 6,-4 3 9,-4 3 8,-4 3 9,-1 1 4,1-2-3,0 0-2,2-1-3,1-2-2,2-5-5,2-3-3,2-4-5,3-4-3,2-1-3,4-2-3,2-2-3,2-3-2,3-4 2,2-4 0,2-4 0,1-4-1,1-5-7,0-5-5,3-5-6,-2-2-2,-2 0 0,-1-1-1,-2 1 1,-3 1 0,-3 3 4,-3 3 3,-2 3 2,-3 2 2,-2-1 3,-2 1 1,-2-1 2,-4 1 1,-4 1 1,-5 1-1,-5 1 1,-2 1-2,-1 4-2,1 3-4,-1 3-3,2 2-2,1 2-4,3 2-3,1 2-3,2 1-4,3 3-4,1 2-4,2 2-4,2 0-2,2-1 0,2 0 0,2-2 0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2"/>
    </inkml:context>
    <inkml:brush xml:id="br0">
      <inkml:brushProperty name="width" value="0.04164" units="cm"/>
      <inkml:brushProperty name="height" value="0.04164" units="cm"/>
      <inkml:brushProperty name="color" value="#00BFF3"/>
    </inkml:brush>
  </inkml:definitions>
  <inkml:trace contextRef="#ctx0" brushRef="#br0">42450 51783 528,'24'-6'126,"1"4"-27,1 4-27,1 4-28,-3 4-15,-4 3-6,-4 5-5,-6 3-5,-4 4-3,-4 3 0,-4 3 0,-4 3 1,-2 0-4,-2-2-10,0-2-8,-1-1-9,-1-4-4,1-3-1,-1-5 0,0-3 0,3-6 6,6-6 13,6-8 13,6-6 14,4-2 1,3 3-8,3 2-9,3 4-9,2 2-4,-1 0 0,1 2 1,-1 0-1,-1 1 1,-3 0 1,-3 0 2,-2 0 0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3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43844 51347 497,'-18'-8'101,"10"2"-16,11 1-16,12 0-16,6 1-11,5 1-5,3-1-6,4 0-6,3 0-4,1 2-5,0 0-4,2 2-4,-1 0-5,-3 2-7,-4 0-6,-2 2-7,-1 0-8,-1 3-13,0 2-11,1 2-11,-4 0-6,-7-1 3,-7-1 2,-6 0 3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3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44501 50561 518,'-8'-7'0,"0"1"0,1 0 0,-1 2 0,0 0 6,0 0 12,1 0 11,-1 0 13,1 3 6,1 6 3,0 6 2,2 6 3,1 5-4,2 6-8,2 6-10,2 7-8,0 4-10,0 5-9,-2 5-11,0 6-9,0 2-7,1 3-5,3 1-4,2 3-5,0-7-8,-1-13-11,0-14-12,-2-13-11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3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47362 50620 479,'-21'-12'13,"5"10"25,5 8 26,5 10 26,2 4 3,2 0-19,0 2-18,2 1-19,0 4-13,0 7-6,0 6-8,0 8-7,0 1-5,0-4-7,0-5-5,0-2-6,0-5-6,0-4-8,0-4-6,0-3-9,0-4-4,2-3-5,0-3-4,2-2-4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4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48178 50447 447,'1'-14'5,"2"2"13,2 4 11,2 3 12,0 1 5,1 2-1,0 0-1,0 2-1,0 1-3,1 2-5,2 2-5,0 2-5,0 2-4,-1 3-4,0 3-4,-2 3-4,-2 4-3,-4 3-4,-4 4-3,-4 5-3,-3 0-3,-2 0-2,-1-1-2,-3-1-2,0-2-2,1 0 0,1-1-1,0-1 0,3-2 1,1-3 3,2-3 3,2-3 4,3-3 2,4-3 3,4-2 3,4-4 2,4-4 0,5-6-1,5-5-4,5-7-1,2-3-2,0-1 1,1-1-1,-1-1 2,-1 0-3,-2 3-1,-1 1-4,-3 3-3,-1 0-1,-1 2-2,-1 1-1,-1 1-1,-2-1 0,-4 0 0,-5-1 0,-3-1 1,-3 0 1,0 1 1,-2 1 1,0 0 2,-4 1 2,-4-1 4,-5-1 3,-5-1 5,-2 1 5,3 4 7,1 4 8,2 4 7,2 3 4,1 0-3,0 2-1,2 0-2,1 3-2,1 2-1,0 3-3,2 3-2,0 2-1,2 2-3,0 0 0,2 1-2,0 1-2,0 1 0,0 1-1,0 1-1,0 0 0,2 1 0,0-1 1,2 1 0,1-1-4,1 1-6,3-1-9,2 0-7,2 0-6,3-1-7,3-1-6,3-1-7,0-2 0,-3-2 6,-3-4 6,-2-3 6,-3-2-2,1 0-14,0-2-12,0 0-12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4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50139 49680 522,'-18'-13'100,"9"4"-13,10 3-13,10 4-13,5 2-12,1 0-9,1 0-10,1 0-9,1 1-9,3 2-8,1 1-10,3 3-7,-2 0-2,-1-1 5,-4-1 5,-3 0 5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4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51127 50880 536,'-10'-1'13,"10"0"26,12-2 25,10 0 26,6-1 2,2 1-21,2-1-21,3 0-22,0 1-15,0 1-10,0 0-9,1 2-11,-3 0-8,-4 2-4,-4 0-6,-3 1-5,-4 1-6,-3 0-8,-3-1-6,-2 1-8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51762 50095 539,'-15'-13'26,"3"4"9,1 6 9,2 5 10,3 3 0,1 5-5,2 4-6,2 3-6,1 3-5,0 0-4,0-1-5,0 1-3,1 3-8,2 8-9,2 8-9,1 8-9,2 6-7,-2 2-4,-1 3-3,0 3-4,-2-5-8,1-12-10,0-13-10,0-13-12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5"/>
    </inkml:context>
    <inkml:brush xml:id="br0">
      <inkml:brushProperty name="width" value="0.04712" units="cm"/>
      <inkml:brushProperty name="height" value="0.04712" units="cm"/>
      <inkml:brushProperty name="color" value="#00BFF3"/>
    </inkml:brush>
  </inkml:definitions>
  <inkml:trace contextRef="#ctx0" brushRef="#br0">53827 50190 466,'-8'-5'13,"2"8"26,1 6 25,1 7 26,0 6 4,2 7-18,0 5-17,2 6-17,-1 3-14,-2 0-9,-2 0-9,-1 0-11,-2-2-12,2-2-17,1-3-16,1-3-18,0-5-7,2-4 0,0-5 0,2-4 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5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15480 19011 631,'0'-13'17,"-2"8"3,0 7 6,-2 6 4,-1 5 0,-1 3-5,-3 3-4,-2 4-4,-1 0-3,-2 1 1,0-1 0,-1 1 1,0-1-2,1 2-4,1 1-3,0 1-5,1-1-1,1-3 0,-1-3 0,0-2 1,1-3 0,1-1 0,0-1 0,2-1 0,1-1 0,0 0-1,2-2 0,1 0 0,2-3 1,5-3 2,6-2 3,4-4 2,3-1 2,-1 1-2,1-1-1,0 0 0,0 0-2,3 0-2,2 0-1,1 0-3,2 1-2,1 0-4,1 2-3,1 0-5,0 1-1,1 0-1,-1 0-1,1 0 0,-3 0-3,-3 0-6,-4 0-6,-5 0-5,-2 1-4,-2 2-2,-2 2 0,-2 2-2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5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54280 50178 550,'35'-34'77,"-8"9"-12,-7 11-11,-8 9-11,-4 7-7,1 4-2,1 4-2,2 3-2,-2 4-4,-3 1-6,-2 3-5,-4 2-4,-3 1-6,-4 4-4,-4 3-3,-3 3-4,-3 0-6,-2-2-4,0-1-6,-1-3-6,0-2 1,1-3 4,1-3 6,1-3 4,2-3 4,2-1 3,4-2 3,3-2 2,5-4 4,10-6 6,8-6 5,9-6 6,4-2 0,0 1-9,1 1-7,-1 1-9,0 0-4,2 0-3,1 0-3,1 1-2,-2 0-5,-2 2-5,-3 2-6,-3 2-7,-4 1-2,-3-2 0,-4 0-1,-4-1 0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5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55997 49880 434,'-14'-37'51,"4"19"12,4 20 14,5 19 12,1 11-2,0 1-17,0 1-18,0 0-16,-1 2-14,-1 3-8,0 1-10,-1 2-8,-1 0-8,2 0-6,0-2-6,2 0-7,0-4-6,0-5-7,0-7-5,0-5-7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6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55950 50762 633,'8'-21'34,"0"5"6,-1 5 7,1 5 6,1 2 1,1 2-8,3 0-8,2 2-7,0 0-11,1 0-16,0 0-16,-1 0-16,0 0-11,-1 0-5,-1 0-7,0 0-5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6"/>
    </inkml:context>
    <inkml:brush xml:id="br0">
      <inkml:brushProperty name="width" value="0.05405" units="cm"/>
      <inkml:brushProperty name="height" value="0.05405" units="cm"/>
      <inkml:brushProperty name="color" value="#00BFF3"/>
    </inkml:brush>
  </inkml:definitions>
  <inkml:trace contextRef="#ctx0" brushRef="#br0">56697 49355 407,'-1'-16'0,"0"2"0,-2 1 0,0 1 0,-1 0 3,2 1 9,0-1 7,2 0 8,0 4 9,-2 6 13,-1 7 12,0 8 12,0 6 0,0 9-12,2 7-13,1 8-13,0 5-7,0 4-5,0 2-3,0 4-4,-1 5-7,-1 10-12,0 11-11,-1 9-11,-1 2-3,2-5 4,0-4 6,2-5 4,0-10-9,0-15-25,0-14-24,0-15-25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6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57190 49596 574,'-5'-8'88,"7"2"-12,8 1-13,6 1-13,5 0-9,3 0-5,3 0-5,3 1-6,2-1-10,2 2-15,2 0-14,2 2-15,-2 1-11,-8 2-5,-6 2-5,-7 1-7,-4 2 0,-2-1 4,-2 1 5,-2 0 4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6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57662 48805 549,'-14'-22'8,"2"5"15,4 3 15,3 4 15,1 7 6,0 8-6,0 9-6,1 9-6,-1 7-4,2 7-6,0 5-5,2 6-4,0-1-9,0-5-14,0-5-12,0-7-13,0-5-15,0-1-15,0-4-16,0-3-16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7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58145 50577 542,'-13'-2'9,"4"-2"18,6-3 19,5-3 17,3-1 4,3 2-12,3 3-12,4 1-10,3 1-8,8 0-2,7 0-1,7 1-3,3-1-4,0 2-7,0 0-5,0 2-8,-2 1-5,-2 2-6,-3 2-4,-3 1-6,-5 2-8,-4 2-8,-5 0-10,-4 1-9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7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58061 51500 589,'-10'7'5,"-3"-1"9,-5-1 9,-4 0 9,5-2 9,11-1 5,12 0 6,11-2 7,9-1-5,5-1-13,5-3-14,5-2-14,1 1-9,2 1-5,-1 2-3,0 2-5,0 2-7,0 2-9,0 2-11,0 1-9,-4 1-2,-8-1 7,-7 0 8,-8-2 7,-5-1 1,-1 0-7,-1-2-6,0 0-6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8"/>
    </inkml:context>
    <inkml:brush xml:id="br0">
      <inkml:brushProperty name="width" value="0.05239" units="cm"/>
      <inkml:brushProperty name="height" value="0.05239" units="cm"/>
      <inkml:brushProperty name="color" value="#00BFF3"/>
    </inkml:brush>
  </inkml:definitions>
  <inkml:trace contextRef="#ctx0" brushRef="#br0">60960 50293 419,'-9'-15'5,"-3"2"10,-4 2 9,-1 3 9,-3 1 5,0 4 0,1 2-2,-1 4 0,0 3-3,1 4-4,-1 3-4,1 5-3,0 3-3,1 3-1,0 2 1,2 4-1,1 1 1,1-1-1,1-1 1,1-1 0,1-2-1,4 0-3,2-1-2,4-1-4,4-2-2,6-4-6,5-5-5,7-3-5,3-5-4,3-4-5,1-6-4,3-4-5,1-5-3,2-3-2,2-5-1,3-3-3,-1-3 1,0 1 4,-2 0 3,1 0 5,-4-1 2,-4 1 0,-3-1 3,-5 1 0,-3 1 3,-4 5 3,-5 3 3,-3 5 4,-3 2 6,0 0 8,-2 2 9,0 1 7,-2 0 10,-2 2 10,-2 1 12,-2 0 10,0 4-1,1 6-11,0 6-14,2 6-11,0 3-10,2 2-6,0 3-5,2 1-6,-1 2-5,-2 1 0,-2 1-3,-2 1-1,0-1-5,-1 0-9,0-1-9,0-1-9,1-3-6,2-3-3,2-5-3,2-3-2,1-5-1,0-6 4,0-6 3,0-6 2,1-5 5,2-3 6,2-5 4,2-3 6,1-2 6,0 3 7,0 2 5,-1 1 7,1 3 5,0 3 3,0 2 2,0 4 4,0 2 2,-1 1 2,1 0 2,0 2 1,0 1 0,2 0-3,0 1-3,1 2-2,0 0-5,-1 2-5,0 1-5,-2 0-4,0 1-8,0 0-10,0 0-9,0 0-10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8"/>
    </inkml:context>
    <inkml:brush xml:id="br0">
      <inkml:brushProperty name="width" value="0.05516" units="cm"/>
      <inkml:brushProperty name="height" value="0.05516" units="cm"/>
      <inkml:brushProperty name="color" value="#00BFF3"/>
    </inkml:brush>
  </inkml:definitions>
  <inkml:trace contextRef="#ctx0" brushRef="#br0">62823 49165 398,'0'-24'4,"0"-2"8,0 0 9,0 0 7,0 1 8,0 5 9,0 4 8,0 6 9,0 7 0,0 8-10,0 9-8,0 10-9,-1 6-7,0 8-3,-2 6-3,0 8-5,-2 4-2,0 1-2,-1 3-2,-1 2-2,-1 1-4,0 1-3,0 1-3,1 1-5,-1 1-5,0 3-7,0 1-7,0 3-6,1-3-6,-1-7-1,0-7-2,0-7-2,1-7 0,1-7 2,0-9 4,2-7 1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5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16126 19205 614,'-15'-13'5,"2"6"11,2 6 11,3 6 11,0 5 4,2 5-5,0 5-2,2 6-5,0 2-3,0 2-4,0 2-3,0 3-5,0 1 0,0 0-1,0 2 0,1 1 1,-2 1-5,2 2-7,-1 2-10,0 2-7,0 0-9,2-4-8,0-2-8,2-3-8,0-5-4,2-6-2,0-5 0,2-6-1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8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63094 50677 635,'14'-21'0,"-3"5"0,-3 5 0,-2 4 0,-4 6 8,-2 6 15,-4 6 17,-2 6 15,-2 3 1,-2 1-12,0 0-12,-1 3-12,2-3-14,4-3-15,6-5-13,4-3-15,4-3-4,2 0 4,1-2 6,3 0 5,-1-1 9,-1 1 10,-2 2 12,-2 0 11,-2 2 5,-1 3 0,0 4 1,-2 2-1,-2 3 1,-6 3 1,-4 3 3,-5 3 2,-3 1-2,-1 0-1,-2 0-4,1 1-3,-1-3-6,2-2-11,3-3-12,1-3-11,2-4-12,1-6-15,0-6-16,2-6-14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9"/>
    </inkml:context>
    <inkml:brush xml:id="br0">
      <inkml:brushProperty name="width" value="0.04898" units="cm"/>
      <inkml:brushProperty name="height" value="0.04898" units="cm"/>
      <inkml:brushProperty name="color" value="#00BFF3"/>
    </inkml:brush>
  </inkml:definitions>
  <inkml:trace contextRef="#ctx0" brushRef="#br0">64140 50716 449,'-15'-7'38,"1"2"-1,1 2 0,1 2 0,1 2 1,0 4 0,2 2 3,1 3 0,0 4-1,2 2-5,1 3-5,0 3-5,1 2-4,1 4-3,-1 3-3,0 3-3,0 0-2,2-4 0,0-2 1,2-3 0,3-5-6,7-7-12,8-6-12,6-8-13,2-6-7,-2-9 0,-1-8 0,-3-7 0,-1-3 1,-1 0 5,-1 1 4,-1 1 4,-2 2 4,-4 3 2,-4 4 3,-4 2 2,-4 3 3,-4 4 4,-4 4 2,-4 5 4,-2 2 0,-1 2-2,-1 2-3,-1 2-3,1 2-1,3 1-1,3 3 0,3 2-1,1 0-3,0-1-3,0 0-4,0-2-3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9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65190 50590 442,'-8'-8'5,"2"2"12,0 0 10,2 2 11,-2 1 6,-2 2-2,-3 2 1,-3 2-1,-2 3-3,1 6-5,-1 4-6,0 5-4,0 3-4,-1 1-2,-1 1-1,-1 1-2,1-1 0,2 0-1,4-1-1,3-1 0,4-1-3,6-1-7,6-1-6,6-1-7,4-4-2,3-8 0,3-8 1,3-8 0,2-6-4,1-6-11,0-3-10,2-6-10,-1-1-4,-3 1 3,-3 3 3,-3 1 4,-3 3 3,-3 1 4,-3 3 4,-2 1 4,-4 2 5,-1 1 6,-2 1 5,-1 0 7,-4 3 12,-1 3 21,-2 2 19,-1 4 21,-2 5 6,2 8-7,1 7-9,0 8-7,1 5-9,-2-1-9,0 0-8,-1 1-9,-1-1-8,0 2-5,0 1-7,1 1-6,-1-2-8,2-4-9,0-3-9,2-5-9,1-8-8,0-12-7,2-14-6,0-11-6,3-8 3,2 1 12,3 0 13,4 0 13,0 1 10,1 3 11,0 3 10,0 3 10,-1 3 6,1 2 1,0 4 1,0 3 2,-1 2 0,1 2-1,0 2-1,0 2-2,-1 1-6,1 0-14,0 0-12,0 0-12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09"/>
    </inkml:context>
    <inkml:brush xml:id="br0">
      <inkml:brushProperty name="width" value="0.05237" units="cm"/>
      <inkml:brushProperty name="height" value="0.05237" units="cm"/>
      <inkml:brushProperty name="color" value="#00BFF3"/>
    </inkml:brush>
  </inkml:definitions>
  <inkml:trace contextRef="#ctx0" brushRef="#br0">66256 49565 420,'0'-18'2,"0"-3"5,0-5 6,0-3 4,0 1 6,0 5 7,0 7 7,0 5 6,0 8 4,0 10-2,0 9-2,0 11-1,-1 6-3,0 2-3,-2 4-4,0 3-3,-2 2-4,0 6-5,-1 2-5,-1 5-5,-2 4-2,-2 5-2,-2 5 0,-1 5-1,-1 0-7,2-2-10,3-3-11,1-3-10,1-6-10,1-9-6,-1-8-8,0-9-6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0"/>
    </inkml:context>
    <inkml:brush xml:id="br0">
      <inkml:brushProperty name="width" value="0.03528" units="cm"/>
      <inkml:brushProperty name="height" value="0.03528" units="cm"/>
      <inkml:brushProperty name="color" value="#00BFF3"/>
    </inkml:brush>
  </inkml:definitions>
  <inkml:trace contextRef="#ctx0" brushRef="#br0">66747 50997 623,'7'-7'0,"-1"0"0,0 2 0,-2 1 0,-1 3 6,-4 7 10,-2 7 12,-3 8 10,-3 2 1,0 1-11,-2-1-11,0 1-11,1-2-6,3-2-4,2-1-4,4-2-3,2-4-2,4-3 2,2-4 1,3-4 1,3-2 1,0 0 1,1 0 1,1 0 2,1 0 2,-1 2 7,1 0 7,0 2 5,-2 2 4,-1 4 0,-2 3 0,-2 5 1,-3 2 1,-3 1-1,-2 1 1,-3 1 0,-4 0-1,-4 1-4,-4-1-2,-3 1-3,-3-1-4,0-2-6,1 0-4,-1 0-7,2-4-13,3-3-23,3-4-22,3-4-22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0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67600 50962 579,'17'-8'120,"3"0"-23,3 1-25,3-1-24,2 0-15,3 2-9,1 1-7,2 1-8,2 0-9,0 2-6,2 0-7,1 2-8,-2 0-6,-2 0-4,-3 0-3,-3 0-5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0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68195 50111 499,'-8'-13'64,"2"8"-3,1 7-1,0 6-3,1 5-4,1 5-9,-1 4-7,0 3-7,1 4-6,0 3-3,2 2-2,0 4-3,1 2-5,0 4-7,0 3-9,0 2-8,0 1-9,-2-1-12,0 0-11,-2-2-11,0-4-6,1-10-1,-1-8-1,0-8 0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1"/>
    </inkml:context>
    <inkml:brush xml:id="br0">
      <inkml:brushProperty name="width" value="0.03796" units="cm"/>
      <inkml:brushProperty name="height" value="0.03796" units="cm"/>
      <inkml:brushProperty name="color" value="#00BFF3"/>
    </inkml:brush>
  </inkml:definitions>
  <inkml:trace contextRef="#ctx0" brushRef="#br0">69894 50031 579,'2'-13'59,"4"3"0,3 4 0,5 4-1,0 3-4,-1 4-9,-2 2-8,-2 3-9,-2 4-11,-2 4-13,-3 3-12,0 5-13,-5 1-5,-2 1 3,-5-1 5,-4 0 2,-1-1 0,1-5-6,1-3-6,1-4-6,1-3 2,2-1 11,2-1 9,2 0 11,4-2 8,6-1 5,6 0 7,6-2 4,1 1 3,-1 0-3,-3 1-2,-1 2-2,-2 1-3,-2 3-3,-3 4-4,-1 2-3,-3 3-3,-6 5 0,-4 3-2,-5 4 0,-4 2-3,-1 1-3,-3-1-4,-1 0-4,0-2-5,3-7-4,3-6-5,2-5-5,4-6-5,3-4-6,2-6-6,4-4-5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1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71325 49737 448,'6'-6'38,"-3"6"13,-2 4 11,-3 6 11,-2 3 1,2 5-13,0 3-11,2 5-13,-1 2-7,0 2-5,-2 3-4,0 1-4,-2 1-6,-2 0-10,-2 0-8,-1 1-9,-2-3-9,0-2-9,1-3-8,-1-3-9,1-4-3,0-3 3,2-4 2,1-4 3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1"/>
    </inkml:context>
    <inkml:brush xml:id="br0">
      <inkml:brushProperty name="width" value="0.03481" units="cm"/>
      <inkml:brushProperty name="height" value="0.03481" units="cm"/>
      <inkml:brushProperty name="color" value="#00BFF3"/>
    </inkml:brush>
  </inkml:definitions>
  <inkml:trace contextRef="#ctx0" brushRef="#br0">71150 50637 632,'22'-43'4,"-1"10"9,-3 8 9,-1 9 8,-1 5 6,1 1 0,1 0 1,1 2 1,1 1-2,-1 0-2,1 2-5,-1 1-2,1 0-9,-1 2-10,1 0-13,-1 2-11,0 0-13,-3 0-15,-1 0-14,-2 0-14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6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17394 19900 674,'-18'0'7,"10"0"14,11 0 14,12 0 13,5 0 4,3 0-9,1 0-8,3 0-8,0 0-7,-1 0-4,-1 0-4,-1 0-5,0 0-5,1 0-4,1 0-5,1 0-4,-2 0-6,-3 0-6,-5 0-6,-3 0-6,-3 0-4,-1 2-4,0 0-3,-2 2-3,-1 0 3,0 2 8,-2 0 8,0 2 9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2"/>
    </inkml:context>
    <inkml:brush xml:id="br0">
      <inkml:brushProperty name="width" value="0.05125" units="cm"/>
      <inkml:brushProperty name="height" value="0.05125" units="cm"/>
      <inkml:brushProperty name="color" value="#00BFF3"/>
    </inkml:brush>
  </inkml:definitions>
  <inkml:trace contextRef="#ctx0" brushRef="#br0">72084 49255 429,'0'-13'2,"0"6"19,0 6 20,0 6 21,0 7 7,0 9-4,0 9-4,0 9-4,-2 4-7,0 3-8,-3 2-10,-2 2-9,-1 2-7,-2 0-6,0 1-7,-1 1-5,0-1-2,0-4 2,2-4 1,1-4 3,3-8-11,8-13-21,6-13-23,7-12-22,4-11-5,1-5 13,1-8 12,1-7 12,1 0 9,-1 6 7,1 5 6,-1 7 7,-1 4 6,-5 4 9,-3 4 8,-4 4 7,-3 5 8,-1 4 7,0 5 6,-2 6 8,-1 2-2,-2 4-8,-2 3-8,-2 3-9,0-1-5,0-3-3,2-5-3,1-3-2,2-5-2,5-5 1,6-4 1,4-6 0,3-5-6,3-7-14,1-7-15,3-7-15,1-3-3,0 0 8,2-1 6,1 1 7,-1 2 6,-3 5 3,-3 5 5,-3 5 3,-4 5 13,-7 4 22,-5 6 20,-6 4 22,-2 3 6,0 2-10,2 0-10,0 1-10,2 1-8,2 0-5,2-1-5,2 1-6,1 0-6,2 0-5,0-1-7,1 1-5,1-1-3,2-1-2,0 0-2,1-2-1,1-2 0,1-2 2,1-4 2,2-2 1,0-4-1,1-4-4,1-3-4,1-5-3,-1-2-1,-3-1 3,-3-1 2,-3-1 2,-3 1 3,-2 1 2,-4 2 4,-2 3 4,-5 1 0,-2 0 1,-5 2-1,-4 1 0,-3 1 1,-5 2-1,-3 3 0,-5 1 0,-1 1-3,0 2-6,-1 0-5,1 2-5,2 0-10,5 2-12,5 0-13,5 2-13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3"/>
    </inkml:context>
    <inkml:brush xml:id="br0">
      <inkml:brushProperty name="width" value="0.04859" units="cm"/>
      <inkml:brushProperty name="height" value="0.04859" units="cm"/>
      <inkml:brushProperty name="color" value="#00BFF3"/>
    </inkml:brush>
  </inkml:definitions>
  <inkml:trace contextRef="#ctx0" brushRef="#br0">77023 53800 452,'-8'80'9,"2"-11"16,0-13 16,2-11 17,0-4 6,0 2-5,0 4-5,0 2-6,1 0-5,2-6-8,2-4-6,2-5-8,3-3-5,2 0-3,3 1-2,4-1-3,0-1-2,1-2-2,-1-1-2,1-3 0,-1 0-3,-3-1 0,-1 1-2,-2-1-1,-2 0-1,-2-1-1,-3-1 0,0-1 0,-5 0-1,-4 0 0,-6-1 1,-3 1-1,-7 0 0,-4 1 0,-4 1 1,-6 1-1,-4-1-4,-4-3-7,-4-3-7,-4-3-9,3-4-3,8-4-2,10-6-2,8-4 0,6-4-2,2-2-1,4-1-2,3-3-2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3"/>
    </inkml:context>
    <inkml:brush xml:id="br0">
      <inkml:brushProperty name="width" value="0.03624" units="cm"/>
      <inkml:brushProperty name="height" value="0.03624" units="cm"/>
      <inkml:brushProperty name="color" value="#00BFF3"/>
    </inkml:brush>
  </inkml:definitions>
  <inkml:trace contextRef="#ctx0" brushRef="#br0">77750 54323 607,'38'-29'99,"-4"7"-14,-2 6-14,-3 5-15,1 3-14,4-2-15,6 0-15,4-1-13,0 1-14,-8 2-9,-6 4-10,-7 3-10,-4 0-7,-3 0-4,-1-2-4,-2 0-4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4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81608 54467 594,'8'-56'-2,"-2"15"6,-1 12 6,0 15 7,-2 5 4,0-2 3,-2-2 3,0-1 3,-1-1-3,2 2-9,0 3-8,2 1-9,-3 3-4,-2 4 1,-5 4 1,-4 4 0,-1 3 3,0 1 2,2 3 4,1 2 2,1 0 2,2-1-3,2-1-1,2-1-1,2 0-4,2 0-4,2 0-5,2-1-4,1 0-4,-1-2-2,1-2-3,0-2-1,0-1 0,0 1 2,0 2 4,-1 0 2,0 1 5,-2 2 7,-2 0 7,-2 1 7,-1 1 4,0 2 3,0 0 4,0 1 3,0 1 0,0 1-1,0 1 0,0 1-3,0 2 0,0 1-3,0 3-2,0 1-1,0 1-6,0-1-5,0-1-8,0-1-7,0-2-5,2-1-2,0-3-4,2-1-3,-1 0-3,-1 3-2,0 3-2,-2 3-2,0 0 0,0-1 1,0-3 0,0-1 2,-1-3 2,-3-3 3,-4-3 2,-2-2 3,-2-4 4,1-3 3,-1-2 5,0-4 3,1-3 3,1-5-2,0-5 0,2-5-2,2-5 3,2-3 6,4-4 4,3-4 6,4-3 3,7-1-1,7 0 0,7-2 0,0 4-2,-6 8-5,-5 8-5,-6 7-5,-3 4-8,1 0-10,1 1-12,2-1-12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3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85446 53365 999,'-15'-1'0,"3"-2"0,2-2 0,1-1 0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71909 11359 999,'-13'-13'0,"-9"-9"0,-10-10 0,-10-10 0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2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45579 38537 443,'-16'-16'-2,"2"1"-4,1-1-3,1 0-5,0 2 0,0 1 3,0 2 2,1 3 4,-2 0 1,0 2 1,-1 1 0,-1 0 2,-1 1 0,1 1 1,-1-1 1,0 0 0,1 0 2,1 2 0,1 0 0,0 2 2,1 1 1,-1 4 3,-1 2 1,-1 3 2,-1 2 3,2 0 2,1-1 2,1 1 3,2-1 7,6-3 15,4-1 13,6-2 14,3-1-1,1 0-14,3 0-15,2 0-15,5-1-8,11-2-2,9-2 0,10-2-3,6-3-1,1-2-1,3-3-1,2-3-2,2-1-2,1 1-1,3 1-3,1 0 0,2 3-3,-1 1 1,1 2-2,-1 2 1,-1 1-2,-1 1 0,-2-1-1,-2 0 0,-3 0-3,-3 2-1,-3 0-3,-2 2-2,-3 0-2,-3 2-1,0 0 0,-3 2-1,-3 0-1,-4 1-1,-4 2 0,-3 0-2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2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44730 37600 565,'-22'10'19,"1"3"7,3 5 8,1 4 6,0 2 1,-1 2-5,-3 3-7,-1 1-6,-1 0-5,1-1-5,1-3-3,1-1-6,1-3-2,1-2-3,1-1 0,1-2-3,0-1 0,0 1 1,1 1 2,-1 1 0,2 0 3,3-3 2,2-1 3,4-2 2,2-2 1,2-1 0,2-1-2,2 0 1,3-1-1,6-1 2,4 1 1,5 0 1,4 0 1,4 0-1,5 0 0,3-1-1,2 2-4,0 0-9,0 1-6,0 1-9,1 1-7,0 0-7,2 0-7,0-1-6,-3 0-5,-7-2-4,-9-2-4,-7-2-4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4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47875 38430 556,'-8'-22'5,"2"7"10,1 3 10,0 6 11,2 6 6,0 8 2,2 7 3,1 9 1,0 4-1,0 2-9,0 3-6,0 1-8,-2 1-6,-1 1-5,-2-1-6,-1 0-5,-2 0-5,0 0-8,1 1-7,-1-1-8,0-2-1,0-2 3,0-3 4,1-3 2,0-3-4,2-3-9,2-3-11,2-2-9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4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47750 39793 603,'0'-15'31,"0"3"2,0 1 2,0 2 3,2 3 0,4 1-4,3 2-4,5 2-2,3 0-3,3-2-2,3-2 0,3-2-2,2 1-4,0 1-5,2 2-5,1 2-6,-2 1-8,-6 2-12,-4 0-12,-4 2-12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6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18098 18966 639,'-21'-12'2,"6"8"20,6 8 19,6 8 20,3 5 3,0 5-11,0 3-13,0 5-11,0 2-9,0 4-5,0 3-6,0 3-5,0-1-3,0-2-5,0-4-2,0-2-4,0-1-6,0 1-10,0 1-9,0 1-9,0-4-5,2-6-3,0-7-1,2-6-1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4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48640 38564 461,'0'-49'27,"0"12"-2,0 11-4,0 13-4,0 8 6,0 6 13,0 6 14,0 6 14,-1 5 1,0 5-11,-2 5-11,0 4-11,-2 6-7,-2 6-5,-2 6-3,-1 6-4,-3 6-7,0 5-8,-1 6-9,0 7-10,-1 3-5,4 2-2,3 2-3,3 2-2,1-6 1,2-13 5,0-14 6,2-14 6,0-10-6,2-6-15,0-5-16,2-6-16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5"/>
    </inkml:context>
    <inkml:brush xml:id="br0">
      <inkml:brushProperty name="width" value="0.02418" units="cm"/>
      <inkml:brushProperty name="height" value="0.02418" units="cm"/>
      <inkml:brushProperty name="color" value="#F2395B"/>
    </inkml:brush>
  </inkml:definitions>
  <inkml:trace contextRef="#ctx0" brushRef="#br0">49150 39281 910,'8'-8'-68,"1"2"32,2 1 32,0 1 32,2 0 13,3 2-5,3 0-5,3 2-4,2 0-7,1 0-9,1 0-8,1 0-8,-1 1-9,-3 4-8,-3 2-10,-3 3-8,-3 1-2,-1-1 6,-2-1 6,-2 0 6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8:55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49661 38475 665,'-15'-22'-26,"4"3"11,3 3 12,3 3 12,1 2 8,0 2 9,0 2 6,0 3 7,1 3 2,0 7-3,2 7-3,0 8-3,1 5-4,0 8-2,0 7-3,0 6-2,0 4-10,-2 0-13,0 0-14,-1 0-14,-1-3-9,2-6-6,0-6-5,2-6-5,-1-4 1,0-5 7,-2-3 8,0-4 6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4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8163 29131 593,'2'-13'71,"2"3"-12,3 4-13,4 4-11,2 2-7,3 2-3,3 0-3,3 2-3,1 1-2,-1 3-1,-1 4-2,-1 2-2,-1 1-2,-3-1-3,-1-1-1,-2 0-3,-3-1-4,-3 1-4,-2 1-6,-4 1-4,-3 3-2,-6 5 1,-4 5 0,-5 5 1,-3 3 0,-3 2 1,-1 2-1,-3 2 1,-1 0 0,-1-4 1,0-2 1,-2-3 1,1-3 1,1-2 1,3-1 3,1-3 2,3-3 2,3-5 4,3-5 3,3-4 4,4-4 4,6-2 8,6-2 5,6-2 7,4-2 1,5 0-4,3-1-5,5-2-3,2 1-6,3 1-5,1 0-7,2 2-4,2 0-6,3 0-4,1 0-4,2 0-5,1-1-5,0-3-8,0-4-6,0-2-9,-2-3-2,-2-5 0,-3-3 0,-3-4 1,-4-1 4,-3 3 9,-5 3 8,-3 3 9,-4 2 6,-1 3 2,-2 1 4,-2 2 2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5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10396 29553 462,'8'-25'0,"2"-1"0,0-2 0,1-3 0,0 2 0,-2 4 1,-2 3 0,-2 5 1,-1 1 3,0 2 5,-1 1 4,1 1 6,-1 2 4,-4 6 5,-2 4 4,-3 6 5,-3 4 0,0 5-6,-2 5-5,0 5-6,-1 4-3,-3 3-2,-2 3-2,-1 2-2,-2 2-2,1-2-1,-1 0-1,1-1-2,0-2 0,4-3-2,3-4-1,3-2-1,4-4-3,8-6-6,6-7-7,7-5-5,6-7-4,5-9-1,5-9-1,5-9-1,1-3 1,0 1 2,-2 3 2,0 2 2,-2 3 4,-3 5 3,-3 4 5,-3 6 3,-4 4 2,-3 2 1,-5 4 1,-3 3 0,-3 2 3,-2 3 8,-2 3 7,-2 4 6,-2 2 6,-2 3 0,-2 3 2,-2 3 1,0 2 0,1 0-4,0 2-3,2 1-4,0-1-2,0-3-4,0-3-2,0-3-4,3-3-1,6-1 1,6-2 1,6-3 0,3-4-3,1-10-5,1-8-7,1-9-5,0-7-3,1-5-2,-1-5-1,1-4-2,-2-3 1,-3 0 1,-3 0 2,-3 0 1,-3 1 1,-2 6 3,-4 2 1,-2 5 1,-5 4 2,-2 5 0,-5 5 1,-4 5 0,-3 3-1,-3 3-4,-3 4-4,-3 3-4,-1 4-4,-1 7-6,1 7-5,0 7-6,2 1 0,6-5 7,7-5 6,5-5 6,2-3 0,0-1-5,-1 0-6,-2-2-5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6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13082 30250 524,'-13'0'77,"6"0"-15,6 0-16,6 0-16,4 0-7,2 0 2,1 0 0,3 0 2,1 1 0,-1 2-3,1 2-1,0 2-3,-3 1-1,-3 3-3,-4 2-2,-4 1-3,-3 3-5,-2 3-6,-2 3-6,-2 3-7,-2 1-4,-3 1-1,-4-1-2,-1 1-2,-3-3 0,0-4 1,1-3 1,-1-4 1,1-4 2,1-1 0,1-2 3,1-2 0,1-2 4,2 0 5,3-2 5,1 0 5,5-3 4,8 0 6,8-3 4,7-2 5,6 0-2,1 0-6,3 2-8,1 1-7,1 0-6,0 2-7,1 0-5,-1 2-7,0 0-6,-2 0-5,0 0-7,-1 0-6,-3 0 0,-5 0 4,-5 0 6,-4 0 6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6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14642 29950 596,'-3'6'74,"8"-1"-9,9-2-9,10-2-8,5-1-9,4 0-6,4 0-8,5 0-8,0 0-4,0 0-1,-2 0-2,0 0-1,-2 0-7,-3 0-12,-4 0-12,-2 0-13,-3 1-8,-5 2-3,-3 2-3,-4 2-4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6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15344 29190 513,'-35'-19'29,"9"10"14,9 10 12,9 10 15,4 6 0,2 5-10,0 3-12,2 5-10,0 3-9,0 6-7,0 5-7,0 4-7,0 5-9,0 4-9,0 3-9,0 5-10,1-2-10,2-5-11,2-6-10,2-6-11,0-8 0,-1-8 10,-1-9 10,0-8 10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17181 29324 445,'-8'-11'19,"2"10"23,1 10 24,1 10 23,0 5 3,2 2-16,0 3-17,2 1-17,0 3-12,0 2-8,0 4-9,0 3-9,0 0-8,0-2-12,0-2-9,0-2-11,0-3-7,0-5-1,0-5-3,0-5-2,1-5-2,2-5-3,2-4-2,1-6-2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7"/>
    </inkml:context>
    <inkml:brush xml:id="br0">
      <inkml:brushProperty name="width" value="0.04798" units="cm"/>
      <inkml:brushProperty name="height" value="0.04798" units="cm"/>
      <inkml:brushProperty name="color" value="#F2395B"/>
    </inkml:brush>
  </inkml:definitions>
  <inkml:trace contextRef="#ctx0" brushRef="#br0">18000 29094 458,'8'-29'25,"0"7"7,-1 5 6,1 7 6,1 3 2,2 2-3,2 2-2,1 2-3,1 1-2,-1 2-4,0 0-4,-2 2-3,-1 1-4,-2 5-3,-3 4-4,-1 4-5,-2 3-2,-4 5-1,-2 3-1,-3 4-2,-3 3 1,-2 1 0,-2 0 3,-1 2 0,-2-2-3,2-2-8,1-3-9,1-3-8,1-3-3,2-3 4,2-3 3,2-3 3,5-4 5,6-3 5,7-4 4,8-4 6,2-5 1,3-7-1,0-8-2,0-5-1,2-4-2,-1 1-4,1 1-3,-1 1-4,-1 1-2,-3 1-2,-3 1-2,-3 1-3,-2 1 0,-1 1-1,0 0-1,-2 2 1,-2 1 0,-2 1 3,-4 1 3,-2 1 2,-5 0 2,-2 2 3,-5 1 3,-4 0 3,-1 4 5,-1 3 10,0 4 9,1 3 8,-1 5 5,0 2-1,1 3-1,-1 3-2,2 3-2,2 1-6,4 3-4,3 1-5,1 0-3,0-1-1,0-3-2,0-1 0,2-3-3,2-1-3,3-2-3,4-2-3,3 0-6,5 3-9,5 3-10,5 3-8,2 0-7,-1-3-4,-1-3-5,-1-3-5,-2-2 0,-3-2 2,-3-2 3,-2-2 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51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71259 51995 539,'8'-13'36,"1"4"2,2 6 3,0 5 3,0 2-3,-2 3-9,-3 2-8,-1 2-8,-1 2-7,-2 5-3,0 4-3,-2 3-3,-1 2-2,-4-3 0,-2-1-1,-3-3 1,-2-1-2,0-3-2,0-1-2,1-2-3,0-2 0,2-1-1,2 0 1,2-2-1,4-1 4,4-2 7,5-3 6,6 0 7,1-2 4,-1 0 0,-1 0 1,0 0 0,-2 2 2,-1 5 3,0 6 3,-2 4 3,-3 3-1,-4 1-6,-6 1-6,-4 1-5,-3 0-4,1-1-2,-1-1-2,0-1 0,1-2-5,0-3-5,2-2-6,1-4-6,0-4-7,0-4-11,0-6-11,0-4-11,2-4-1,2-3 7,4-3 8,3-3 7,0-1 6,1 4 3,0 3 4,0 3 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7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19622 18850 485,'-19'0'42,"7"0"1,8 0 2,8 0 0,5 0-1,3 0-5,4 0-5,2 0-5,2 0-5,1 0-2,1 0-5,1 0-2,1 0-4,-1 2-2,1 0-3,-1 2-3,1 0-3,-1 2-4,1 0-2,-1 1-4,-1 1-1,-3-2 1,-3-1 1,-2 0 1,-2-1 0,-1 2-3,1 0-1,0 1-3,-4 2 2,-6 2 8,-8 2 6,-6 1 8,-3 1 6,1 0 4,0-2 4,2-1 5,0 1-1,1 3-4,-1 3-5,0 4-4,-1 2-4,-1 5-2,-3 3-1,-2 4-1,-1 4-6,-3 6-6,-1 5-8,-3 4-7,1 4-9,1 5-13,3 4-11,1 3-13,3-4 1,5-14 12,3-14 12,4-14 12,2-6 6,0 0-3,0-1-2,1 1-1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7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19550 28482 629,'1'-29'30,"4"6"-6,2 4-5,3 5-6,4 3 3,4 2 13,3 3 11,5 1 13,1 2-1,2 2-13,1 2-14,1 2-13,-2 1-7,-3 2 0,-5 0-1,-3 1 1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8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20550 29781 508,'-26'0'56,"10"0"-5,12 0-5,11 0-5,6 0-3,5 0-1,3 0-2,5 0-2,4-1-2,4 0-4,6-2-3,5 0-4,0-1-3,-3 0-3,-2 0-2,-3 1-4,-5-1-6,-4 2-10,-5 0-8,-4 2-10,-5 1-11,-3 4-14,-3 2-13,-2 3-14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8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21125 29259 510,'-30'-14'4,"5"3"8,4 3 9,3 2 8,4 4 9,5 4 10,3 4 8,4 4 11,2 4-3,2 7-12,0 5-12,2 7-13,-1 5-9,-1 6-8,0 6-6,-1 6-8,-1 3-3,0 1 2,0 1 1,0 1 2,0-5-5,0-12-8,0-12-9,0-11-9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22427 29272 448,'0'-19'12,"0"7"23,0 8 24,0 8 24,0 6 5,0 5-14,0 5-14,0 5-14,-2 5-10,-2 5-9,-3 4-8,-3 6-8,-1 1-10,1 0-10,0-2-11,2 0-10,2-4-5,1-4 3,2-5 1,2-5 2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8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23290 29171 477,'8'-8'4,"1"0"5,2 0 7,0 1 6,1-1 8,1 2 6,1 0 7,2 2 8,-1 1 1,-1 2-4,-1 2-3,-1 2-4,-1 3-5,0 4-6,-2 3-5,0 5-6,-4 3-8,-5 5-7,-4 3-7,-5 4-9,-4 2-2,-2 1 4,-1-1 3,-3 0 3,0-1-2,1-3-7,1-4-6,1-2-8,1-3-1,2-4 4,2-5 6,3-3 3,3-3 7,8-2 8,6-3 8,7 0 7,5-5 3,3-2-4,3-5-4,3-4-4,1-1-8,1-1-13,-1 0-13,0 1-13,-1-1-6,-1-2-1,-3 0 1,-1-1 0,-4 1 2,-3 1 7,-5 2 6,-3 3 6,-2 0 5,0 0 4,0 1 3,0-1 5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9"/>
    </inkml:context>
    <inkml:brush xml:id="br0">
      <inkml:brushProperty name="width" value="0.05699" units="cm"/>
      <inkml:brushProperty name="height" value="0.05699" units="cm"/>
      <inkml:brushProperty name="color" value="#F2395B"/>
    </inkml:brush>
  </inkml:definitions>
  <inkml:trace contextRef="#ctx0" brushRef="#br0">24900 28977 386,'7'-10'0,"-1"-3"3,0-5 1,-2-3 2,0-2 4,0 3 5,0 1 5,0 3 6,0 1 6,0 2 6,-1 2 8,1 3 6,0 3 2,0 8-2,0 6-4,0 7-1,-1 4-6,0 3-8,-2 1-7,0 3-7,-3 2-5,0 5-3,-3 2-2,-2 6-3,0 0-5,0 0-7,2-2-9,1 0-7,0-3-9,2-6-11,0-4-10,2-5-11,0-6-4,0-8 3,0-8 2,0-8 2,0-3 6,2 0 9,0 2 10,2 1 9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9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25100 29671 592,'21'-49'5,"-3"10"15,-4 12 16,-4 10 16,-2 6 6,3 2-4,2 2-4,1 3-4,2 0-8,0 2-11,-1 0-11,1 2-11,-1 0-12,-1 2-14,-1 0-15,0 2-13,-2-1-9,-1 2-1,-1-2-3,0 1-2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9"/>
    </inkml:context>
    <inkml:brush xml:id="br0">
      <inkml:brushProperty name="width" value="0.05537" units="cm"/>
      <inkml:brushProperty name="height" value="0.05537" units="cm"/>
      <inkml:brushProperty name="color" value="#F2395B"/>
    </inkml:brush>
  </inkml:definitions>
  <inkml:trace contextRef="#ctx0" brushRef="#br0">25857 28501 397,'-7'-43'26,"2"11"-1,2 10-2,2 9-1,1 9 8,-2 8 16,0 8 18,-2 7 17,0 8 1,-1 5-15,-2 6-16,0 6-16,-1 7-12,1 8-6,-1 7-8,0 9-8,0 6-2,1 6 0,-1 6 1,0 6 0,1-5-7,2-14-17,3-15-16,1-15-17,0-10-11,0-7-5,-2-7-7,0-7-4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9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26750 28289 594,'23'-21'118,"1"5"-24,-1 5-25,1 5-24,-1 2-16,1 0-6,-1 0-6,1 0-7,-2 2-9,0 2-14,-1 4-13,0 2-12,-4 2-7,-1 0 3,-4-1 2,-3 1 2,-2 0 0,0-1-3,-2 1-2,0 0-3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09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27278 27475 544,'-8'-8'0,"0"-1"0,0-2 0,1 0 0,-1 0 8,2 1 19,1 0 16,0 2 19,2 7 5,0 14-4,2 13-6,1 14-5,0 8-10,0 2-17,0 2-15,0 2-17,-1-2-6,-1-5 1,0-4 4,-1-5 1,-1-6-11,2-6-25,0-5-25,2-6-26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7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21500 19672 616,'9'-22'83,"3"4"-14,4 5-16,2 3-15,1 2-8,-1 2-4,-1 1-2,-1 0-4,0 1-3,2 0-5,0 0-4,1 1-5,0 0-6,-1 3-9,-1 4-9,0 2-10,-3 3-2,-1 0 5,-2 1 3,-2 2 5,-3-1-4,-3-1-12,-2-1-11,-4 0-12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71575 15225 333,'49'20'167,"16"14"-1,15 14 1,17 16 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20"/>
    </inkml:context>
    <inkml:brush xml:id="br0">
      <inkml:brushProperty name="width" value="0.04718" units="cm"/>
      <inkml:brushProperty name="height" value="0.04718" units="cm"/>
      <inkml:brushProperty name="color" value="#00BFF3"/>
    </inkml:brush>
  </inkml:definitions>
  <inkml:trace contextRef="#ctx0" brushRef="#br0">9154 33127 466,'-4'-6'32,"6"2"8,8 4 7,6 3 7,2 0 0,-1 1-8,-3 0-6,-1 0-8,0 1-5,1 4-2,3 2-3,2 3-2,-1 2-5,-2-1-6,-1 1-6,-2 0-6,-3 0-4,-3 1 0,-2 1 0,-4 1 0,-2 0-2,-2 1-1,-2-1-1,-1 1-2,-4 1-1,-4 1-2,-3 2-2,-5 3-2,-1-2 1,0-3 2,-1-5 2,1-3 2,0-3 1,1-1 1,1 0-1,1-2 1,1-1 1,1 0 4,1-2 4,1 0 4,3-2 8,8-1 13,7 0 14,6-2 13,4 0 2,3 0-10,2 0-9,1 0-11,2 0-5,1-2-4,1 0-4,1-1-2,0-1-2,-1 2 0,-1 0 0,-1 2 0,-1 1-9,1 2-21,-1 2-19,1 1-20,-3 2-9,-3 0-1,-4 0 1,-4 0 1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21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18162 32933 476,'-14'-6'71,"2"4"-5,4 4-8,3 4-6,2 3-6,0 1-5,2 3-5,0 2-5,1 2-3,0 3-5,0 3-2,0 3-4,0 1-3,0 0-4,0 1-3,0-1-5,0 0-4,-2 1-7,0-1-7,-1 1-6,-1-3-5,2-2-3,0-3-2,2-2-2,1-4-8,2-3-10,2-3-11,1-2-10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2:59:21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19100 32774 504,'15'-1'73,"-1"0"-8,-1-2-7,0 0-7,-1 0-6,1 2-3,1 2-3,1 2-4,0 3-5,-2 4-6,-3 3-8,-1 5-6,-3 3-5,-2 5-2,-4 3-4,-2 4-3,-3 2-2,-2 0-1,-2 0-3,-1 0-1,-2-1-2,0-5 1,0-4 0,1-3 0,3-5 3,8-5 6,8-5 6,8-4 6,4-5 2,2-2-5,3-4-3,1-2-4,1-1-6,-3 1-8,-2 0-9,-1 2-8,-3 2-9,-3 2-11,-3 4-12,-2 2-10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0"/>
    </inkml:context>
    <inkml:brush xml:id="br0">
      <inkml:brushProperty name="width" value="0.05508" units="cm"/>
      <inkml:brushProperty name="height" value="0.05508" units="cm"/>
      <inkml:brushProperty name="color" value="#00BFF3"/>
    </inkml:brush>
  </inkml:definitions>
  <inkml:trace contextRef="#ctx0" brushRef="#br0">35706 56411 399,'-35'-16'11,"9"2"10,9 1 11,9 1 11,5 1 3,3 2-6,4 3-4,2 1-5,5 1-1,6 2 1,5 0 3,7 2 1,2 0 0,2 0-6,1 0-4,1 0-5,2 0-3,2 0-2,4 0-1,2 0-1,4-1-2,2-2-2,4-2-1,2-2-2,1 0-2,-1 1-1,0 0-1,-2 2-3,1 1-1,1 0-3,3 1-3,2 2-2,-1 0-2,-3-2-2,-2-1-2,-4 0-2,-2-1 0,0 1 2,-2-2 2,0 2 1,-2-2 1,-2-2-2,-2-2-2,-2-1-2,0-2-1,-1 0 0,0 0 0,0 1-1,-1-1 0,-2 0-1,-2 0 0,-1 1-1,-3 0-1,-3 2-2,-3 2-1,-3 3-2,-3 0 2,-3 0 3,-3 0 3,-2 0 4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1"/>
    </inkml:context>
    <inkml:brush xml:id="br0">
      <inkml:brushProperty name="width" value="0.03335" units="cm"/>
      <inkml:brushProperty name="height" value="0.03335" units="cm"/>
      <inkml:brushProperty name="color" value="#00BFF3"/>
    </inkml:brush>
  </inkml:definitions>
  <inkml:trace contextRef="#ctx0" brushRef="#br0">37338 57579 659,'-7'-16'8,"1"1"22,1-1 22,1 1 24,1-1 0,2 1-22,2-1-21,2 0-21,0 4-20,1 5-15,0 6-17,-1 6-17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2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37408 57581 574,'-14'-1'5,"3"-2"10,3-2 11,2-1 10,4-1 5,2 2 1,4 2 0,2 2 1,3 1-2,2 2-6,1 0-6,3 2-6,0 0-4,1 2-6,0 0-3,-1 1-6,-1 1-3,-3 2-2,-3 0-3,-2 1-3,-3 2-3,0 0-3,-2 1-3,0 1-3,-3 1-2,-2 1 0,-4 1-1,-2 1 0,-2 0 2,-1-3 2,-1-1 2,-1-2 3,-1-2 3,1-1 2,-1 0 3,1-2 3,2-3 7,8-4 13,7-6 13,6-4 12,4-2-1,1 3-15,1 1-14,1 2-14,0 1-19,-1 0-21,-1 0-22,0 0-22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3"/>
    </inkml:context>
    <inkml:brush xml:id="br0">
      <inkml:brushProperty name="width" value="0.0275" units="cm"/>
      <inkml:brushProperty name="height" value="0.0275" units="cm"/>
      <inkml:brushProperty name="color" value="#00BFF3"/>
    </inkml:brush>
  </inkml:definitions>
  <inkml:trace contextRef="#ctx0" brushRef="#br0">37378 57672 800,'0'-36'-69,"0"9"17,0 8 18,0 7 18,0 3 9,0-2 1,0-1 3,0-3 0,0-2 5,0-1 5,0-3 7,0-1 6,0-1 4,0 1 2,0 1 1,0 1 3,0 2 1,0 3 0,0 3 0,0 2 1,1 2-3,1-1-3,3-2-4,2 0-4,1 1-5,0 3-7,-1 2-6,1 4-7,-1 5-2,-2 8 2,-3 7 1,0 8 2,-4 5 2,-2 1 2,-4 1 2,-2 0 2,-2 0 0,-1-3 0,-1-4-1,-1-2-1,1-4-1,1-5-1,2-5 0,3-4-1,1-5-4,2-2-3,2-4-6,2-2-4,2-1-1,2 0 0,2 2 1,2 1 2,0-1-4,-1-2-7,-1-2-8,0-1-7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3"/>
    </inkml:context>
    <inkml:brush xml:id="br0">
      <inkml:brushProperty name="width" value="0.03566" units="cm"/>
      <inkml:brushProperty name="height" value="0.03566" units="cm"/>
      <inkml:brushProperty name="color" value="#00BFF3"/>
    </inkml:brush>
  </inkml:definitions>
  <inkml:trace contextRef="#ctx0" brushRef="#br0">38356 58308 616,'-8'-5'24,"-1"6"1,-2 6 1,0 6 2,-1 4 0,-1 5-2,-1 3-2,-1 5-1,0 0-2,2-2-1,2-2-1,3-1-2,1-3-1,2-3 1,2-3-2,2-3 1,3-3-2,4-4-4,4-4-2,3-4-3,4-5-4,1-6-3,3-5-5,2-7-3,0-3-4,2-1-2,1 0-2,1-2-2,-2 1 0,-5 1 2,-5 3 2,-4 2 2,-5 2 2,-3 3 1,-2 3 2,-3 2 0,-4 4 2,0 1 2,-3 2 0,-2 2 3,-1 4-3,-1 6-3,-2 6-5,0 5-4,1 4-4,1 0-3,2-1-4,2 1-3,3-3 0,1-1 2,2-4 4,2-3 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3"/>
    </inkml:context>
    <inkml:brush xml:id="br0">
      <inkml:brushProperty name="width" value="0.02438" units="cm"/>
      <inkml:brushProperty name="height" value="0.02438" units="cm"/>
      <inkml:brushProperty name="color" value="#00BFF3"/>
    </inkml:brush>
  </inkml:definitions>
  <inkml:trace contextRef="#ctx0" brushRef="#br0">39200 58700 902,'21'7'-71,"-3"-1"33,-5 0 34,-3-2 32,-1 1 15,2 2-5,1 1-5,3 3-4,-1 1-7,-1-1-9,-2 1-8,-2 0-9,-1-2-10,1-1-9,1-2-10,2-2-9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8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21495 20497 650,'-13'-2'8,"4"0"14,6-3 14,5-2 15,3 0 3,3 2-6,3 2-7,4 3-7,1-1-8,3-1-8,2 0-8,1-1-8,2-1-8,1 2-6,1 0-6,1 2-7,0 0-6,-1 0-6,-1 0-7,-1 0-6,-3 0-2,-3 0 6,-4 0 3,-4 0 6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4"/>
    </inkml:context>
    <inkml:brush xml:id="br0">
      <inkml:brushProperty name="width" value="0.03802" units="cm"/>
      <inkml:brushProperty name="height" value="0.03802" units="cm"/>
      <inkml:brushProperty name="color" value="#00BFF3"/>
    </inkml:brush>
  </inkml:definitions>
  <inkml:trace contextRef="#ctx0" brushRef="#br0">40412 57822 578,'7'-24'22,"-2"13"12,-3 14 11,0 14 11,-3 8 1,0 4-9,-2 5-10,0 3-10,-2 2-6,0 2-1,-1 1-2,-1 0-1,-1 3-7,0 4-9,0 4-9,1 4-10,0-1-12,2-3-12,2-4-13,2-4-12,1-6-1,2-7 9,0-9 11,2-7 9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4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40736 57955 534,'0'-39'-3,"0"17"16,0 17 15,0 16 15,0 8 5,0-1-7,0-1-8,0 0-7,0-2-4,0-1-4,0-1-2,0-1-3,1 3-1,2 7 2,2 7 1,2 7 2,1 1 0,0-4 0,-1-4-1,1-3-1,0-3-2,0-1-2,0-1-2,-1-1-4,1-1-1,-2-3-2,-1-1-2,0-2-1,-2-1-4,-2 1-8,-2 1-7,-2 1-6,-3 0-3,-2-1 3,-3 0 3,-3-2 3,-4 1-2,-3 1-6,-5 3-6,-3 2-6,-1-3-1,3-3 5,3-6 4,3-4 4,3-4 4,3 0 2,3-2 1,2 0 3,3-2 2,1-2 1,0-2 3,2-1 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4"/>
    </inkml:context>
    <inkml:brush xml:id="br0">
      <inkml:brushProperty name="width" value="0.02701" units="cm"/>
      <inkml:brushProperty name="height" value="0.02701" units="cm"/>
      <inkml:brushProperty name="color" value="#00BFF3"/>
    </inkml:brush>
  </inkml:definitions>
  <inkml:trace contextRef="#ctx0" brushRef="#br0">41300 58121 814,'43'-41'15,"-6"10"3,-7 11 3,-7 11 4,-5 7 0,1 4-1,-2 4-1,-1 4 0,-2 3-12,-3 3-19,-3 3-20,-2 3-21,-2-1-7,0-4 6,0-3 5,0-4 6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5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42323 58783 608,'-7'8'51,"-1"1"-6,0 2-5,0 0-4,0 1-5,-2 3-2,0 2-3,-1 1-3,3-2-11,6-8-21,7-8-22,8-8-20,2-4-8,1 1 6,0-1 6,-1 0 7,-1 1 5,-2 2 5,-4 3 7,-3 1 5,-1 2 13,0 4 18,0 2 20,0 4 19,-1 1 6,0 1-7,-2 2-7,0 0-7,-2 0-4,0-1-4,-2-1-4,0 0-2,2-4-9,6-6-13,6-6-13,5-6-14,4-2-5,0 1 0,-1 1 1,1 1 0,-2 1 5,-1 2 7,-3 2 8,-1 2 6,-2 3 8,-2 4 9,-3 4 8,-1 4 9,-1 2 2,-2 1-4,0 1-4,-2 2-4,0-1 0,0 1 5,0 0 6,0-1 5,2-3-16,2-6-41,3-8-39,4-6-40,-1-5-8,-1-3 25,-2-3 23,-2-3 24,-2 0 15,0 5 4,-2 3 5,0 4 5,-1 2 2,2-2 2,0 0 1,2-1 0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5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43600 58135 490,'13'-36'0,"-3"9"0,-4 7 0,-4 9 0,-1-1-3,4-7-6,2-9-6,3-7-6,0 4 15,-2 15 36,-4 16 35,-2 16 35,-2 8 8,0 4-21,0 3-20,0 3-21,0 3-16,0 2-10,0 4-10,0 2-10,0 5-11,0 6-16,0 5-13,0 7-14,-1-3-9,0-11-3,-2-10-4,0-11-3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19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45511 59081 521,'-14'-1'5,"3"-2"9,3-2 10,2-1 10,5-1 5,6 2-2,6 2-1,6 2 0,3 2-4,1 2-4,0 2-4,3 2-5,-1 0-2,2-1-1,1-1-1,1 0 0,0-1-1,-1 0 0,-1 0-1,-1 0 1,-1-1-2,-1 1-4,-1 0-4,-1 0-3,-1 1-1,-3 2 0,-1 1 2,-2 3 0,-2 0 0,1 0 0,0-2-3,0-1 0,-1 0-1,1 0-3,0 0-1,0 0-2,0-1-3,1-1-5,1-1-5,1 0-5,1-2-3,0-2 1,-1-2 0,1-2 0,-1-2-2,-1 0-1,-1-1-4,0-1-1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0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49589 58950 563,'-22'16'106,"3"1"-22,3 1-23,3 1-22,1 2-12,0 3-4,0 3-3,1 3-3,1 0-2,2-2-3,4-2-2,2-1-1,2-3-3,0-1-2,0-3-1,0-1-3,2-4 0,2-5 0,4-4-1,2-6 0,3-5-1,3-7-2,3-7-3,3-7-2,0-3-3,-1 0-1,-2 0-2,-3-1-3,-2 3 1,-2 4 3,-4 3 1,-2 5 2,-4 2 4,-3 2 6,-2 3 5,-3 1 6,-4 2 2,-2 2 0,-3 2 1,-3 2-1,-2 3-6,-1 4-11,-1 4-13,-1 3-12,1 2-9,5-1-5,3 0-7,4-2-5,3-1 1,1-3 7,0-1 9,2-2 8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0"/>
    </inkml:context>
    <inkml:brush xml:id="br0">
      <inkml:brushProperty name="width" value="0.03082" units="cm"/>
      <inkml:brushProperty name="height" value="0.03082" units="cm"/>
      <inkml:brushProperty name="color" value="#00BFF3"/>
    </inkml:brush>
  </inkml:definitions>
  <inkml:trace contextRef="#ctx0" brushRef="#br0">50450 59350 713,'8'16'46,"1"-1"-2,2 1-3,0-1-2,1 1-4,-1 0-6,1-1-5,0 1-6,-1 0-7,1-1-13,0 1-10,0-1-12,-1-1-10,-1-4-12,-1-5-10,0-2-12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0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51874 57309 450,'-9'-30'74,"0"19"-3,-1 19-3,-1 17-4,-1 11-7,0 3-10,0 1-12,1 2-10,-2 5-7,-2 10-2,-1 8-3,-3 8-2,0 4-2,1-5 2,1-4-1,1-3 1,2-4-3,2-3-7,4-3-5,3-2-7,2-6-5,2-8-1,2-8-3,2-7-1,2-8-2,3-7 0,4-6-1,2-8-1,3-7 0,1-9-1,3-9 1,1-8-1,0-6 3,-1 2 4,-3-2 4,-1 1 4,-3 2 4,-2 4 3,-4 4 3,-3 4 3,-3 4 3,-2 5 1,-3 4 2,-4 6 1,-3 4 2,-3 4-1,-5 4 2,-3 4-1,-2 4-3,1 4-7,1 3-9,1 5-6,2 0-8,3-1-4,3-3-6,2-1-4,3-3-3,1-1 3,0-2 1,2-2 3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1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53115 58430 474,'5'-6'7,"-5"4"17,-4 4 15,-5 4 15,-3 3 4,0 3-10,0 3-11,1 3-9,-2 2-7,-2 1-6,-1 1-4,-3 1-5,1-1-3,3-3-1,3-3-1,2-2 0,7-8-7,8-9-15,9-9-14,10-11-14,2-3-3,0 3 9,-1 3 8,-1 3 9,-2 3 8,-3 3 6,-3 3 6,-2 2 5,-5 5 10,-5 4 12,-4 5 11,-5 6 12,-3 1 3,0 1-7,0 0-7,0-1-7,4-3-12,8-6-19,8-8-17,8-6-18,2-3-3,-2 1 9,-1 0 12,-2 2 10,-3 2 10,-1 4 9,-2 4 9,-2 4 10,-3 3 3,-3 1 0,-2 3-1,-3 2-1,-1-2-5,6-3-10,2-4-10,5-4-10,3-4-8,3-6-7,3-4-6,4-5-7,-1-1 0,0 3 6,-1 2 6,0 4 5,-5 3 11,-5 5 16,-6 2 15,-6 5 16,-1 2-2,2-2-20,3-1-20,4 0-20,0-1-6,-1 2 6,0 0 6,-2 1 7,0-1 2,0-6-1,0-4-1,0-6 0,0-2-4,2-3-4,0-2-5,1-1-4,1-1 0,-2 3 4,-1 1 4,0 2 5,-1 1 2,0-1 3,-1-1 3,2-1 2,-2-1 2,1 0 2,0 1 2,0-1 1,-1 1 1,0-1 3,-2 0 2,0 1 2,-1-1 5,2 2 6,0 1 6,2 1 7,-1 4 10,-1 6 13,0 7 12,-1 8 14,-1 5-3,0 7-16,0 5-18,0 6-17,-1 4-15,-1 0-11,0 2-13,-1 0-11,-1 2-14,0 2-12,0 2-14,0 2-14,0-4-2,0-8 8,0-10 8,1-7 9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8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23398 19131 547,'-2'-23'66,"0"15"2,-4 16 1,0 15 1,-2 9-7,2 1-14,0 1-14,2 0-14,0 1-11,2-1-8,0-1-9,2-2-7,0 0-9,0-3-10,0-2-10,0-1-11,0-4-4,0-3-1,0-4 0,0-4 0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3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56509 59094 524,'-15'1'10,"4"2"10,3 2 9,3 2 11,2-1 4,3-1-1,4-2 0,2-2 0,2-1-4,2-2-6,0 0-5,1-2-6,2 0-4,0-2-3,1 0-3,1-1-3,2-2-1,1-2-2,3-2-1,1-1 0,0-1-4,-3 3-3,-3 1-5,-2 2-4,-3 1-3,-3-2-3,-1 0-3,-2-1-3,-1-2-1,0 0-1,0-1-1,0-1 0,-2 0 2,-4 1 2,-4 1 3,-4 0 3,-2 3 5,-2 1 5,0 2 5,-1 2 6,0 3 3,-1 4 1,0 4 0,1 4 2,-1 1 0,1 1-1,-1 0 0,0 0 0,1 0-1,1 3 3,1 2 0,0 1 2,2 1 1,3-1 0,1-1-1,2 0 1,2-1-1,0 1-1,2 1-1,0 1-1,2 0 0,2-1 0,2-1 0,2 0 0,2-2-2,3-1-4,4-1-6,2-1-4,3-1-6,2 0-6,4-2-5,3-1-7,2 0-3,-1-2-2,0-1 0,1 0-2,-4-2-4,-4-2-6,-5-2-6,-4-2-7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24"/>
    </inkml:context>
    <inkml:brush xml:id="br0">
      <inkml:brushProperty name="width" value="0.03272" units="cm"/>
      <inkml:brushProperty name="height" value="0.03272" units="cm"/>
      <inkml:brushProperty name="color" value="#00BFF3"/>
    </inkml:brush>
  </inkml:definitions>
  <inkml:trace contextRef="#ctx0" brushRef="#br0">58733 58393 672,'-6'-22'6,"4"5"14,4 3 14,4 5 12,3 1 5,1 2-4,3 1-6,2 1-5,1 0-8,4 2-13,4 0-11,1 2-14,2 0-9,-3 0-7,-2 0-8,-1 0-7,-3 0-5,-3 2-2,-3 0-3,-2 2-2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3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17328 39347 548,'-1'23'88,"-2"1"-16,-2-1-17,-2 1-15,0 0-10,-1 2-3,0 3-1,0 1-4,1 1-2,0-2-3,2 0-4,1-1-3,0-2-2,2-3 0,0-3-1,2-3-1,3-4-3,7-6-7,8-6-7,6-6-6,2-6-3,-2-6 1,-2-5 2,-1-6 0,-3-3 2,-1 1 1,-2 1 2,-3 2 1,-1 0 1,-2 1 2,-2 1 2,-2 1 2,-3 1 2,-3 1 1,-2 1 3,-3 1 1,-3 1 2,0 3-1,-1 1 1,-1 2 0,-1 3 0,0 3-1,1 2 0,-1 4-1,1 2-3,1 4-7,0 2-7,2 3-7,1 2-6,2 0-5,2-1-7,2 1-5,1-1-1,0 0 3,0-2 5,0-1 3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35"/>
    </inkml:context>
    <inkml:brush xml:id="br0">
      <inkml:brushProperty name="width" value="0.03188" units="cm"/>
      <inkml:brushProperty name="height" value="0.03188" units="cm"/>
      <inkml:brushProperty name="color" value="#F2395B"/>
    </inkml:brush>
  </inkml:definitions>
  <inkml:trace contextRef="#ctx0" brushRef="#br0">18300 39950 690,'15'1'54,"-1"2"-1,-1 2 0,-1 1-1,0 2-7,0 0-14,-1 0-13,1-1-14,0 1-7,-1 0 2,1 0 1,0-1 1,-1 1-12,-1-2-24,-1-1-24,0 0-24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35"/>
    </inkml:context>
    <inkml:brush xml:id="br0">
      <inkml:brushProperty name="width" value="0.04779" units="cm"/>
      <inkml:brushProperty name="height" value="0.04779" units="cm"/>
      <inkml:brushProperty name="color" value="#F2395B"/>
    </inkml:brush>
  </inkml:definitions>
  <inkml:trace contextRef="#ctx0" brushRef="#br0">19700 37330 460,'-1'-15'2,"0"2"3,-2 3 4,0 1 3,-2 3 10,-2 4 14,-2 4 16,-1 4 14,-2 5 1,0 9-12,0 7-12,1 9-13,-1 5-7,0 6-4,1 4-3,-1 5-3,0 3-2,-2 1 0,0 1 1,-1 1-1,1-1 0,1-4-4,2-5-2,3-3-4,1-4 0,2-6-2,2-4 1,2-5 0,4-6-6,7-7-11,8-7-11,6-6-11,2-8-3,0-6 4,-1-7 4,-1-7 3,-2-4 5,-3 1 2,-3 0 3,-3-1 4,-3 3 2,-4 1 4,-4 4 4,-4 3 3,-4 3 3,-4 3 2,-3 3 3,-5 2 2,-2 3 1,-1 2 0,-1 2 0,-1 2 1,1 3-6,3 2-7,3 3-9,3 3-9,2 1-6,2-2-6,2-3-4,3-1-6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36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20655 39190 604,'8'-5'10,"-2"8"19,-1 6 19,0 7 19,-3 3 3,-2 1-16,-4 0-15,-2-1-16,-2 0-9,0-1-5,1-1-5,-1-1-4,3-4-8,8-8-15,6-8-12,7-8-14,3-2 0,-3 3 12,-1 3 11,-2 2 13,-3 4 8,-3 4 3,-2 4 5,-4 4 4,-1 2 4,0-1 5,0 1 6,0 0 4,1-3-2,0-5-7,2-4-9,0-5-7,2-4-7,2 0-3,1-1-5,3-1-5,2-1 0,2 2 3,1 1 2,3 1 4,-2 4 7,-3 8 12,-4 7 13,-4 9 12,-3 2 6,-1-3-1,0-3 0,-1-3-1,0-4-12,1-6-23,3-6-22,2-6-24,1-2-9,0 1 5,0 0 6,0 2 5,-1 2 13,1 4 20,0 4 20,0 4 21,1 1-2,1-2-23,3-3-23,2 0-23,-1-4-12,-1-2-2,-2-4-1,-2-2-1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36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22200 38661 452,'13'-57'3,"-3"12"5,-4 12 5,-4 12 5,-2 8 9,2 6 14,0 6 14,2 6 13,-1 6 2,-1 7-11,0 7-11,-2 7-10,0 5-8,0 4-5,0 4-5,0 4-6,1 3-5,0 4-7,2 2-9,0 3-6,1 0-7,0-5-7,-1-3-6,1-4-7,0-4-8,0-4-12,0-4-10,0-3-11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0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8875 39944 583,'-8'-8'7,"0"0"13,0 0 14,1 0 14,-2 3 4,0 5-6,-2 4-6,1 5-6,-2 5-5,2 4-4,1 3-3,1 4-4,1 3-4,2 1-2,2 1-4,2 1-3,1-1-3,0-2-2,0-2-1,0-1-2,0-3-1,2-3-2,0-3-1,2-3-1,0-2 0,3-2 0,2-3-1,2-1 1,1-4-1,-1-8 0,1-6-1,0-7-2,0-6 2,1-5 1,1-4 3,1-5 2,0-3 2,-3 3 0,-1 2 1,-2 2 1,-2 4 1,-2 6 2,-3 5 3,0 7 3,-4 2 0,-2 2-1,-4 1 0,-2 1-1,-2 1-3,1 2-6,-1 2-4,1 2-6,-1 2-5,0 4-5,0 2-6,1 3-5,0 3-4,2 2-3,2 1-2,3 3-2,0-2 1,0-3 7,0-4 6,0-4 7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0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9750 40450 657,'8'7'8,"0"-1"14,-1 0 16,1-2 14,0 1 5,2 2-9,0 1-7,1 3-8,1 1-9,0 2-9,-1 0-11,1 1-9,-1 0-6,1 1-1,0-1-2,0 1-2,-1-2-9,-1-3-16,-1-3-16,0-2-17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0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11165 38772 471,'0'-28'49,"0"21"14,0 22 14,0 21 13,0 15-3,0 8-19,0 7-20,0 8-19,-1 13-15,0 16-10,-2 17-12,0 16-9,0-4-9,1-24-6,0-24-5,2-25-6,0-13-7,0-4-8,0-2-8,0-3-8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08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24200 18930 575,'0'-9'58,"0"14"6,0 13 4,0 15 6,0 6-6,2 0-19,0 0-18,2 1-18,-1 4-15,-1 13-8,0 12-9,-1 11-10,-1-2-2,0-17 6,0-17 6,0-16 6,-1-8-6,-1 0-18,0-1-16,-1 1-18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2"/>
    </inkml:context>
    <inkml:brush xml:id="br0">
      <inkml:brushProperty name="width" value="0.03112" units="cm"/>
      <inkml:brushProperty name="height" value="0.03112" units="cm"/>
      <inkml:brushProperty name="color" value="#F2395B"/>
    </inkml:brush>
  </inkml:definitions>
  <inkml:trace contextRef="#ctx0" brushRef="#br0">12402 40191 707,'-14'-14'-8,"3"1"3,3 3 5,2 1 4,2 1 3,1 0 3,-2 1 3,2-1 3,-1 0 2,2 0 0,0 1 0,2-1 0,0 2 2,0 4 1,0 4 3,0 4 3,-2 3-1,-2 5-5,-4 3-4,-2 5-3,-1 0-5,1-2-5,0-1-4,2-2-3,2-5-5,2-5-3,4-6-2,3-6-4,2-3 0,3-2 2,3 0 1,4-1 2,0 0 2,-1 1 2,-1 0 2,-1 2 1,-2 3 2,-2 4 2,-4 6 2,-2 4 2,-3 3 1,-2 1 2,-2 1 0,-2 2 1,3-4-1,6-5-5,7-6-4,8-6-4,2-3-2,1 1 2,-1-1 1,1 0 3,-2 1 1,-3 2 0,-3 2 0,-2 2 0,-4 2 0,-1 2-1,-2 2 1,-2 2-1,-1 1 2,0 0 7,0-1 4,0 1 6,2-5-3,4-8-11,4-9-11,4-9-12,2-2-5,1 4-1,1 3 1,1 5 0,-1 2 3,-3 4 7,-3 3 7,-2 2 6,-3 4 5,-1 4 4,0 4 5,-2 3 3,-1 3 3,0-1 2,-2 1 3,0-1 2,0-2-10,2-6-23,2-6-23,2-6-22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3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14000 39134 601,'7'-36'17,"-2"9"2,-3 7 3,0 9 3,-2 6 4,0 8 4,0 6 4,0 7 5,0 8-1,1 7-4,2 8-5,0 8-5,0 7-6,0 5-9,-1 7-7,-2 6-9,0 0-9,2-4-10,0-3-9,2-4-10,-1-6-8,0-7-5,-2-6-4,0-7-6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7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85583 53524 541,'-3'-11'10,"-6"10"19,-6 10 20,-5 10 20,-6 6 1,-3 4-16,-5 5-16,-3 3-16,-2 3-11,0 2-5,0 2-6,0 2-5,1-2-2,5-6 0,4-6 1,3-5 1,5-6 1,5-3 4,5-4 2,5-4 4,5-4 3,7-3 3,7-2 3,8-4 3,3-1 0,3 1-2,1-1-2,2 0-3,2 0-3,1 2-4,1 0-3,1 2-3,-1 0-4,-2 0-5,-2 0-4,-1 0-4,-3 0-4,-3 0-4,-3 0-4,-3 0-4,-3 0-2,-1 0 0,-2 0 1,-2 0 1,-2-1-1,-2-2 0,-3-2-2,0-2 0,-2 0 3,0-1 7,0 0 7,0 0 8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7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86150 54027 569,'-8'-6'11,"2"2"22,1 4 22,0 3 22,-2 9 3,-5 16-15,-7 18-17,-5 16-15,-3 7-14,3-3-9,2-3-11,1-3-10,3-3-4,3-2 2,3-4 2,3-2 3,2-7-11,2-6-22,2-9-24,2-7-23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8"/>
    </inkml:context>
    <inkml:brush xml:id="br0">
      <inkml:brushProperty name="width" value="0.03272" units="cm"/>
      <inkml:brushProperty name="height" value="0.03272" units="cm"/>
      <inkml:brushProperty name="color" value="#F2395B"/>
    </inkml:brush>
  </inkml:definitions>
  <inkml:trace contextRef="#ctx0" brushRef="#br0">86650 55800 672,'22'15'133,"-3"-1"-37,-3-1-37,-3-1-37,-2 0-19,-1 2 1,-1-1 1,0 3 1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8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87781 53583 581,'-14'-6'120,"2"4"-26,4 4-27,3 4-26,-2 5-15,-6 7-5,-5 7-5,-7 7-3,-2 4-4,0 2-3,-1 2-2,1 2-3,1-1-1,3-3-4,3-5-2,3-4-2,2-3 1,2-1 2,3-3 4,1-1 4,3-4 1,6-3 0,4-4 0,6-4 1,5-3-2,9-1-2,7 0-2,8-1-2,3-2-3,-4-1-4,-2 0-4,-3-1-4,-4-1-4,-3 0-4,-5 0-4,-3 0-5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8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88206 53961 528,'-21'-13'48,"5"8"4,4 7 5,6 6 4,2 7-2,0 7-10,0 7-8,1 7-10,-2 5-6,-2 7-6,-2 6-4,-2 6-5,0 1-5,1-3-8,1-3-6,1-3-8,1-4-9,2-6-15,2-6-13,2-5-15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49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89119 53974 475,'7'-36'12,"-1"7"8,-1 7 8,0 7 8,-2 4 1,0 0-4,-2 2-5,0 1-4,-4 2-3,-4 4 1,-5 4 1,-5 4-1,-2 3-1,0 1-6,2 3-5,1 2-5,2 0-3,3 1 0,3 0-1,2-1 1,3 1-2,0 0 0,2-1-1,0 1-2,2-1 1,2-1-1,2-1 0,2 0 0,1-3-3,2-3-4,0-2-4,1-4-4,0-1-3,-1-2-2,0 0-1,-2-2-2,-1 3 9,-4 6 17,-3 6 18,-2 6 18,-1 3 7,0 3-5,2 1-4,0 3-5,1-1-3,0 0-5,0-1-3,0-1-4,0 3-2,-2 5-1,0 6 0,-2 6 0,0 2-3,1-4-3,-1-2-6,0-3-4,0-3-3,0-2-4,0-2-3,0-1-4,0-3-1,0-2 0,0-1 0,0-2 0,0-3-1,-2-1 0,0-3-2,-1-1 0,-2-3 1,-2-2 0,-2-4 2,-1-2 2,-2-5 2,1-4 1,-1-6 3,1-3 1,-1-5 4,2-2 4,1-1 5,1-2 4,2-2 5,6 1 3,4-1 5,6 1 4,5-2 1,7-4-2,7-5-2,7-3-2,4-2-4,0 0-6,2 0-6,1 0-6,-3 3-4,-4 6-2,-5 5-2,-5 7-3,-4 3-8,-3 3-15,-3 1-14,-2 2-14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0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91828 53906 426,'14'-42'-25,"-3"10"11,-2 9 9,-4 11 10,-2 4 6,0 0 3,-2 0 3,0 1 4,-3 0 8,-4 2 13,-4 2 14,-3 2 13,-4 4 0,-2 6-13,-1 5-13,-2 7-13,-2 4-9,1 2-2,-1 4-3,1 3-4,1 0-1,3-2-1,3-1-2,2-3-1,4-2-1,1-3-4,2-3-3,2-3-2,3-3-4,4-3-4,4-3-3,4-2-3,3-4-3,3-2 1,3-3-1,3-4 1,2-3-2,1-3-2,1-5-1,1-3-3,-2-2 2,-1 3 6,-4 1 6,-3 3 5,-3 3 9,-3 6 11,-3 6 14,-2 6 11,-3 5 4,-1 3-4,0 5-4,-1 4-3,-1 1-4,0 2-4,0 1-3,0 1-4,0-1-2,0-3-3,0-3-3,0-3-2,2-5-5,7-8-7,6-8-9,6-8-8,2-7-3,0-5 1,1-6 0,-1-6 1,-1-3 2,-1 1 4,-2 2 4,-3 0 3,-2 3 4,-4 4 5,-5 3 4,-2 5 4,-7 4 2,-6 6 2,-7 6-1,-7 7 1,-3 3-4,3 3-12,2 3-9,1 4-12,2 0-6,3-1-2,1-1-2,3-1-3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0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93390 54400 528,'8'7'0,"1"-2"0,1-3 0,2 0 0,-1-2 9,1 0 20,0 0 19,-1 0 19,2 2 5,0 3-12,1 5-12,1 4-10,-1 3-9,-3 1-5,-3 3-5,-2 1-4,-4 3-6,-2 1-5,-4 2-4,-2 3-6,-4-1-2,-3 0 0,-5-1-1,-3-1 0,-2-3-1,1-3 0,1-5 0,1-3-1,4-5 5,6-4 8,8-6 10,7-4 8,5-2-1,7 2-9,5 2-12,7 2-9,2 1-7,0 0-2,0 0-3,0 0-3,-2 0-8,-3 0-14,-5 0-15,-3 0-14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4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15016 26950 557,'0'38'138,"2"-4"-34,0-2-32,2-3-33,-1 0-17,-1 5-2,0 3-2,-1 4-2,-2 3-5,-1 0-9,0 2-8,-1 0-9,-1-1-8,0-6-8,0-4-7,0-5-7,0-5-5,2-5 1,0-5-1,2-4-1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0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94841 54362 527,'-14'0'5,"1"0"9,2 0 10,2 0 9,7-2 8,10-2 6,11-4 7,11-1 5,6-2-2,2 2-11,2 2-10,3 3-11,-1 0-9,0 2-5,-2 0-6,0 2-7,-2 0-8,0 0-10,-1 0-11,-1 0-11,-5 1-9,-6 2-8,-7 2-9,-6 1-8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1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95626 53116 416,'-8'-12'28,"2"8"17,1 8 16,0 8 17,1 6 3,1 8-12,-1 7-11,0 7-12,0 6-9,0 6-7,0 5-5,0 7-7,0 4-11,-1 3-13,-2 3-16,0 3-14,0-5-5,2-11 4,3-13 6,1-10 4,0-10-5,0-4-16,-2-5-15,0-4-17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1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98285 53461 459,'-1'-13'12,"-3"8"23,-4 7 24,-2 6 23,-2 6 4,-2 5-17,0 5-17,-1 5-15,0 2-12,1 2-3,1 1-5,1 1-4,1-2-3,2-4-2,2-4-1,3-3-2,2-6-4,5-7-4,6-6-6,4-8-6,4-5-2,1-5-1,3-5 0,1-5-1,0-2 0,-3-1 2,-3 1 0,-3 0 0,-2 1 3,-2 5 5,-2 3 3,-2 5 5,-3 1 2,-3 2 1,-2 1 0,-3 1 1,-3 1 1,0 2 2,-1 2 1,-1 2 1,-1 1-2,0 2-5,0 0-6,1 2-5,0 1-12,2 1-20,2 3-20,3 2-18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1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99150 53950 589,'7'8'3,"-1"0"4,0-1 6,-2 1 4,0 0 7,0 0 7,0 0 9,0-1 7,0 3 3,2 2-5,0 3-4,1 3-4,1 1-7,0 1-12,0 0-11,0-1-10,-1 0-18,1-3-25,0-1-24,0-2-24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2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100350 51966 388,'-1'-12'11,"0"8"22,-2 8 21,0 8 23,-2 6 3,-4 7-13,-2 5-14,-3 6-13,-1 2-9,1-2-2,1-1-5,0-3-2,1 2-3,-3 6-2,-2 6-3,-1 6-1,-1 1-3,3-6-3,1-5-3,2-4-3,3-4-1,3-3 1,2-3 1,4-3 0,4-6-5,6-7-16,5-8-13,7-8-15,3-7-3,1-6 9,1-5 8,0-6 9,0-3 5,-3 3 0,-3 2 2,-3 1 0,-3 3 2,-4 3 3,-4 3 1,-4 3 3,-4 2 3,-2 2 5,-4 2 4,-2 2 4,-4 3 2,-3 2-4,-5 4-2,-3 2-3,-2 3-4,1 2-5,1 1-5,2 3-5,1 0-2,4-3 0,5-1 1,3-2 1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2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101128 53450 547,'5'10'75,"-6"3"-5,-6 5-5,-5 3-5,-4 1-8,2-1-10,1-3-11,1-1-10,4-5-12,8-8-16,8-8-14,7-8-16,5-3-6,1 1 3,1 1 2,2 1 3,-2 1 6,-2 4 12,-1 3 12,-2 2 12,-4 3 7,-3 2 5,-4 2 3,-4 2 5,-3 2 1,0 1 1,-2 3 0,0 2-1,-1-1-1,-2 1-3,0-2-3,-1-1-4,3-4-10,8-8-16,7-8-17,9-8-17,2-1-4,-1 3 8,-3 4 9,-1 5 9,-3 3 13,-2 4 16,-4 3 17,-3 5 17,1 0 0,4-4-20,3-4-17,5-4-19,2-2-9,-1 0 1,1 0-1,0 0 2,-2 1 0,-1 2 3,-3 2 2,-1 2 3,-3 2 4,-2 2 7,-4 2 7,-2 1 7,-2 2 6,0 0 5,0-1 5,0 1 4,1-3-8,1-6-23,3-6-21,2-6-23,0-2-12,0 1-1,-2 0-1,0 2-1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3"/>
    </inkml:context>
    <inkml:brush xml:id="br0">
      <inkml:brushProperty name="width" value="0.05576" units="cm"/>
      <inkml:brushProperty name="height" value="0.05576" units="cm"/>
      <inkml:brushProperty name="color" value="#F2395B"/>
    </inkml:brush>
  </inkml:definitions>
  <inkml:trace contextRef="#ctx0" brushRef="#br0">103240 52683 394,'7'-6'9,"-2"4"19,-3 4 18,0 4 19,-3 3 5,0 1-10,-2 3-8,0 2-10,-2 1-6,0 3-3,-1 1-4,-1 3-4,-1 2-2,0 5-2,0 3-3,0 4-3,0 3-1,-1 4-5,-2 3-2,0 2-3,0 0-7,1-4-7,1-4-9,1-4-9,1-4-3,2-6 0,2-3 1,2-6 0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3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103500 53450 633,'22'6'153,"-1"-1"-41,-3-2-41,-1-2-41,-2-1-31,1 0-22,-1 0-23,1 0-23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3"/>
    </inkml:context>
    <inkml:brush xml:id="br0">
      <inkml:brushProperty name="width" value="0.05806" units="cm"/>
      <inkml:brushProperty name="height" value="0.05806" units="cm"/>
      <inkml:brushProperty name="color" value="#F2395B"/>
    </inkml:brush>
  </inkml:definitions>
  <inkml:trace contextRef="#ctx0" brushRef="#br0">104117 52426 378,'6'-57'32,"-1"13"-1,-2 10 0,-2 13-2,0 10 7,0 8 11,2 9 13,0 10 12,0 6-1,-2 6-12,-2 6-14,-2 7-13,-2 3-9,0 4-3,-1 2-5,-1 3-4,-2 4-4,0 6-6,-1 4-6,-1 5-6,0 1-6,1 0-9,0-1-8,2-1-9,1-3-5,1-7-3,0-5-2,2-6-2,1-8-1,2-10 1,2-9 2,2-10 1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3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104900 51876 637,'36'-34'95,"-8"9"-18,-6 11-20,-6 9-19,-2 5-12,5-2-2,4 0-5,6-2-2,2 1-8,-1 1-10,-2 0-10,1 2-11,-4-1-10,-4 0-7,-3-2-8,-4 0-8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4"/>
    </inkml:context>
    <inkml:brush xml:id="br0">
      <inkml:brushProperty name="width" value="0.03226" units="cm"/>
      <inkml:brushProperty name="height" value="0.03226" units="cm"/>
      <inkml:brushProperty name="color" value="#F2395B"/>
    </inkml:brush>
  </inkml:definitions>
  <inkml:trace contextRef="#ctx0" brushRef="#br0">15150 27863 681,'9'-28'10,"3"9"17,4 7 19,2 8 19,1 4 1,1 0-17,0 0-15,-1 0-17,1 0-12,0 0-12,-1 0-10,1 0-11,-2 0-5,-3 2-1,-3 0 0,-2 2-1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0:54"/>
    </inkml:context>
    <inkml:brush xml:id="br0">
      <inkml:brushProperty name="width" value="0.04033" units="cm"/>
      <inkml:brushProperty name="height" value="0.04033" units="cm"/>
      <inkml:brushProperty name="color" value="#F2395B"/>
    </inkml:brush>
  </inkml:definitions>
  <inkml:trace contextRef="#ctx0" brushRef="#br0">105492 51000 545,'-15'0'9,"2"0"17,3 0 19,1 0 17,2 4 3,0 10-10,2 7-10,1 10-10,0 7-7,0 6-2,0 6-2,0 6-3,0 3-8,0 3-13,0 2-13,1 1-14,-1-5-14,0-14-16,0-14-15,0-13-17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37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64092 11200 999,'-49'0'-6,"14"2"-12,12 0-12,13 1-12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38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5287 3670 504,'-21'-12'75,"7"10"-4,5 8-3,6 10-3,3 5-8,0 4-11,0 4-11,0 5-12,-1 1-7,-2 0-2,-2 0-3,-1 0-3,-2-1-3,0-3-4,0-3-4,0-3-4,1-2-5,1 0-7,1 1-6,0-1-7,3-3-2,4-7 4,4-6 3,4-8 4,1-4-5,-1-1-12,-1-3-13,0-2-13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39"/>
    </inkml:context>
    <inkml:brush xml:id="br0">
      <inkml:brushProperty name="width" value="0.05185" units="cm"/>
      <inkml:brushProperty name="height" value="0.05185" units="cm"/>
    </inkml:brush>
  </inkml:definitions>
  <inkml:trace contextRef="#ctx0" brushRef="#br0">6527 2900 424,'-10'0'7,"10"2"15,12 0 14,10 2 14,4-1 2,0-1-14,-1 0-12,-1-1-13,0-1-8,1 0-2,1 0-4,1 0-2,-2 0-3,-2 2 1,-3 0-1,-2 1 0,-3 2 0,-1 0 0,-1 1 0,-1 2 1,-3 1 3,-4 1 4,-6 3 4,-4 2 5,-3 0 4,-2-1 2,0-1 3,-1 0 2,0-1 2,0 1 1,2 1 0,1 2 1,0-1 0,0 3-4,1 0-1,-1 1-3,-1 2-2,0 5-1,-1 3-1,-1 5-1,-1 3-2,0 4-2,0 4-1,1 4-1,-2 9-5,0 17-4,-1 15-5,-1 16-5,0 8-8,-1 4-11,0 3-10,1 3-11,0-9-8,4-21-6,3-20-5,3-20-6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2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12497 3511 999,'-21'-16'-5,"7"2"-10,5 1-12,6 1-9,3 1-3,2 3 8,0 1 6,2 2 6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2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12103 2952 567,'-1'-21'8,"0"3"9,-2 4 6,0 5 9,-2 4 1,-2 8-3,-2 6-3,-1 7-4,-3 5-1,0 5 0,-1 3 0,-1 5 0,0 1-1,1 0-1,1 0-1,1 0-1,0-1-2,2-3 0,1-4-2,1-2-1,1-1-3,2 1-5,2 1-7,2 1-6,1-1-3,0-1 1,0-3 0,0-1 0,2-3-3,6-1-7,4-3-8,5-1-7,3-3-6,3-4-3,1-4-4,3-4-3,-3-3 2,-4 0 6,-5-1 6,-4-2 7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3"/>
    </inkml:context>
    <inkml:brush xml:id="br0">
      <inkml:brushProperty name="width" value="0.03745" units="cm"/>
      <inkml:brushProperty name="height" value="0.03745" units="cm"/>
    </inkml:brush>
  </inkml:definitions>
  <inkml:trace contextRef="#ctx0" brushRef="#br0">13054 3228 587,'1'-21'5,"1"3"9,3 4 10,2 5 9,2 2 4,3 2-3,4 2-3,2 2-2,1 2-2,1 2-5,-1 2-2,1 2-3,-2 1-3,-3 3 1,-3 2-1,-2 2-1,-4 2-2,-2 5-5,-4 3-6,-2 4-5,-4 3-3,-4-1 0,-4 0-1,-3 0 0,-3-1-1,1-3-3,-1-3-2,1-3-3,-1-2 0,0-3 1,1-1 2,-1-2 1,2-3 3,1-1 4,2-2 4,3-2 3,3-2 7,6-2 9,6-2 10,6-2 9,5-2 3,5 0-6,5-1-4,5-2-5,1 1-7,0 1-11,-1 0-9,-1 2-10,-1 1-8,-1 0-5,-1 2-5,-1 0-6,-1 1-3,-2 0-3,0 0-1,0 0-3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3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14900 2363 541,'2'-28'45,"6"9"-1,4 7-2,5 8 0,3 5-3,3 2-4,1 2-4,3 2-4,0 2-4,0 5-1,0 4-3,1 3-3,-3 4-1,-1 3-2,-4 3-1,-3 3-2,-3 2-2,-3 2-1,-3 2-2,-2 2-1,-6 2-5,-8 4-4,-8 2-7,-7 4-5,-7 0-2,-5-1 3,-4-1 2,-5 0 3,0-5-10,7-8-21,8-8-21,6-7-22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5"/>
    </inkml:context>
    <inkml:brush xml:id="br0">
      <inkml:brushProperty name="width" value="0.03418" units="cm"/>
      <inkml:brushProperty name="height" value="0.03418" units="cm"/>
    </inkml:brush>
  </inkml:definitions>
  <inkml:trace contextRef="#ctx0" brushRef="#br0">20402 3281 643,'-6'-14'63,"4"5"-13,4 3-11,4 4-11,4 3-6,4 4-1,3 2 0,5 3-1,0 2-2,-3 0-4,-3-1-4,-3 1-4,-2 0 0,-3 2 1,-1 0 3,-2 1 2,-2 0-3,-2 1-9,-2 0-8,-2-1-9,-2 1-4,-2 0 1,-1-1 2,-3 1 0,-2 0 2,-3 3 0,-3 1 2,-3 3 1,-1-1 2,3-3 2,1-3 3,3-3 2,1-2 4,2-1 2,2 0 4,3-2 3,3-1 4,8-2 7,6-3 6,7 0 5,4-4-1,3 0-10,1-3-9,3-2-10,0 0-7,1 0-5,-1 2-6,0 1-5,-1 0-5,-3 0-3,-3 0-3,-3 0-4,-2 1-1,-2 0 0,-3 2 1,-1 0 0,-2 2 3,0 0 5,-2 2 5,0 0 4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46"/>
    </inkml:context>
    <inkml:brush xml:id="br0">
      <inkml:brushProperty name="width" value="0.03457" units="cm"/>
      <inkml:brushProperty name="height" value="0.03457" units="cm"/>
    </inkml:brush>
  </inkml:definitions>
  <inkml:trace contextRef="#ctx0" brushRef="#br0">20149 2016 636,'-22'-21'23,"2"3"-3,4 4-1,3 5-2,1 1-1,1 0 0,-1 0 0,0 0 0,-1 1 0,-1 2-1,-3 3-1,-1 1 0,-3 1-1,-2 2 0,-1 0-1,-2 2 0,-3 1 0,-1 5-2,-2 4 0,-3 4-2,-1 2 1,0 2-2,-2 3 0,0 1 0,0 3-1,3 1 1,3 2 1,3 3 0,3 0-1,3 2-3,3 1-2,3 0-4,4 1-2,3-2 2,4 0-1,4-1 1,2 0 0,0 0 1,0 2 2,0 1 0,1-1 1,4 0 0,2-2-1,3 0 0,2 0 0,0 3-1,0 1 0,-1 2-1,3-1 0,4-2-1,3-3-1,5-3-1,3-5 0,2-6 1,4-5 0,3-6 1,2-6 0,4-2-2,3-6-2,2-2-2,3-6-2,2-8-2,1-6-2,3-6-2,-1-5-1,-4-1 1,-4 0 0,-4-2 1,-3 0 2,-2 0 0,-2 0 3,-1 0 0,-5-2 3,-4-3 0,-5-2 3,-5-3 1,-5-3 1,-6-2 1,-6-2 2,-6-2 1,-5 1 1,-4 5 3,-3 3 2,-5 4 3,-1 4 0,1 6 0,1 4-1,1 5-1,-1 3 0,-3 1 1,-3 1-1,-3 1 1,-2 2-1,0 2-6,-2 4-4,-1 3-4,-2 5-2,-2 8 3,-4 8 1,-2 7 3,2 3-10,8-3-18,7-3-20,9-2-20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5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16300 26927 528,'0'-10'62,"2"10"1,0 12-2,2 10-1,0 7-4,0 5-10,0 3-9,0 4-9,-1 3-7,0 4-4,-2 2-5,0 4-4,-1 0-7,2-1-9,0 0-9,2-2-9,-1-5-2,-1-10 6,0-9 5,-1-10 5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58"/>
    </inkml:context>
    <inkml:brush xml:id="br0">
      <inkml:brushProperty name="width" value="0.04036" units="cm"/>
      <inkml:brushProperty name="height" value="0.04036" units="cm"/>
    </inkml:brush>
  </inkml:definitions>
  <inkml:trace contextRef="#ctx0" brushRef="#br0">32281 2289 545,'-14'-5'30,"5"6"10,3 6 10,4 6 10,2 4 0,2 3-10,0 3-11,2 3-10,-1 1-7,-1 1-4,0-1-3,-2 0-4,0 4-2,0 7-1,0 6-2,0 8-2,0 1-2,0-1-1,0-2-1,0-2-2,0-1-1,0-2-1,0 0 1,0-1 0,0-1-3,0 2-2,0 0-3,0 2-4,0 1-2,0 3-1,0 4-1,0 2-2,0 0-1,-2-2 1,0-4-1,-1-3 0,-1-3 0,2-6-1,0-4 1,2-5 0,0-5 1,2-5 2,0-5 1,2-4 2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58"/>
    </inkml:context>
    <inkml:brush xml:id="br0">
      <inkml:brushProperty name="width" value="0.04698" units="cm"/>
      <inkml:brushProperty name="height" value="0.04698" units="cm"/>
    </inkml:brush>
  </inkml:definitions>
  <inkml:trace contextRef="#ctx0" brushRef="#br0">32695 1530 468,'-13'-14'-3,"4"3"14,6 3 15,5 2 14,4 3 4,5 0-7,5 2-5,5 0-7,3 1-4,-1 0-3,1 0-2,-1 0-3,-1 0-2,-3-2-3,-3 0-2,-2-1-3,3-2 0,9 0-1,10-2-1,10 0 0,6-1 1,0 0 1,1 1 2,2-1 1,-1 0-1,-1 2-5,0 1-3,-2 0-4,-2 2-2,-4 0 2,-4 2 0,-3 1 1,-2-1 0,4-1-3,2 0-2,4-1-3,-1-1 0,-6 2 1,-4 0 2,-5 2 1,-4 0 2,-1 0 2,-3 0 1,-1 0 3,-2 0 1,-1 0 1,-1 0 1,0 0 0,-3 0 2,-1 0-1,-3 0 1,0 0 0,-3-1 0,1 0 2,0-2 0,0 0 2,0 0 1,0 2 2,-1 2 1,1 2 2,-1 2 1,-2 2 0,-2 1 1,-2 3 0,-1 1 0,0 0-2,0-1 0,0 1-2,-1 1 1,0 0 2,-2 1 2,0 1 2,0 2 0,0 1-2,2 3-2,0 1-1,1 3-3,-2 1-2,-1 3-1,0 1-2,0 2-1,0 4-2,2 3 0,1 3-1,0 1-2,0 3-1,0 2-1,0 2-2,0 1 0,0 0-1,0 0 0,0 0 0,0-1-1,0-2-2,0-2-1,0-2-2,0-1-2,0 0-3,0 0-4,0 0-4,0 0-2,0 2-1,0 0-1,0 2-2,0-2 1,3-2 4,2-4 3,2-2 3,0-4 1,0-3-3,-2-5-2,0-3-3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59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32418 6994 617,'-28'0'12,"5"0"2,6 0 0,7 0 2,5 0 3,8 0 8,6 0 8,7 0 6,6 0 1,3 0-6,4 0-7,5 0-7,2-1-4,2 0-3,2-2-2,3 0-3,3 0-2,7 0-2,7 2-2,8 0-3,-1 1 0,-5 0-2,-6 0 1,-6 0-1,1-1-3,9-2-3,9-1-5,9-3-4,3 0-5,-3 1-7,-3 1-7,-3 0-6,-7 2-2,-11 0 3,-10 2 2,-11 1 5,-8-1 0,-2-1 2,-3 0 0,-2-1 2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1:59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39650 3527 544,'0'-13'14,"2"6"13,0 6 13,2 6 12,1 5 3,1 3-9,3 5-7,2 3-8,0 4-6,-2 1-2,-3 3-3,-1 1-3,-1 2-2,0 2-2,0 2-2,0 3-2,-1-2-2,0 0-1,-2-3-2,0-2-2,0-2-3,2-3-2,2-3-4,2-3-2,1-5-1,1-7 0,1-6 1,2-8 1,0-5 1,1-5 1,1-5 3,1-5 0,3-8 2,4-10 0,3-12 0,4-9 1,2-5-1,-1 7-1,-2 3-1,1 6-1,-4 5-2,-2 6-5,-3 6-3,-2 6-4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0"/>
    </inkml:context>
    <inkml:brush xml:id="br0">
      <inkml:brushProperty name="width" value="0.03432" units="cm"/>
      <inkml:brushProperty name="height" value="0.03432" units="cm"/>
    </inkml:brush>
  </inkml:definitions>
  <inkml:trace contextRef="#ctx0" brushRef="#br0">41705 4046 640,'-13'-7'61,"6"2"-6,6 2-8,6 2-7,5 1-4,3 0-5,5 0-3,4 0-5,2 0-4,4-2-6,3 0-7,3-1-5,0-1-8,-2 0-8,-1 0-7,-3 1-7,-3-1-5,-5 2-2,-5 0 0,-5 2-2,-2 0-1,0 2-2,0 0-1,0 2-1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0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44000 1702 617,'16'-35'7,"-1"9"15,1 9 15,-1 9 14,1 5 4,2 2-5,0 2-5,1 2-6,-1 3-7,-1 4-9,-3 3-8,-1 5-9,-2 2-6,-2 3-6,-3 1-4,-1 2-6,-3 2-4,-6 1-4,-4 0-4,-5 2-4,-2-2 1,1-3 4,1-5 4,0-3 4,2-4-3,1-1-8,0-2-9,2-2-9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1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43152 2911 543,'8'-7'12,"0"0"7,0 2 5,0 1 6,-1 0 2,1 2-3,0 0-3,0 2-3,-1 1-2,-2 3-2,-3 4 0,0 2-1,-2 3-2,0 1-1,0 3-3,0 2-1,-2 2-3,-2 3-3,-4 3-3,-2 3-4,4-7-9,10-13-12,11-16-14,11-14-13,6-8-3,-1-1 7,0 0 7,1-2 6,-2 2 6,-2 3 6,-2 5 6,-1 3 4,-4 4 8,-5 2 9,-5 4 9,-4 3 9,-7 6 7,-8 11 8,-7 12 7,-9 9 6,-2 4-2,3-3-14,3-5-12,3-3-14,2-3-9,2 1-8,3-1-6,1 1-7,3-4-7,4-4-6,4-4-8,4-6-6,2-3 0,1 0 8,2-2 6,0 0 7,0-1 8,-3 2 6,-1 0 7,-2 2 7,-1 2 7,-2 4 7,0 3 6,-2 5 8,0 1 4,-2-1 3,0-1 2,-2-1 3,0-1-3,1-1-5,-2 0-5,2-2-6,1-1-11,6-3-12,4-1-15,5-2-14,3-2-5,1-2 2,2-2 4,0-2 2,0-1 1,1-2-2,-1 0-1,1-1-2,-1-1 2,-1 0 6,-1 0 6,-1 1 5,-3-1 12,-8 0 16,-7 0 15,-6 0 16,-5 2 5,-1 4-8,-3 4-7,-1 4-7,-5 3-6,-4 2-4,-4 2-3,-6 1-4,-1 1-3,2-1-4,2 0-4,1-2-3,2-1-2,0-1 0,-1 0 1,1-2 0,1 0 0,1 0 1,3 0 0,1-1 1,2 1 0,1-2 0,1-1 2,1 0-1,2 0 3,5 1 4,3 3 3,4 2 3,5 1 2,6 2-2,6 0-2,6 1-1,5 0-2,6-1-1,6-1 0,7 0-1,5 0-4,6 3-4,5 3-4,7 3-6,3 3-5,1 3-7,1 3-6,1 3-6,-4-1-1,-11-4 6,-9-4 4,-9-3 6,-8-3-3,-3-3-14,-5-1-12,-3-2-12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4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15312 12594 569,'-1'-18'36,"-4"10"7,-2 11 4,-3 12 5,-3 5-2,-2 3-10,-1 1-10,-3 3-10,-2 1-8,-1 2-3,-3 2-3,-1 3-4,-2 1-3,-3 0-1,-1 2 0,-2 1-2,0-2-1,3 0 1,3-3 0,3-2 0,3-3 1,1-5 3,2-5 2,3-5 3,3-4 2,8-2 1,7-4 3,6-2 1,6-3 1,5 0-1,5-2 0,5 0-1,3-1-2,3 0-3,1 0-2,2 0-3,1 1-3,1 0-1,-1 2-2,0 1-2,-1 0-1,0 1 0,-1 2-1,-1 0 0,-3 1-4,-2 0-10,-3 0-8,-3 0-9,-3 0-5,-3 0-1,-3 0 0,-2 0-2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4"/>
    </inkml:context>
    <inkml:brush xml:id="br0">
      <inkml:brushProperty name="width" value="0.04008" units="cm"/>
      <inkml:brushProperty name="height" value="0.04008" units="cm"/>
    </inkml:brush>
  </inkml:definitions>
  <inkml:trace contextRef="#ctx0" brushRef="#br0">16289 12847 548,'-22'-14'5,"3"2"8,3 4 9,3 3 9,1 1 3,2 2-1,1 0-1,1 2-1,1 3 0,2 6 0,2 5 0,2 7 1,1 4-2,0 5-4,0 3-5,0 4-5,0 7-4,0 8-3,0 9-4,0 9-4,-1 6-2,-2 2 2,-2 4 1,-2 3 1,1 0-8,1 0-19,2-2-18,2 0-18,1-9-3,0-17 12,0-16 11,0-17 13,-1-8 2,0-1-6,-2 1-5,0 0-7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5"/>
    </inkml:context>
    <inkml:brush xml:id="br0">
      <inkml:brushProperty name="width" value="0.052" units="cm"/>
      <inkml:brushProperty name="height" value="0.052" units="cm"/>
    </inkml:brush>
  </inkml:definitions>
  <inkml:trace contextRef="#ctx0" brushRef="#br0">17848 12933 423,'0'-15'3,"0"2"7,0 3 6,0 1 7,0 6 4,0 8 1,0 9 1,0 9 2,-3 6-3,-2 5-5,-5 3-5,-4 4-5,-2 0-4,-1-2-3,-1-3-1,-1-4-3,1-3-1,2-5-3,4-5-2,3-5-2,5-7-3,8-12-5,8-10-4,7-11-6,5-5 0,1 2 5,1 0 5,1 1 4,-1 3 3,-1 5 2,-3 5 1,-1 5 2,-3 6 4,-5 8 6,-3 7 7,-4 9 6,-3 2 2,-2-1-2,-2-3-4,-2-1-2,2-7-8,6-10-9,5-11-12,7-11-10,2-3-5,-1 5 4,0 4 1,-2 6 4,-2 5 5,-3 6 8,-3 6 10,-2 6 7,-3 1 6,0-1 1,-2-2 1,0-2 2,0-5-3,3-6-7,4-8-6,2-6-6,3-3-5,0-1-1,1 1 0,1-1-2,0 2-1,-3 5 1,-1 3-1,-2 4 0,-2 4 0,0 2-1,-2 4 0,0 2-1,-2 3 7,-1 3 11,0 4 12,-2 2 12,0 1 5,0-1-1,0-1-2,0-1-2,3-2-4,4-2-6,5-4-8,6-3-6,0-2-4,-1 0-3,-3-1-2,-1-2-2,-1-1-2,0-2-3,-1-2-3,1-1-3,-1-4-1,-2-2 1,-3-3 0,-1-3 1,-2-2 2,-2 1 2,-2-1 2,-2 1 3,-2 0 1,-1 0 1,-3 2 1,-2 1 1,-1 2 2,-2 5 7,0 3 4,-1 4 6,0 3 2,-1 4 2,0 2 0,1 3 1,0 3 0,2 0-1,3 1 0,1 1-1,5-3-3,10-8-6,8-8-7,9-8-6,3-5-9,0-1-10,0-3-12,-2-1-10,-1-1-3,-2 1 5,0 1 5,0 1 5,-3 0 5,-1 1 4,-2-1 5,-3 1 5,-1-1 3,-2 1 4,-2-1 3,-2 1 4,-2 0 2,-1 2 3,0 3 2,-1 1 2,-1 2 7,1 1 10,2 0 10,0 2 11,1 3 5,-2 6 1,0 6 1,-2 6 2,0 4-5,-2 7-8,0 3-9,-2 6-9,0 4-5,1 2-3,-2 4-1,2 2-3,-1 4-4,2 4-4,0 4-4,2 3-6,1 2-11,2-3-19,2-1-19,2-2-19,0-7-4,-1-10 12,-1-11 11,0-11 12,-1-6 6,0 1-2,0 0-1,0 0-1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5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20211 26378 492,'-15'-8'0,"2"1"0,3-1 0,1 0 0,1 0 7,0 0 14,0 0 14,0 1 15,-1 0 4,-1 2-5,-3 2-4,-2 2-5,-1 3-4,-1 6-4,-1 4-4,-1 5-4,-1 3-4,1 1-3,-1 1-4,0 1-3,1 2-3,3 1 0,1 2-2,3 3 0,1 0-3,4-2-2,2 0-2,4-1-3,2-2-3,4-3-2,2-3-3,4-3-3,4-3-2,7-4-5,6-5-3,9-2-3,4-6-1,4-6 1,4-6 2,4-5 2,2-4-1,0-1-4,0-1-4,-1-1-4,-4 2-1,-9 5 2,-11 5 2,-9 5 3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6"/>
    </inkml:context>
    <inkml:brush xml:id="br0">
      <inkml:brushProperty name="width" value="0.04254" units="cm"/>
      <inkml:brushProperty name="height" value="0.04254" units="cm"/>
    </inkml:brush>
  </inkml:definitions>
  <inkml:trace contextRef="#ctx0" brushRef="#br0">22795 12891 517,'-7'-4'126,"2"8"-24,2 8-26,2 7-26,1 5-15,0 1-6,0 1-6,0 1-6,0 1-5,-2 0-4,0 2-4,-2 1-3,0 2-5,-1 4-1,-2 4-4,0 4-1,0 0-9,1-6-12,0-4-14,2-5-12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7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22700 13671 596,'7'-8'0,"-2"0"0,-3 0 0,0 1 0,-2-1 4,1 2 7,2 1 7,0 0 8,2 0 3,2-1-2,2-3-3,2-2-2,1 0 2,3-1 5,1 0 5,3 1 6,0 0-2,1 2-8,0 2-7,-1 3-8,0 0-7,-3 2-6,-1 0-7,-2 2-6,-2 1-8,-1 2-10,-1 2-10,0 2-10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7"/>
    </inkml:context>
    <inkml:brush xml:id="br0">
      <inkml:brushProperty name="width" value="0.05251" units="cm"/>
      <inkml:brushProperty name="height" value="0.05251" units="cm"/>
    </inkml:brush>
  </inkml:definitions>
  <inkml:trace contextRef="#ctx0" brushRef="#br0">23811 12249 418,'0'-22'3,"0"3"3,0 3 4,0 3 5,0 2 5,0 0 5,0 2 6,0 1 5,0 3 6,0 8 4,0 6 6,0 7 4,-1 5-1,0 5-9,-2 3-8,0 5-9,-1 2-7,0 4-4,0 2-4,0 4-4,0 2-4,1 4-5,-2 2-3,2 4-5,-1-1-5,0 1-6,0-2-6,0 0-6,0-3-6,0-1-3,0-2-4,1-2-4,-1-4-1,2-6 2,0-6 0,2-5 1,-1-6 3,0-3 3,-2-4 4,0-4 3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7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24400 13963 548,'8'-22'5,"1"6"11,2 5 10,0 5 10,1 2 8,1 2 3,1 0 3,2 2 4,-2 2-3,-1 6-10,-3 4-8,-1 5-10,-1 4-8,-2 5-7,-1 3-6,0 5-6,-4 0-5,-4 0-3,-5-2-3,-6 0-4,0-3 0,1-3 0,2-5 0,3-3 1,0-3 2,0-3 3,0-1 3,0-2 3,4-2 5,8-2 6,8-3 5,8 0 6,3-4 1,2 0-7,1-3-6,1-2-5,-1 0-7,-3 2-8,-3 2-8,-3 2-8,-3 2-6,-1 0-7,-2 2-5,-2 0-6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8"/>
    </inkml:context>
    <inkml:brush xml:id="br0">
      <inkml:brushProperty name="width" value="0.04357" units="cm"/>
      <inkml:brushProperty name="height" value="0.04357" units="cm"/>
    </inkml:brush>
  </inkml:definitions>
  <inkml:trace contextRef="#ctx0" brushRef="#br0">15245 18997 504,'8'-21'56,"3"7"-2,2 5-4,2 6-2,0 3-4,1 0-8,-1 0-5,1 0-8,0 0-3,1 2-1,1 0 0,1 2 0,0 1-2,-3 3-2,-1 4-1,-2 2-3,-2 3-1,-3 3-4,-1 3-3,-2 3-3,-3 2-3,-2 2-5,-3 3-5,-4 1-4,-2 1-2,-1-2 0,-3 0 0,-2-1 1,-1-2-1,-3-3 0,-1-3-2,-3-3-1,0-2-1,-1-1 1,1-1 1,0-1 0,-1-1 3,1-1 5,-1-1 5,1 0 4,0-2 4,3-3 1,1-1 1,3-2 2,4-1 5,10 0 11,8 0 10,10 0 10,4-1-1,4-1-11,3 0-12,3-1-11,2-1-9,0 0-7,2 0-8,1 0-6,-1 0-5,0 0-5,-1 0-3,-1 0-5,-4 0 2,-4 0 6,-5 0 7,-4 0 5,-4-1 3,-1-1-1,-1 0 0,0-1-1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09"/>
    </inkml:context>
    <inkml:brush xml:id="br0">
      <inkml:brushProperty name="width" value="0.04792" units="cm"/>
      <inkml:brushProperty name="height" value="0.04792" units="cm"/>
    </inkml:brush>
  </inkml:definitions>
  <inkml:trace contextRef="#ctx0" brushRef="#br0">17708 19336 459,'-1'-13'61,"0"6"-12,-2 7-13,0 5-13,-2 4-6,-2 5-1,-1 4-1,-3 3 0,-1 3-1,0-1-3,1 0-3,-1 1-2,1-2-1,0-1-1,2-3 0,1-1-1,2-4-2,4-6-3,4-7-2,4-4-4,3-5-1,1-2 0,3-2 1,2-1 0,1-1-2,1 2-5,1 3-3,1 1-4,-1 2 0,-3 4 6,-2 3 6,-4 2 6,-2 3 3,-2 2 3,-3 1 1,0 3 3,-2 0 0,0 0 1,0-2 1,0-1 0,2-2-1,4-6-4,3-4-3,5-5-3,3-5-3,1-2-2,3-3-1,1-3-3,1 1-2,-1 3-1,-1 4-2,-1 5-1,-2 2 2,-2 4 5,-4 2 6,-3 4 6,-2 2 5,-2 1 6,-2 3 6,-2 2 6,-2 1 4,0 2 2,-2 0 2,0 1 2,2-4-5,4-6-13,5-10-11,6-6-13,1-4-8,-1 1-2,-1 0-3,-1 2-3,-1 2-1,0 2 3,-2 4 2,0 3 2,-2 2 5,-1 1 9,-1 3 9,0 2 8,-2 1 5,0 2 1,-2 0-1,0 1 1,-1 1 3,2 0 4,0-1 5,2 1 5,1-2-3,5-2-9,4-4-9,4-2-10,0-3-7,-1-2-8,-3-2-5,-1-2-8,-2-1-3,0-2-1,-2 0 0,-1-1-1,-1-1 2,-2-2 2,-2 0 5,-2-1 2,-3 0 5,-4-1 2,-4 0 3,-3 1 4,-2 0 3,2 4 4,3 3 3,1 3 5,1 1 3,0 2 6,0 0 6,1 2 4,-1 2 1,2 6-5,0 4-5,2 5-5,5-2-8,10-9-14,9-8-14,11-9-12,2-6-8,-4-2 2,-3-1 0,-5-2 1,0-2 1,1-2 1,3 1 2,1-2 1,-1 1 3,-5 3 7,-5 3 6,-4 3 6,-4 2 6,-1 2 6,-1 3 6,0 1 7,-2 4 12,0 6 21,-2 6 19,0 6 20,-1 4 1,0 5-14,0 3-16,0 4-16,0 5-10,0 3-5,0 4-6,0 4-6,0 1-7,0-2-8,0-2-7,0-2-9,1-2-6,2-2-5,2-2-4,2-1-5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0"/>
    </inkml:context>
    <inkml:brush xml:id="br0">
      <inkml:brushProperty name="width" value="0.04527" units="cm"/>
      <inkml:brushProperty name="height" value="0.04527" units="cm"/>
    </inkml:brush>
  </inkml:definitions>
  <inkml:trace contextRef="#ctx0" brushRef="#br0">22846 18744 485,'-15'-1'1,"0"-1"0,2 0 2,1-1 0,0-1 8,1 0 12,-1 0 14,0 0 13,0 2 4,1 4-5,-1 4-6,0 4-4,-1 4-6,-1 7-3,-3 5-4,-1 7-4,-2 2-3,2 0-2,1 0-2,1 0-2,2 0-2,2-1-4,4-2-2,3 0-2,6-4-10,10-7-13,9-7-15,11-6-13,4-9-5,2-8 6,1-10 6,0-7 6,0-4 2,-3 3 0,-4 3-2,-2 3 0,-3 3 2,-5 3 6,-3 3 7,-4 3 7,-5 3 5,-3 4 8,-4 4 6,-4 4 8,-2 2 10,-2 3 17,0 2 15,-1 1 17,0 2 1,2 2-12,2 0-13,2 1-12,1 0-8,0-1-7,0-1-5,0-1-6,2-1-6,6-3-6,4-1-5,5-2-6,2-4-5,-1-4-3,0-6-3,-2-4-3,0-6-2,1-7 0,1-7-2,1-6 0,-1-4 2,-3 3 2,-2 2 4,-4 2 2,-2 3 4,-2 3 4,-3 5 3,0 3 3,-4 4 2,-2 2-2,-4 4-2,-2 3-2,-3 3-3,-3 6-7,-3 4-7,-3 5-6,0 2-1,5 0 5,3-2 6,4-1 6,2-1 3,0-1 4,1 0 2,-1-2 4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0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24850 19331 610,'23'-7'-1,"1"1"-2,-1 0-2,1 2-3,-3 0 0,-3 2 1,-5 0 2,-3 2 0,-2 2 11,2 4 23,0 4 21,1 3 23,-1 4 4,-2 3-14,-4 3-15,-2 3-14,-4 2-10,0 1-8,-3 0-7,-2 2-6,-2-1-6,-2-3-1,-2-3-2,-1-3-1,0-3-2,3-3-1,2-3 1,4-2-2,5-4 1,8-3-1,8-2 1,7-3-1,4-3-2,1-1-5,-1 0-4,0-1-4,0 0-1,-1 0 3,-1 2 5,-1 1 3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1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27650 12239 481,'0'-15'4,"2"1"5,0 0 3,2 2 5,0 1 3,1 1 2,2 0 4,0 2 3,1 1 0,2 0 0,0 2-2,1 1 0,1 2-2,0 5 0,-1 6-1,1 4-1,-1 5-2,-3 3-2,-1 5-1,-2 3-3,-2 2-2,0 1-3,-2-1-2,0 0-2,-2 1-1,-4 2 0,-2 3 0,-3 1 1,-2 4 0,0 8 0,0 6 1,1 7-1,1 1 0,2-7-2,4-5-1,2-6-1,3-5-3,0-4-3,2-3-2,0-5-3,3-3-3,4-3-2,3-3-2,5-3-3,2-3 0,1-1 1,1-2 0,1-2 1,0-2-3,1-2-6,-1-3-7,1 0-6,-2-2-3,-2 0-1,-1 0 0,-2 0 1,-3-1 2,-3-1 5,-3 0 5,-2-1 6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2"/>
    </inkml:context>
    <inkml:brush xml:id="br0">
      <inkml:brushProperty name="width" value="0.05375" units="cm"/>
      <inkml:brushProperty name="height" value="0.05375" units="cm"/>
    </inkml:brush>
  </inkml:definitions>
  <inkml:trace contextRef="#ctx0" brushRef="#br0">27974 15750 409,'-43'51'25,"11"-8"2,10-8 1,9-7 1,6-5-1,2 2-3,3 1-3,1 1-4,1 1 1,1 1 3,2 1 3,0 1 3,1 1 1,0 2-4,0 2-4,0 2-3,0 2-2,0-1 1,0 0 0,0 0 0,-1 0-1,-1-2 0,0 0-2,-1-1 0,-1-2-2,1 0-1,2-1-1,0-1-1,0-1-1,0 2 0,-1 1-2,-2 1 0,-1 0-3,-2 2-2,-2 1-2,-1 0-4,-4 2-3,-4 1-5,-4 0-5,-3 2-5,-4-2-4,-1-2-7,-2-3-5,-2-4-6,0-3 0,5-5 8,3-5 8,5-4 6,1-4-1,2-1-10,1-1-11,1 0-11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5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24507 26240 439,'-14'1'87,"4"4"-3,4 2-4,4 3-2,1 2-9,-2 0-12,-2 0-13,-1-1-13,-3 4-12,0 6-9,-1 5-9,-1 6-9,-1 4-4,0 1 0,0 0 0,1 2 2,0-2 0,4-3 1,2-5 1,4-3 1,3-5-1,6-5-1,4-5-3,5-5-2,3-4-1,1-6-3,1-4-1,1-5-2,1-4-1,-1-3-2,1-4-1,0-1-1,-1-3 0,1-1 3,-1-1 2,1-1 2,-3 0 3,-3 2 3,-5 0 1,-3 1 4,-2 1 2,-2 1 3,-1 1 4,0 1 4,-3 1 1,-4 3-3,-4 1-1,-4 3-3,-3 1 5,-1 4 8,-3 3 9,-2 3 10,0 2 1,-1 3-5,0 4-6,1 2-5,0 2-6,3 2-10,1 0-8,2 2-10,1-1-9,1 1-12,-1 0-12,0-1-11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64325 10350 333,'49'20'167,"16"14"-1,15 14 1,17 16 0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9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35209 9165 523,'-7'-10'2,"-1"-2"4,0-3 5,0-3 3,3 0 6,4 3 5,6 2 7,4 4 6,3 2 1,1 0-4,1 2-5,2 1-4,1 0-2,5 0-3,3 0-1,5 0-2,1 1-2,0 2-2,0 2-3,1 2-1,-3 3-2,-4 4 0,-3 3-1,-5 5 0,-3 2-1,-2 1-3,-4 1-2,-3 1-3,-2 1-3,-4 1-1,-2 1-2,-3 1-2,-5 1 0,-6 2 1,-5 3 1,-6 1 0,-4 1 1,1-2-2,0 0 0,-1-1-2,2-2-1,2-3-3,1-3-2,3-3-3,1-3-1,3-5-1,1-3-1,3-4-2,1-6 2,2-6 1,3-7 1,1-7 2,2-4 1,2-1 1,2-1 1,2-1 0,1 1 2,0 5 2,0 3 3,0 5 3,1 4 11,0 6 17,2 6 18,0 6 19,1 6 5,0 7-9,0 7-9,0 7-7,-1 6-8,-1 9-5,0 8-6,-1 8-5,-2 5-3,-1 4-1,0 5 1,-1 3-1,-2 3-4,-2 4-11,-2 2-8,-2 4-10,1-5-12,3-12-12,2-12-14,4-11-13,2-11-2,2-12 11,2-10 10,2-10 10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19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36233 11450 573,'-6'10'86,"4"3"-14,4 5-13,4 4-14,2 1-9,1 1-4,2-1-5,0 0-4,0 1-4,-1 1-6,-1 1-3,0 1-5,-1 0-6,-1 1-4,1-1-7,0 1-4,-1-3-3,-2-1 2,-3-4 0,0-3 2,-1-3-7,1-3-15,3-3-15,2-2-15,0-3-1,0-2 11,-2-2 12,0-2 12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0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36357 11401 545,'-8'-31'28,"2"17"15,1 17 15,0 16 14,2 8 1,0 2-16,2 1-14,0 1-14,1 0-11,-2 0-3,0 1-5,-1-1-4,-2-1-4,0-1-3,-2-3-3,0-1-4,-1-3-4,-2-2-4,0-1-6,-1-2-5,-1-3-3,0-3 0,1-3-1,-1-2-1,-1-4 0,-2-2-1,-1-4-1,-3-2-1,0-3 3,-1-2 6,1-2 6,-1-1 7,2-2 2,5 1 2,3-1-1,4 1 0,4-1 6,4 0 9,4 1 10,4-1 10,4-1 6,7-1 0,5-3 1,7-1 0,2-1-1,2 1-5,1 1-4,0 1-4,1 1-3,-2 2-2,0 3-2,-1 1-1,-3 3-3,-5 2-3,-5 4-3,-5 3-4,-3 1-1,-1 2-1,-1 0 1,0 2-1,-3 1 2,-1 3 2,-2 3 2,-2 4 2,-2 0 2,0 1-1,-2 0 1,0-1-1,0 0 0,1-1-2,3-1 0,2 0-3,1-2 0,-2 1-3,-1 0-1,0 0-1,-1-1-2,0-1 0,-1-1-1,2 0-1,-3-2-2,-3-1-5,-2 0-6,-3-2-5,-2-1 1,0-4 6,0-2 5,0-3 6,0 0 5,-1 4 1,-2 4 4,0 4 2,-1 2 1,-1 3 0,-2 2 0,0 2 0,0 0 2,-1-1 2,1-1 3,-1-1 2,3-2 4,8-4 1,7-4 4,6-4 2,4-2-1,1 0-7,1 0-6,2 0-6,-2 1-4,-1 2-1,-2 2-2,-2 2-2,-2 2 0,-1 2 1,0 2 0,-2 2 0,-1 0 3,-2 1 2,-2 0 2,-2-1 4,-2 1 1,-2 0 1,-1-1 0,-3 1 1,-1-1 1,0 0 0,1-2 1,-1-1 1,4 0-4,6-2-11,7-1-10,8 0-10,1-2-2,-1-2 4,-2-2 4,-2-2 5,-1-1-5,-1 0-13,1 0-13,0 0-14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0"/>
    </inkml:context>
    <inkml:brush xml:id="br0">
      <inkml:brushProperty name="width" value="0.03971" units="cm"/>
      <inkml:brushProperty name="height" value="0.03971" units="cm"/>
      <inkml:brushProperty name="color" value="#00BFF3"/>
    </inkml:brush>
  </inkml:definitions>
  <inkml:trace contextRef="#ctx0" brushRef="#br0">39461 11265 554,'-13'0'10,"8"-2"20,7 0 20,6-1 20,5-1 4,3 2-13,3 0-12,3 2-13,3 0-9,3 0-8,3 0-6,3 0-7,-1 0-7,-2 2-9,-3 0-9,-3 2-8,-3 0-7,-3 1-5,-3 1-6,-3 2-5,-3 0 1,-2-1 4,-4 1 5,-2 0 6,-3 0 3,0-1 2,-2 1 2,0 0 1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1"/>
    </inkml:context>
    <inkml:brush xml:id="br0">
      <inkml:brushProperty name="width" value="0.03627" units="cm"/>
      <inkml:brushProperty name="height" value="0.03627" units="cm"/>
      <inkml:brushProperty name="color" value="#00BFF3"/>
    </inkml:brush>
  </inkml:definitions>
  <inkml:trace contextRef="#ctx0" brushRef="#br0">39432 12350 606,'-15'8'2,"-1"-1"5,0 1 5,1 0 4,4-2 7,8-1 10,9-2 10,10-2 11,5-1-1,5 0-8,3 0-8,4 0-10,2 1-7,0 0-6,1 2-7,-1 0-7,-2 1-7,-2 2-8,-3 0-10,-3 1-8,-3 1-7,-3 0-4,-3 0-4,-2-1-4,-3 0 0,-1-2 6,-1-3 4,0 0 6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1"/>
    </inkml:context>
    <inkml:brush xml:id="br0">
      <inkml:brushProperty name="width" value="0.05288" units="cm"/>
      <inkml:brushProperty name="height" value="0.05288" units="cm"/>
      <inkml:brushProperty name="color" value="#00BFF3"/>
    </inkml:brush>
  </inkml:definitions>
  <inkml:trace contextRef="#ctx0" brushRef="#br0">41651 10228 416,'5'-21'8,"-4"5"18,-6 5 17,-4 5 17,-4 5 6,-3 7-6,-3 7-8,-3 8-5,-1 4-7,1 5-7,1 3-6,1 4-6,1 4-5,0 4-2,2 4-2,1 4-3,0 2 0,-1 1 0,-1 1 0,-1 2 1,1-4-2,2-5-3,4-6-6,3-6-3,5-6-7,8-9-11,8-7-11,7-8-11,5-8-4,1-8 4,1-8 2,1-7 3,-1-4 4,-3 1 5,-3 1 5,-3 1 6,-4 1 3,-5 3 5,-4 1 4,-5 3 3,-5 1 3,-4 4 0,-4 3 1,-3 3-1,-4 2 1,-1 2-1,-3 2 0,-1 2 0,1 2-4,5 3-6,4 3-6,6 4-7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1"/>
    </inkml:context>
    <inkml:brush xml:id="br0">
      <inkml:brushProperty name="width" value="0.03523" units="cm"/>
      <inkml:brushProperty name="height" value="0.03523" units="cm"/>
      <inkml:brushProperty name="color" value="#00BFF3"/>
    </inkml:brush>
  </inkml:definitions>
  <inkml:trace contextRef="#ctx0" brushRef="#br0">42400 12000 624,'16'1'95,"-1"2"-12,1 2-14,-1 1-14,0 2-14,-1 2-16,-1 0-17,0 1-17,-2 0-13,1-1-10,0-1-9,0 0-11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1"/>
    </inkml:context>
    <inkml:brush xml:id="br0">
      <inkml:brushProperty name="width" value="0.0489" units="cm"/>
      <inkml:brushProperty name="height" value="0.0489" units="cm"/>
      <inkml:brushProperty name="color" value="#00BFF3"/>
    </inkml:brush>
  </inkml:definitions>
  <inkml:trace contextRef="#ctx0" brushRef="#br0">43286 11339 449,'-7'-5'7,"-1"6"13,0 6 13,0 6 13,1 4 5,0 3-1,2 3-2,1 3-2,0 1-3,0 0-7,0 1-6,0-1-6,1-1-5,2-1-1,2-3-3,2-1-3,2-4 0,2-3-1,1-4 0,3-4 1,2-4-6,1-4-7,3-4-8,2-4-9,-1-3-4,1-1-3,-2-3-1,-1-1-2,-2-4-1,-1-1 1,-2-4 0,-2-3 2,-4 0 0,-2 3 4,-6 3 2,-2 3 3,-4 3 2,-2 3 1,-2 3 1,-1 3 1,-1 2 1,1 2 0,1 2 0,0 2 0,2 2-4,3 2-8,1 2-8,2 2-8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2"/>
    </inkml:context>
    <inkml:brush xml:id="br0">
      <inkml:brushProperty name="width" value="0.04723" units="cm"/>
      <inkml:brushProperty name="height" value="0.04723" units="cm"/>
      <inkml:brushProperty name="color" value="#00BFF3"/>
    </inkml:brush>
  </inkml:definitions>
  <inkml:trace contextRef="#ctx0" brushRef="#br0">44951 10950 465,'-36'3'82,"7"6"-4,7 5-3,7 7-3,4 4-9,-1 2-11,0 4-11,1 3-12,-3 3-9,-2 2-7,-3 4-5,-3 3-7,0-2-4,1-2-6,3-6-3,2-2-5,3-8-11,6-9-15,6-10-16,6-10-16,3-5-1,0 0 16,-1 0 16,1 1 15,0-2 6,0 0-2,0-2-1,-1 0-3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51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71550 52603 495,'35'-49'20,"-7"13"1,-9 13 0,-7 13 0,-4 6 3,2 0 3,0 0 3,1 1 4,1 0 1,0 3-3,-1 4-3,1 2-2,-1 3-2,-2 4-3,-2 2-1,-2 3-3,-2 2-1,-1 3-1,0 1-2,-1 3-1,-2 0-2,-1 1-1,0-1-3,-1 1 0,-1-3-4,2-3-5,0-5-3,2-3-5,0-6-1,2-8 1,0-8 3,2-8 1,1-5 2,5-5 1,4-3 0,4-4 1,0-1 1,-1 3-1,-2 3 0,-3 3 0,-1 4-2,0 3-2,-2 4-3,0 5-4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7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63964 24608 512,'0'-34'73,"0"13"-5,0 11-4,0 12-5,0 7-6,2 4-8,0 2-6,2 3-8,-1 5-7,0 7-7,-2 6-6,0 8-7,-3 3-5,-2-2-3,-4 0-3,-2-1-2,-1-3-5,3-4-10,1-4-9,2-3-9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2"/>
    </inkml:context>
    <inkml:brush xml:id="br0">
      <inkml:brushProperty name="width" value="0.05253" units="cm"/>
      <inkml:brushProperty name="height" value="0.05253" units="cm"/>
      <inkml:brushProperty name="color" value="#00BFF3"/>
    </inkml:brush>
  </inkml:definitions>
  <inkml:trace contextRef="#ctx0" brushRef="#br0">45300 11320 418,'14'-19'48,"-3"11"4,-3 9 6,-2 10 4,-2 4-1,0 1-8,0-1-9,0 1-9,1-2-6,5-1-5,4-2-4,4-2-6,1-4-6,1-2-10,-1-6-9,1-2-9,-2-4-9,0-2-6,0-2-7,-2-1-6,0-4-2,1-3 4,1-5 4,1-3 5,-1 0 4,-5 4 7,-3 3 6,-4 5 6,-3 2 4,0 2-1,-2 3 1,0 1-1,-2 3 16,0 4 30,-2 4 30,0 4 31,0 3 6,0 1-21,2 3-19,0 2-19,2 2-14,0 5-6,2 3-7,0 4-6,0 1-6,0-1-9,-2-3-7,0-1-8,-1-3-6,2-2-4,0-1-5,2-2-4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2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47150 9711 475,'17'-28'36,"1"5"3,3 6 1,1 7 3,2 4-2,-1 4-3,0 4-3,1 4-4,-2 4-4,-3 5-2,-3 5-3,-3 5-2,-2 3-2,-2 1 1,-3 1 0,-1 0 2,-3 3-2,-6 3-5,-4 2-4,-5 4-4,-4 0-4,-3-2-7,-3-2-4,-3-2-6,0-3-8,3-7-8,3-5-11,3-7-9,2-5-1,3-4 8,1-6 8,2-4 7,2-3 1,1 0-7,0 1-6,2-1-6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2"/>
    </inkml:context>
    <inkml:brush xml:id="br0">
      <inkml:brushProperty name="width" value="0.05294" units="cm"/>
      <inkml:brushProperty name="height" value="0.05294" units="cm"/>
      <inkml:brushProperty name="color" value="#00BFF3"/>
    </inkml:brush>
  </inkml:definitions>
  <inkml:trace contextRef="#ctx0" brushRef="#br0">46875 10511 415,'0'-13'30,"0"8"13,0 7 13,0 6 13,0 6 3,0 7-9,0 5-9,0 7-8,-1 5-8,0 8-5,-2 6-6,0 8-5,-2 5-6,-2 6-5,-2 7-6,-1 5-6,-3 4-9,0 4-15,-1 3-13,-1 2-15,1-3-7,5-8 1,3-9 1,4-9-1,2-11 3,0-12 5,0-13 3,0-13 5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3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47879 11472 428,'1'-23'62,"2"1"-13,2 1-12,2 1-14,-1 1-7,-1 3-3,-2 1-2,-2 2-3,-2 3 0,-4 3 1,-2 2 0,-3 4 1,-4 4 0,-1 6 2,-5 5 2,-1 7 0,-3 3 1,1 3-2,-1 1-1,1 2-1,1 0-1,3-1 0,3-3 1,3-1 0,2-3-1,2-1-2,2-3-1,3-1-2,2-3-2,5-1-5,6-2-5,4-2-3,3-3-4,1-2-4,1-4-2,1-2-4,0-4 0,-1-2 2,-1-3 4,-1-3 2,-1-2 0,-1 0-2,0 1-2,-2-1-3,-1 1 3,-3 1 8,-1 1 8,-2 0 7,-2 4 11,0 6 15,-2 6 15,0 6 15,-1 4 2,2 3-8,0 4-8,2 2-8,0 1-8,0 1-6,-1-1-6,1 1-6,0-1-7,0 0-8,0 1-7,0-1-8,0-1-1,0-3 4,0-3 6,0-2 3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6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61194 2112 615,'-8'-14'0,"2"3"0,1 3 0,0 2 0,3 2 6,4 1 10,4-1 11,4 0 11,1 0 1,-1 2-7,0 0-9,-2 2-7,2 0-2,5 2 6,5 0 5,5 2 5,3 0 0,-1 2-5,0 0-5,1 1-6,-2 1-6,-1 2-6,-3 0-8,-1 1-6,-4 1-5,-3 2-6,-4 0-4,-4 1-4,-4 2-5,-4 1-4,-4 3-3,-4 1-4,-2 0 0,-2-3 6,0-3 5,-1-3 5,1-2 5,1-2 5,2-2 5,2-2 6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6"/>
    </inkml:context>
    <inkml:brush xml:id="br0">
      <inkml:brushProperty name="width" value="0.03451" units="cm"/>
      <inkml:brushProperty name="height" value="0.03451" units="cm"/>
      <inkml:brushProperty name="color" value="#00BFF3"/>
    </inkml:brush>
  </inkml:definitions>
  <inkml:trace contextRef="#ctx0" brushRef="#br0">61109 3050 637,'-43'0'1,"8"0"1,7 0 1,9 0 1,4 0 3,2 0 6,3 0 5,1 0 4,3 0 4,6 2 2,4 0 2,6 2 1,4 0 0,5 0-2,5-1-3,5 1-3,2 0-3,-2 0-3,0 0-3,-1 0-3,-2 1-5,-1 4-6,-3 2-6,-1 3-6,-3 2-7,-3 1-7,-3 1-6,-2 2-7,-5-1-4,-2 1-1,-6-1-1,-2 1-2,-3-3 3,2-3 7,1-4 5,0-4 7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6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60242 4080 586,'-70'7'12,"17"-2"4,16-3 4,17 0 4,14-4 4,12 0 6,11-3 6,13-2 6,7 1-1,6 1-7,4 2-6,6 2-7,2 1-6,1-2-4,2 0-4,0-1-4,-2-1-6,-5 2-6,-4 0-6,-5 2-7,-6 0-2,-4 2 4,-5 0 2,-5 2 3,-3-1-2,-3-1-9,-1 0-10,-2-2-8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6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60692 2690 534,'-10'-8'3,"-2"2"5,-3 0 7,-3 2 6,-1 1 3,3 2 2,1 2 2,2 2 1,1 4 1,-1 5 2,-1 7 0,-1 6 3,-2 4-2,-2 6-4,-1 5-2,-3 4-4,-2 3-3,-3 2-3,-3 0-3,-2 2-4,-2-1-3,1-1-4,1 0-6,2-2-3,1-1-8,3-2-10,3-2-9,3-2-11,4-3-4,5-5-3,4-6-1,6-3-2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6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60915 4693 540,'14'-8'3,"-3"2"6,-3 1 5,-2 0 6,-3 3 7,0 2 7,-2 4 6,0 2 8,-1 4 1,0 4-4,0 3-5,0 5-5,-2 3-6,-2 4-4,-4 5-5,-1 3-6,-2 2-6,2 0-9,2 0-6,3 0-9,0-3-5,2-6-3,0-6-3,2-5-3,1-7-5,2-6-7,2-8-7,1-6-7,2-4 0,-2-2 6,-1 0 8,0-1 5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7"/>
    </inkml:context>
    <inkml:brush xml:id="br0">
      <inkml:brushProperty name="width" value="0.04832" units="cm"/>
      <inkml:brushProperty name="height" value="0.04832" units="cm"/>
      <inkml:brushProperty name="color" value="#00BFF3"/>
    </inkml:brush>
  </inkml:definitions>
  <inkml:trace contextRef="#ctx0" brushRef="#br0">61579 3910 455,'8'-15'8,"0"2"4,0 3 4,0 1 5,0 2 1,1 2-1,2 2-1,0 2 0,0 1-3,1 0-2,0 0-3,0 0-2,-1 1-3,-1 0 0,-1 2-2,0 0-1,-2 2 0,-1 2 1,0 1 0,-2 3 1,-1 2 3,0 2 5,-1 1 5,-2 3 5,0 2 1,-2 3-2,-1 3-3,0 3-1,0 1-2,0 0 1,2 0 1,0 1 0,1-2-1,0-2-4,0-1-3,0-3-3,-2-9-13,-6-18-25,-4-18-24,-5-17-23,0-7-5,3 2 16,4 4 16,4 2 15,3 4 12,0 4 6,2 3 6,1 5 7,0 4 8,1 8 10,2 6 9,0 8 10,-1 6 3,-4 7-4,-4 7-3,-3 7-5,-3 3-2,0-2-4,0 0-3,1-1-3,0-2-3,2-1-3,2-3-2,3-1-3,2-7-3,5-9-7,6-10-4,4-10-7,4-7-1,3-7 3,3-5 1,3-6 3,1-3-2,-1 1-6,-1 2-5,-1 0-6,-1 0-2,-1 0 1,-2-2 2,1 0 1,-2-1 3,1 1 6,-1 2 5,1 0 5,-1 2 6,-1 5 5,-1 4 6,-1 3 6,-1 4 5,-4 3 5,-3 3 4,-2 3 4,-2 2 6,1 2 6,2 2 6,0 2 5,0 3 1,-2 6-7,-3 4-7,0 5-6,-2 4-4,0 3-4,0 3-3,0 3-2,-2 2-3,0 2-1,-3 2-1,-2 3-2,-1-1-2,-2 0-4,0-2-3,-1 0-3,0-2-6,0-1-5,2-3-7,1-2-7,1-6-13,2-10-20,2-12-22,2-10-20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7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64250 25266 656,'15'-7'101,"-1"2"-20,-1 2-19,0 2-19,-1 1-15,-1 0-9,1 0-10,0 0-8,-1 0-10,-1 2-6,0 0-8,-2 2-8,0-1-7,0-1-10,0 0-10,0-1-8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8"/>
    </inkml:context>
    <inkml:brush xml:id="br0">
      <inkml:brushProperty name="width" value="0.05772" units="cm"/>
      <inkml:brushProperty name="height" value="0.05772" units="cm"/>
      <inkml:brushProperty name="color" value="#00BFF3"/>
    </inkml:brush>
  </inkml:definitions>
  <inkml:trace contextRef="#ctx0" brushRef="#br0">63514 2722 381,'36'-56'18,"-4"12"-3,-5 13-5,-5 13-3,-2 8 0,1 3 3,1 2 5,1 4 3,0 1-1,-1 2-8,-1 0-7,-1 2-8,-1 1-3,-1 3 2,-1 4 3,-1 2 2,-1 1 2,-4-1 1,-3-1 1,-2 0 2,-3-2 3,1 1 4,0 0 4,0 0 4,-1 0 4,0 1 1,-2 1 1,0 1 2,-1 1 0,2 0-4,0-1-1,2 1-4,-1 1 0,0 1 1,-2 3 1,0 1 2,-1 2-1,0 1 1,0 1 0,0 1-1,-1 1-1,0 3-1,-2 1-2,0 2-2,-1 0-2,2-3-3,0-3-4,2-3-2,0-3-3,0-1-1,0-3-4,0-1-1,0 0-6,2 3-11,0 3-11,2 3-9,-1-1-3,0-3 7,-2-5 5,0-3 7,-3-3 2,0 0 1,-3-2 0,-2-1-1,-1 0 3,0-2 3,1-1 4,-1 0 4,-1-2 1,0-1 0,-1 0-2,-1-1-1,0-3 0,2 0 1,2-3-1,2-2 0,1-2 1,-2-4 0,0-2 1,-1-3 1,-1-2 1,0-3-1,0-1 0,1-3 0,-2-1 0,0-3 0,-2-1-1,0-2 0,1-1 0,1 0 0,2-1-1,2 1 1,2 1 0,0 3 4,2 4 3,0 2 3,1 3 0,0 3-2,0 3-1,0 2-2,0 3 5,0 1 13,0 0 13,0 2 12,-1 3 4,-2 4-3,-2 6-5,-1 4-4,-3 3-5,-2 2-8,-2 0-7,-1 1-7,-1 0-4,2-1-2,3-1-2,1 0-2,6-5-1,10-7-1,9-6-2,11-7 0,3-3-2,0 2 0,-1 3-1,-1 1-1,-3 1 2,-3 2 7,-4 1 5,-5 0 6,-3 4 4,-4 4 2,-4 5 3,-4 6 2,-5 3 2,-4 1 0,-5 3 1,-5 1 1,-2 1 0,-1-1-3,1-1-3,-1-1-2,2-1-2,3-3-2,3-1-2,3-2-1,5-5-5,6-6-6,7-8-7,8-6-5,4-3-3,3 1 2,3 0 2,3 2 3,-1 1 1,-1 3 3,-4 1 3,-3 2 3,-6 5 3,-6 8 5,-10 7 5,-6 9 4,-5 2 2,1-3-1,-1-3 0,0-3-1,1-2-1,1-1-3,1-1-3,1 0-2,3-4-3,8-5-3,6-4-4,7-5-3,1 0 0,-8 7 2,-7 8 4,-6 6 1,-6 3 2,-3 1 0,-5 0-1,-3-1-1,-3 0 0,1-1-1,0 0 0,-1-2 0,2-2 0,1-3 3,3-3 1,2-2 3,4-3 2,10 0 1,9-2 0,8 0 2,8-3-3,7-2-5,6-4-6,8-2-6,0-1-5,-4 1-3,-5 0-3,-5 2-4,-4 1-2,-1 0-4,-3 2-3,-1 1-3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9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67550 4450 636,'15'1'146,"-1"2"-38,-2 2-37,1 1-39,-3 2-26,-3 2-14,-3 0-14,-2 1-16,-3 0-10,0-1-6,-2-1-8,0 0-7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29"/>
    </inkml:context>
    <inkml:brush xml:id="br0">
      <inkml:brushProperty name="width" value="0.03158" units="cm"/>
      <inkml:brushProperty name="height" value="0.03158" units="cm"/>
      <inkml:brushProperty name="color" value="#00BFF3"/>
    </inkml:brush>
  </inkml:definitions>
  <inkml:trace contextRef="#ctx0" brushRef="#br0">67281 5100 696,'-14'1'8,"5"2"16,3 2 16,4 1 16,4 2 2,4 0-10,3 0-11,5-1-10,0 1-21,-1-2-32,-2-1-29,-2 0-32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2"/>
    </inkml:context>
    <inkml:brush xml:id="br0">
      <inkml:brushProperty name="width" value="0.02381" units="cm"/>
      <inkml:brushProperty name="height" value="0.02381" units="cm"/>
      <inkml:brushProperty name="color" value="#F2395B"/>
    </inkml:brush>
  </inkml:definitions>
  <inkml:trace contextRef="#ctx0" brushRef="#br0">72783 8376 924,'-24'-10'3,"-1"-2"8,-1-3 8,-1-3 6,4 1-7,9 3-26,9 5-23,8 3-26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3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73461 1845 446,'2'-13'6,"4"4"11,3 6 12,5 5 12,0 2 4,-4 1-5,-5 2-4,-2 0-4,-3 2-4,1 3-2,2 4-3,0 2-3,1 4-1,-2 5 0,0 4 0,-2 6 1,-1 3-2,-2 2-2,-2 2-3,-1 2-4,-4 0-1,0 0-1,-3-2-2,-1 0-1,-4-1-1,-2 0-3,-3 0-1,-3 0-2,-2-1-1,-2-2-1,-3-2-1,-1-2 0,-2-2-2,-1-5-3,0-4-3,-2-3-4,1-6-1,4-7-2,2-6-1,3-8-2,3-6 1,3-5 1,3-7 1,3-5 2,3-4 0,2-2 2,4-3 0,3-1 1,1 1 2,2 2 3,0 3 3,2 3 4,0 4 3,2 4 4,0 3 4,2 4 4,2 5 7,5 5 10,5 4 11,6 5 9,1 5 3,1 2-6,-1 3-7,1 3-6,1 2-6,6-1-5,5 1-6,5-1-5,4 0-4,4-1-2,3 0-2,5-2-1,0 0-6,-2 3-8,-4 1-7,-2 3-8,-5 1-9,-6 3-8,-6 1-8,-5 2-8,-6-1-3,-5-7 2,-5-5 4,-4-6 3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76409 3762 486,'0'-14'5,"-2"3"5,-1 3 8,0 2 5,-1 2 3,-2 1-2,0-1-1,-1 0-2,-2 0-2,0 2-2,-1 0-1,-1 2-2,-1 1 0,0 4 0,0 2 1,1 3 1,-2 3 0,-2 3 0,-1 3 1,-3 4 1,0 0-1,3 0-2,1 1-2,2-1-1,2-1-1,1-1 0,0-3 0,2-1 0,2-2-1,2-1-2,4-1-4,3 0-2,2-3-1,5-3 0,4-2 0,3-4 0,4-2-2,3-4-6,3-2-6,3-3-5,0-3-2,-1 0-1,-3-1 1,-1-1 0,-3 0-1,-1 3-3,-3 1-4,-1 2-2,-2 2 1,-3-1 5,-1 0 6,-2 0 6,-2 3 9,-2 4 14,-2 6 13,-2 4 13,-1 2 6,0 1-4,0 0-3,0 0-3,0-1-4,0 1-5,0 0-5,0 0-5,-1-1-3,0 1-2,-2-1-1,0 1-1,2-2-2,6-2-2,5-4-4,7-2-1,3-5-4,-1-4-2,1-5-4,0-5-2,-3-4-1,-1 1 0,-4-2 0,-3-1 1,-1 0 0,-2 3 2,-1 1 1,0 3 1,-3 1 3,-4 1 7,-4 1 5,-4 0 7,-2 3 0,1 3-4,-1 2-3,0 4-4,0 2-2,-2 4 0,0 2 0,-1 3 1,1 3-8,1 0-14,2 1-14,2 1-15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78142 4466 548,'21'-7'93,"-3"2"-16,-4 2-16,-4 2-16,-3 3-10,1 6-5,0 4-5,0 5-4,-3 2-5,-2-3-5,-6-1-4,-2-2-5,-4-1-4,0 1-1,-1 1-1,-1 1-2,-1-1-2,0-2 0,0-4-2,1-3-2,-1-1 1,0 0 1,1 0 1,-1 0 1,4-1 6,6-2 7,7-2 8,8-2 9,3 0 1,1 0-2,1 1-4,1 2-4,1-1-6,-1 0-9,1-2-11,-1 0-10,0 0-4,-3 0 0,-1 2 0,-2 1 1,-2 0-3,1 0-7,0 0-7,0 0-7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7"/>
    </inkml:context>
    <inkml:brush xml:id="br0">
      <inkml:brushProperty name="width" value="0.04235" units="cm"/>
      <inkml:brushProperty name="height" value="0.04235" units="cm"/>
      <inkml:brushProperty name="color" value="#F2395B"/>
    </inkml:brush>
  </inkml:definitions>
  <inkml:trace contextRef="#ctx0" brushRef="#br0">79033 3581 519,'15'-13'67,"1"3"-12,0 4-12,-1 4-12,1 4-6,2 4 3,0 4 1,1 3 2,-1 3 0,-1 1-1,-2 2-3,-3 0-1,-1 1-3,-2 3-6,-2 1-6,-2 3-5,-4 1-5,-6 2-7,-6 2-5,-6 3-5,-3 0-5,-3 0-3,-1 0-3,-2 1-3,1-4-2,4-6-1,6-5-1,5-6-1,2-4-3,-2 1-5,0 0-3,-1 0-5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8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75952 3430 602,'0'-16'-27,"0"2"2,0 1 3,0 1 3,0 0 5,0 1 9,0-1 7,0 0 9,0 1 5,0 1 2,0 0 3,0 2 2,-1 3 5,-4 6 9,-2 6 9,-3 6 8,-2 3 0,-2 3-11,0 1-9,0 3-9,-2 1-7,0 1-2,1 1-1,-1 0-2,2 1-3,1-1-2,2-1-3,3-1-3,1-2 0,2-1 0,2-3 1,2-1 0,2-1-6,2 1-15,2 2-14,2 0-15,3-1-7,5-3 1,5-3 3,5-3 0,0-1 5,-2-2 8,-3-1 7,-3 0 7,-2-2 5,-1-1 2,-1 0 1,0-1 1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8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74653 4612 608,'-12'-2'6,"10"-3"13,8-5 14,9-4 12,5 0 3,1 5-7,1 3-6,1 4-7,0 2-7,-3 0-5,-1 0-7,-3 0-6,-1 0-3,-2 2-1,-3 0 0,-1 2-1,-3 0-2,-4 3-5,-4 2-5,-4 2-4,-2 0 0,-1-1 5,-2 0 6,0-2 7,-1 0 3,1 2 3,-1 0 2,0 1 3,1 0 2,3-1 0,1 0-1,2-2 1,3-1-2,4 0-4,4-2-5,4 0-4,2-4-6,3-2-3,2-5-6,1-4-5,1-1-1,-1 2 1,-1 2 1,0 3 1,-3 0 2,-1 2 2,-3 0 2,0 2 2,-5 1 4,-3 2 5,-4 2 6,-3 2 5,-5 1 4,-2 3 0,-3 2 0,-3 1 2,-2 2-2,1 0 0,-1-1-2,1 1-1,-1-1-1,1-1 0,-1-1-1,1-1 0,0-1-1,2 0-3,3-2-1,1 0-3,2-2 0,0-1 2,2-1 2,1 0 3,2-2 3,6-2 6,4-2 3,6-2 6,4-2 0,5 0-5,5-1-3,5-1-6,2-1-6,0 0-7,0 0-8,1 0-9,-2 1-5,-2 2-7,-2 3-4,-1 1-6,-4 0-3,-3-1 0,-4 0 0,-4-1-1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18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64703 24298 418,'0'-17'28,"0"11"9,0 12 8,0 11 9,0 7-1,-2-1-7,0 1-8,-1-1-7,-2 2-6,0 3-5,-2 3-3,0 3-4,-1 2-4,-2 2-3,0 2-5,-1 3-3,0-1-4,0-2-2,2-2-2,1-2-2,0-3-2,2-5 1,1-5 1,0-5 0,3-8-8,4-10-18,4-12-18,4-10-18,1-4 0,1 0 16,0 0 17,0 3 16,0 0 10,-1 1 4,1 1 2,0 1 4,-1 1 7,-1 4 8,0 3 8,-2 3 10,0 4 7,0 6 7,0 6 6,0 5 7,-1 4-3,-1 2-9,-1 0-10,0 1-11,-2 1-5,-2 1-2,-2 1-1,-2 1-1,-1-1-3,0-1-4,0-3-4,0-1-3,3-6-7,6-8-7,6-9-9,6-10-8,4-5-4,3-3-1,3-3-1,3-2-1,0-2 3,0 1 5,-1 1 6,-1 1 6,-1 1 4,-3-1 4,-1 1 3,-3 0 5,-2 1 2,-2 2 4,-4 4 3,-3 3 4,-2 3 2,-2 1 5,-2 2 3,-2 2 5,-3 6 6,-2 8 12,-4 9 12,-2 10 10,-1 1 0,3-3-14,1-5-12,2-3-14,0-1-7,-2 3-3,-2 3-2,-1 3-2,-1 1-2,4-3-2,2-1-1,4-2-2,3-3-9,4-3-17,4-3-17,4-2-17,2-6-6,3-6 7,1-7 6,3-7 5,0-3 7,-1 1 3,-1 1 6,-1 1 5,-2 1 4,-4 4 5,-5 3 4,-3 3 5,-3 5 14,-2 10 22,-2 8 22,-2 9 22,-1 3 4,0-1-13,0-3-14,1-1-14,-1-2-9,2 1-4,0-1-5,2 1-5,0-1-3,0-1 0,0-1-1,0 0-1,2-5-8,5-7-12,6-6-13,4-8-13,3-5-5,3-7 2,1-5 2,3-6 2,0-5 3,-1-3 6,-1-3 4,-1-2 6,-3 0 3,-5 6 3,-5 4 2,-4 5 3,-4 5 6,-2 5 6,-2 5 9,-2 5 7,-3 3 4,-2 2-2,-3 2-1,-3 2 0,-2 3-2,2 6-2,1 4-2,1 5-1,1 2-7,4-1-12,2-1-11,4 0-13,2-3-4,4-1 2,2-2 2,4-2 1,-1 0 3,-3 1 5,-2 3 5,-4 2 4,-1 1 2,0 1 2,0 1 2,0 1 1,0 0 2,-2-1 3,-1-1 3,0 0 4,4-3 1,8-1 0,9-2 0,9-2-1,2-1-1,-3-1 1,-5 1-2,-3 0 1,-3 1 1,-1 1 2,0 3 3,-2 2 3,-3 2 1,-4 3 0,-6 3 1,-4 3 0,-4 1-1,-4 1-1,-2-1-2,-3 1-2,-2 0-4,-1 0-6,-1 2-7,-1 1-6,0 1-8,1-1-12,1 0-10,1 1-11,1-4-9,2-4-8,2-5-8,3-4-8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75039 4950 573,'-36'3'36,"9"7"10,8 8 9,7 6 9,5 5-2,2 6-11,2 5-12,3 4-11,-2 5-9,0 2-5,-3 3-5,-2 3-5,-1 8-9,2 11-12,1 12-12,1 12-11,0-4-11,0-18-6,0-19-9,0-18-6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39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81650 3812 570,'24'-21'112,"3"5"-21,1 5-19,3 5-20,1 2-15,2 2-8,2 0-9,3 2-8,-2 0-8,-4 2-4,-4 0-6,-3 2-4,-5 0-7,-3 1-6,-4 2-6,-4 0-7,-4 1-3,-3 1-2,-2 2-1,-4 0-2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0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81478 4700 591,'-10'6'10,"12"-1"20,12-2 20,11-2 20,7-1 3,2 0-13,3 0-12,1 0-13,-1 1-13,0 0-12,-3 2-11,-2 0-11,-3 1-9,-3 1-4,-5 1-4,-3 2-4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0"/>
    </inkml:context>
    <inkml:brush xml:id="br0">
      <inkml:brushProperty name="width" value="0.05431" units="cm"/>
      <inkml:brushProperty name="height" value="0.05431" units="cm"/>
      <inkml:brushProperty name="color" value="#F2395B"/>
    </inkml:brush>
  </inkml:definitions>
  <inkml:trace contextRef="#ctx0" brushRef="#br0">83763 3290 405,'-22'-19'56,"6"10"4,5 10 3,5 10 3,3 6-4,0 3-12,1 3-11,2 3-11,0 2-7,0 0 0,0 2-2,0 1 0,0 0-1,0-1-2,0-2-2,0 0-1,0-1-3,2-1-1,1-1-4,0-1-2,1-2-2,0-1 0,0-3-1,0-1 0,-1-1-2,1 0-3,0-1-3,0 1-3,-3-2-2,-4-3-1,-5-3-1,-5-2 0,-3-3-1,-2-1 1,0 0 1,-1-1 2,-1-3-3,-1 0-5,-1-3-5,-1-2-5,1-1-3,3 0-1,3 1 0,3-1 0,2-1-3,1 0-5,0-1-3,2-1-4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0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84100 3315 584,'45'-50'5,"-4"8"11,-4 10 9,-4 8 11,-1 6 8,1 5 6,1 3 5,0 4 5,0 4-5,-5 4-16,-4 4-16,-3 4-15,-4 2-10,-3 1-2,-3 1-2,-2 1-1,-3 0-9,-1-1-12,-1-1-14,0 0-13,-1-2-6,0-1 2,0-1 2,0 0 1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0"/>
    </inkml:context>
    <inkml:brush xml:id="br0">
      <inkml:brushProperty name="width" value="0.05401" units="cm"/>
      <inkml:brushProperty name="height" value="0.05401" units="cm"/>
      <inkml:brushProperty name="color" value="#F2395B"/>
    </inkml:brush>
  </inkml:definitions>
  <inkml:trace contextRef="#ctx0" brushRef="#br0">85627 3674 407,'-1'29'91,"0"-3"-18,-2-5-18,0-3-18,-2-2-7,0 3 2,-1 1 2,-1 3 3,-1-1 0,2-1-4,1-3-2,0-1-3,4-2-5,6-3-5,6-1-6,6-2-6,3-4-2,1-4 0,0-6 0,3-4-1,-2-4-5,-2-1-14,-1-3-13,-2-1-12,-3-1-5,-1 0 6,-2 2 5,-2 1 6,-3 0 5,-3-1 3,-2-1 4,-4-1 4,-1 0 2,-3 3 3,-2 1 1,-2 2 3,-2 2 0,-1 3 1,-3 1 1,-1 2 0,0 2-1,2 2-3,4 2-2,3 2-2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1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85691 2436 416,'0'-15'0,"0"2"0,0 3 0,0 1 0,-2 4 13,0 6 24,-3 6 26,-2 6 24,0 3 4,2 1-19,2 1-18,2 1-19,3 0-13,4-3-6,4-1-8,4-2-6,1-5-10,1-5-10,0-6-10,-1-5-10,0-4-5,-2 0 1,-3 0 1,-1 1 1,-2-1 3,-2 2 8,-2 1 5,-2 1 7,-2 0 5,-2 2 6,-2 1 4,-2 0 5,-1 2 6,1 2 7,-1 2 7,0 2 6,0 2 3,2 2-1,1 1-3,1 3 0,1 0-4,6-2-4,2-2-3,5-2-5,2-2-5,0-1-7,-1 0-7,1-1-8,-1 0-2,-2 3 2,-3 4 2,-1 2 3,-2 2 6,-4 0 8,-2-1 8,-3 1 9,-2 1 4,0 1-1,0 3-1,0 2 0,-1 2-2,-3 2 0,-4 4-2,-1 3-1,-4 4-3,-2 3-1,-1 4-4,-2 4-2,-5 3-3,-3 3-1,-6 4-1,-4 2-2,-3 4-4,2 7-6,0 5-6,2 7-6,0 0-5,3-2-5,2-3-5,2-3-5,3-5-3,5-5-1,5-6-2,5-6-2,4-8 5,5-10 7,3-9 10,4-11 8,1-4 2,0 0-4,-2 0-4,0 0-6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1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87097 5550 502,'-7'8'8,"2"0"16,2-1 17,2 1 15,0 1 4,0 1-8,-2 3-9,0 2-9,0 1-5,0 1-1,2 1-2,1 1-1,1-2-3,5-3-4,4-4-3,4-4-5,1-5-4,1-6-5,-1-6-7,1-5-5,-2-3-3,-3 1-1,-3 0 0,-2 2 0,-4 1 2,-4 1 5,-4 1 5,-4 1 5,-2 2-1,-3 2-7,-2 4-6,-1 3-7,-1 1-11,1 1-17,1 2-17,1 0-16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49"/>
    </inkml:context>
    <inkml:brush xml:id="br0">
      <inkml:brushProperty name="width" value="0.04332" units="cm"/>
      <inkml:brushProperty name="height" value="0.04332" units="cm"/>
    </inkml:brush>
  </inkml:definitions>
  <inkml:trace contextRef="#ctx0" brushRef="#br0">71030 9022 507,'-8'-29'24,"2"3"2,1 5 1,0 3 2,0 4-1,-2 1-2,-1 2-2,-3 2-3,-4 2-1,-4 1-3,-4 0 0,-6 2-3,-1 0-1,3 2-3,3 0-3,3 2-3,0 1-1,-1 2 1,-3 2 0,-1 2 0,0 0 0,1 1 1,3 0 0,1 0 0,2 0 0,3 0 1,1-1 1,3 1 0,0 0-1,2 2-1,1 0-1,0 1-1,2 2-1,1 2 1,0 1 1,2 3 1,1 0 1,0-1 0,1-1 0,2-1 1,0 0 1,2 0 0,1-1 1,0 1 0,3-2 1,5-1-2,5-2-2,6-2 0,1-1-3,1 1-1,-1 2-2,1 0-1,-2 0-2,-1 1 1,-3 0-1,-1 0 2,-2 0-1,-1 1 1,-1 1 0,0 2 1,-3-1 0,-1 1 0,-2-1-1,-2 1 0,-1-1 0,0-1 1,0-1 1,0 0 0,-1-2 1,-1 1-1,0 0 0,-1 0 0,-3-1-1,-1 1 0,-2 0 0,-1 0 0,-3-1-1,-2-1 0,-2-1 0,-1 0-2,-3-2 0,-3-1-3,-4 0-2,-1-2-2,-3 0-1,-1 0 1,-1 0 1,-1 0 1,0-1-2,2-1-1,0 0-2,1-1-3,1-1-1,1 0-3,1 0-1,1 0-2,2-2-1,1-2-1,3-4 1,1-2-1,3-2 0,2-1-3,4-2 0,3 0-3,1 1 2,2 1 4,0 2 4,2 3 5,0 0 1,0 0 0,0 0 1,0 0-1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1"/>
    </inkml:context>
    <inkml:brush xml:id="br0">
      <inkml:brushProperty name="width" value="0.04222" units="cm"/>
      <inkml:brushProperty name="height" value="0.04222" units="cm"/>
    </inkml:brush>
  </inkml:definitions>
  <inkml:trace contextRef="#ctx0" brushRef="#br0">73685 10347 521,'5'-21'60,"-5"7"-10,-4 5-10,-5 6-9,-4 5-6,-2 4-2,-1 4-3,-3 3-2,1 3-1,1-1-3,2 1 0,3 0-3,-1 1 0,0 3-1,-1 3 0,-1 3-1,1-1 0,2-2 0,4-3-2,3-2 0,1-3-2,2-1-1,0-1-1,2-1-2,2-2-1,4-2-4,4-4-2,3-2-2,4-5-4,1-4-3,3-5-3,2-5-4,0-2-2,1 1 0,-1 0-1,1 2-1,-3 2 1,-1 3 2,-4 3 3,-3 2 2,-2 5 8,-3 4 13,-1 5 12,-2 6 14,-2 1 5,-2 1-3,-2 0-3,-2-1-2,0 2-3,0 1 0,2 3 0,0 1-2,3 0 0,2-5-2,4-3-2,2-4-1,2-4-3,-1-4-6,1-4-5,0-4-6,0-3-4,1-2 0,1-2-3,2-1-1,-1-3-1,1-3 1,0-3 1,-1-3 0,-1 0 2,-2 3 2,-4 3 3,-3 3 1,-2 2 4,-4-1 2,-2 0 3,-3 1 2,-3 1 0,-2 4-5,-2 4-6,-1 4-4,-2 3-6,0 2-8,1 2-6,-1 2-7,1 1-7,3 0-8,1-1-8,2 1-7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2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72200 24274 503,'0'-11'76,"2"10"-4,0 10-6,2 10-6,-1 4-7,-1 1-9,0-1-11,-1 1-8,-2 1-7,-1 4-3,0 5-3,-1 3-2,-1 1-3,2-2-3,0-1-2,2-3-3,0-2-7,0-3-9,0-3-10,0-3-11,0-3-8,0-1-5,0-2-5,0-2-6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1"/>
    </inkml:context>
    <inkml:brush xml:id="br0">
      <inkml:brushProperty name="width" value="0.03621" units="cm"/>
      <inkml:brushProperty name="height" value="0.03621" units="cm"/>
    </inkml:brush>
  </inkml:definitions>
  <inkml:trace contextRef="#ctx0" brushRef="#br0">76243 10065 607,'-3'-6'101,"10"1"-16,9 2-16,11 2-16,4 1-14,-2 0-11,0 0-13,-1 0-12,-1 0-8,-3 2-3,-2 0-3,-1 2-3,-3 0-7,-5 1-9,-3 1-10,-4 2-10,-3 0-2,-2-1 7,-2 1 6,-2 0 7,-1-1 3,0-1 0,0-1 2,0 0-1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1"/>
    </inkml:context>
    <inkml:brush xml:id="br0">
      <inkml:brushProperty name="width" value="0.03624" units="cm"/>
      <inkml:brushProperty name="height" value="0.03624" units="cm"/>
    </inkml:brush>
  </inkml:definitions>
  <inkml:trace contextRef="#ctx0" brushRef="#br0">76222 10800 607,'-19'6'17,"7"-1"11,8-2 10,8-2 10,6-1 2,3 0-4,5 0-6,3 0-4,3-1-8,1 0-6,1-2-8,1 0-8,-1 0-2,-2 1 0,-1 0 1,-3 2 2,-1 0-15,-3 0-30,-1 0-28,-2 0-30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1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77974 9592 559,'9'-21'5,"2"5"9,1 4 10,3 6 9,0 2 5,-1 0 2,-1 0 1,0 1 1,-3 1-3,-1 5-7,-2 6-8,-2 4-8,-3 4-4,-4 3-2,-4 3 0,-4 3-1,-3 1-4,-3 1-6,-3-1-6,-3 1-6,0-3-3,3-4-2,3-3-2,3-4 0,2-3 0,2-1 5,2-1 3,3 0 5,1-3 3,3-1 2,4-2 3,2-2 2,4-1 1,4 0-1,3 0 0,5 0-1,0 0 3,-1-2 5,-3 0 4,-1-1 6,-3 0 1,-3 6-2,-3 2-1,-2 5-2,-3 3-1,-2 3-2,-2 3-1,-2 4-2,-3 1-2,-4 2-4,-3 3-4,-5 1-2,-1 0-3,3-3 0,1-3 1,3-3 0,-1-2-3,0-1-4,-1-1-4,-1-1-6,2-5-10,6-8-17,6-10-17,6-8-18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2"/>
    </inkml:context>
    <inkml:brush xml:id="br0">
      <inkml:brushProperty name="width" value="0.05288" units="cm"/>
      <inkml:brushProperty name="height" value="0.05288" units="cm"/>
    </inkml:brush>
  </inkml:definitions>
  <inkml:trace contextRef="#ctx0" brushRef="#br0">79500 9118 416,'8'-17'1,"1"-2"3,2-1 2,0-2 3,-3 3 8,-6 10 14,-8 10 12,-6 10 15,-5 7 1,-1 5-9,-3 5-8,-1 5-9,-1 2-6,-1 0-3,1 0-4,-1 0-2,2 0-2,1 1 1,3-1 0,1 0 2,4-1-2,3-1-2,4-3-3,4-2-2,2-1-2,0-1-2,0-1-3,0-1-1,2-3-4,6-5-4,4-5-4,5-4-4,3-5-3,3-4-2,1-4-2,3-4-2,-2-2-1,-3-1-4,-5-2-1,-3 0-3,-3 0 1,-3-1 5,-1 0 6,-2 1 4,-3 0 4,-4 2 3,-4 3 1,-3 1 2,-5 1 2,-4 0 0,-3 0 1,-5 1 0,1 0-1,4 2-1,3 2-3,4 2-2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2"/>
    </inkml:context>
    <inkml:brush xml:id="br0">
      <inkml:brushProperty name="width" value="0.0505" units="cm"/>
      <inkml:brushProperty name="height" value="0.0505" units="cm"/>
    </inkml:brush>
  </inkml:definitions>
  <inkml:trace contextRef="#ctx0" brushRef="#br0">79435 8899 435,'0'-16'0,"2"0"0,0 1 0,2-1 0,-1 1 8,-1 2 15,0 3 16,-1 1 16,-3 4 3,-1 6-8,-2 6-9,-1 6-7,-2 4-6,2 3-4,1 3-2,0 3-5,2-1-3,0-1-3,2-4-5,1-3-3,3-4-5,7-5-6,7-4-7,7-6-6,2-4-6,-5-3-2,-3-5-3,-4-4-4,-4-1 1,-1 1 4,-2 1 5,-2 1 3,-2 1 5,-2 1 6,-2 0 4,-2 2 6,-2 2 4,0 2 3,-1 4 5,-1 3 3,-1 1 2,0 2 1,0 0 0,0 2 1,3-1-2,4 1-2,6 0-5,4 0-2,3-1-4,1-2-2,1-2-3,2-2-3,-2-1-2,-1 0-1,-2 0-2,-2 1-1,-4 0 7,-2 6 17,-6 2 15,-2 5 16,-4 3 5,0 3-6,-1 3-5,-1 4-7,-2 1-4,-2 2-4,-1 3-4,-3 1-3,-2 4-2,-3 5-2,-3 4-1,-3 6-2,-3 6-1,-4 11-4,-5 9-2,-2 11-4,-3 2-4,0-2-6,0-4-6,0-2-6,0 2-7,0 6-5,0 8-7,-1 6-6,5-1-2,6-8 2,7-10 3,7-7 2,5-12 5,3-9 4,3-12 6,2-10 5,3-7 3,1-5 3,0-3 2,2-4 2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3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81131 11797 538,'-7'-7'9,"0"4"17,2 2 17,1 4 17,0 2 4,2 5-11,0 4-9,2 3-11,0 2-6,0-3-2,0-1-1,0-3-2,3-2-4,6-2-8,5-4-7,7-2-6,1-4-5,-3-2-1,-4-4-2,-1-2-2,-4-1-1,-1-1-3,-2 0-2,-2 1-2,-2-1 0,-2 1 0,-2-1 1,-2 0 2,-3 1-1,-2 1 0,-3 1 0,-3 1-1,-2 1-1,1 2-1,-1 2-1,1 2-2,0 1-1,2 2-3,3 0-3,1 2-3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4"/>
    </inkml:context>
    <inkml:brush xml:id="br0">
      <inkml:brushProperty name="width" value="0.05468" units="cm"/>
      <inkml:brushProperty name="height" value="0.05468" units="cm"/>
    </inkml:brush>
  </inkml:definitions>
  <inkml:trace contextRef="#ctx0" brushRef="#br0">87746 9641 402,'-2'-23'5,"0"3"10,-3 1 10,-2 3 10,-3 1 4,-3 2-3,-5 2-3,-4 3-2,-1 1-4,-1 2-4,1 2-4,-1 2-3,0 1-2,-1 0 2,-1 0 2,0 0 2,-1 1-1,1 4-1,1 2-1,1 3-2,0 3-2,1 2-1,-1 1-3,1 3-1,1 0-2,3 1 2,3 0 0,2-1 1,4 1-1,5 1 0,3 1-1,4 1 0,3 1-2,3-1-1,3 1-2,4-1-1,1 1-1,3-1-1,2 1 0,1-1 0,1 2-1,-1 1 0,-1 2-1,-1 3 0,-1 0-1,-3 0 2,-1 1-1,-2-1 1,-3-1 1,-2-2 2,-4-1 1,-3-2 2,-1-3 1,0 0 0,0-1 0,0 0 1,-1-3 0,-3 1 0,-4-2-1,-2-1 1,-3-1-1,-2-1-1,-1-1-1,-3 0 0,-1-2-2,-1 1-4,-1 0-1,-1 0-4,-2 0-4,-3 1-4,-3 1-7,-2 2-4,-2-2-5,1-1-1,1-3-3,2-1-3,1-1 1,3-2 1,3-1 1,3 0 2,3-2-1,2-2-5,4-2-4,3-2-4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4"/>
    </inkml:context>
    <inkml:brush xml:id="br0">
      <inkml:brushProperty name="width" value="0.04849" units="cm"/>
      <inkml:brushProperty name="height" value="0.04849" units="cm"/>
    </inkml:brush>
  </inkml:definitions>
  <inkml:trace contextRef="#ctx0" brushRef="#br0">90185 11582 453,'0'-17'4,"0"-1"9,0-3 7,0-1 9,-1 1 1,-2 5-5,-2 5-4,-2 4-6,-2 4-2,-1 2-1,-3 2-1,-2 2 0,-1 2-1,-1 2 3,-1 2 1,-1 2 2,0 1 0,2 3 1,3 1-1,1 3 0,2 1-1,2-1-2,3 1-1,1-1-2,1 0-1,2-1 1,0 0 1,2-2 0,2-2 0,4-1 0,4-2 1,3-2-1,3-3-3,2-1-10,0-2-8,1-1-8,2-5-6,3-5 1,3-4-2,3-5 1,-1-2 0,-2-1 2,-3 1 1,-2-1 3,-4-1 1,0-1 0,0-3 1,-2-1 1,-1 0 2,-1 1 8,-1 3 5,0 1 7,-2 3 6,-3 3 3,-1 3 3,-2 3 5,-2 6 5,0 11 6,-2 11 7,0 11 5,-3 5-1,-2-1-11,-3-2-9,-3 0-10,-3-2-7,0-1-3,-1-3-2,-1-1-4,0-3-6,2-1-11,2-3-11,3-1-11,2-5-8,4-6-5,4-8-7,4-6-5,2-5 3,1-2 11,2-1 10,0-3 13,0 0 7,1-1 6,0 1 6,0-1 5,-1 2 5,1 3 5,0 2 5,0 4 5,-1 2 3,-1 2 0,0 3 1,-2 1 1,0 1-1,0 2-2,0 0-2,-1 2-1,1 0-10,0 1-16,0 1-17,0 2-17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5"/>
    </inkml:context>
    <inkml:brush xml:id="br0">
      <inkml:brushProperty name="width" value="0.0472" units="cm"/>
      <inkml:brushProperty name="height" value="0.0472" units="cm"/>
    </inkml:brush>
  </inkml:definitions>
  <inkml:trace contextRef="#ctx0" brushRef="#br0">91669 10832 466,'0'-15'2,"0"-1"6,0 0 6,0 1 4,0 4 9,0 8 10,0 9 11,0 10 10,0 5 1,0 5-10,0 3-9,0 4-9,-2 3-6,0 2-1,-3 2 0,-2 3-2,-1 0-3,-2 2-5,0 0-4,-1 2-6,-1 0-5,-2 1-6,0 2-8,-1 0-6,0-1-6,1-4-5,1-4-5,1-4-4,0-4-3,2-7 3,1-5 0,1-7 2,1-5 1,2-4 1,2-6 0,2-4 1,1-3 3,0-2 6,0 0 6,0-1 5,0 0 4,2 0 1,0 2 3,2 1 1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5"/>
    </inkml:context>
    <inkml:brush xml:id="br0">
      <inkml:brushProperty name="width" value="0.03536" units="cm"/>
      <inkml:brushProperty name="height" value="0.03536" units="cm"/>
    </inkml:brush>
  </inkml:definitions>
  <inkml:trace contextRef="#ctx0" brushRef="#br0">91983 12322 622,'15'-22'0,"1"2"0,-1 5 0,1 1 0,-2 3 4,-3 3 11,-3 1 9,-2 2 9,-3 3 5,-2 4 1,-2 4-1,-2 4 0,-2 2-2,-2 3-6,-2 2-6,-1 1-4,-2 2-5,0-1-4,1 1-3,-1-1-4,3-1-6,4-2-9,6-4-10,4-3-10,3-2-3,2-2 3,0-3 4,1 0 3,0-2 4,-1 2 5,0 0 6,-2 1 4,-2 2 4,-2 2 1,-4 2 3,-2 2 2,-4 1 0,-4 3 1,-3 1-1,-5 3 1,0-1-2,3-3-2,3-2-4,3-4-3,3-3-8,4-4-14,4-4-14,4-4-15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3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72337 24880 616,'-6'-8'67,"6"2"-6,4 1-4,6 0-6,2 1-6,1 0-9,1 0-8,2 1-9,-1-1-7,-1 2-6,-1 0-5,-1 2-4,0 0-5,0 0-1,0 0-2,0 0-1,-2-1-11,1 0-20,-2-2-20,0 0-20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6"/>
    </inkml:context>
    <inkml:brush xml:id="br0">
      <inkml:brushProperty name="width" value="0.04682" units="cm"/>
      <inkml:brushProperty name="height" value="0.04682" units="cm"/>
    </inkml:brush>
  </inkml:definitions>
  <inkml:trace contextRef="#ctx0" brushRef="#br0">92995 12035 469,'0'-16'0,"0"2"0,0 1 0,0 1 0,0 1 9,-2 2 18,-1 3 18,0 1 18,-2 3 3,-3 6-8,-4 4-10,-2 5-9,-1 4-7,-1 1-4,0 3-4,1 1-4,0 1-3,2-1-1,3-1-1,1-1-2,4-2-4,6-1-7,6-3-9,6-1-7,3-4-7,3-6-4,1-6-6,3-6-5,-1-3-2,0-1 2,-1-1 2,0-1 1,-5-1 3,-3 2 4,-6 1 2,-4 1 5,-5 0 4,0 1 5,-3-1 6,-2 0 5,-1 1 5,-2 3 3,0 1 5,-1 2 3,3 1 3,6 0-1,7 0 1,8 1 0,3-1-5,1 0-6,1 0-9,1 0-7,-1 1-5,-1 0 1,-2 2-1,-3 0 0,-2 0 4,-2-4 8,-4-2 8,-2-3 8,-2 1-8,2 6-22,0 6-23,2 6-23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6"/>
    </inkml:context>
    <inkml:brush xml:id="br0">
      <inkml:brushProperty name="width" value="0.04626" units="cm"/>
      <inkml:brushProperty name="height" value="0.04626" units="cm"/>
    </inkml:brush>
  </inkml:definitions>
  <inkml:trace contextRef="#ctx0" brushRef="#br0">93930 11815 475,'-2'-14'32,"-4"4"-3,-4 4-2,-3 4-1,-3 3-1,2 2 3,1 2 2,1 2 1,0 2 1,1 1-2,-1 3-1,0 2-3,1 0-2,3 1-1,1 0-3,2-1-2,2 0-2,2-1-2,2-1-1,2 0-3,3-3-10,4-3-16,3-2-18,5-4-16,0-1-7,-1 0 6,-2 0 6,-3 0 5,0-1 4,0-2 2,-1-2 2,1-1 2,0-4 2,2-2 3,0-3 3,1-3 3,0-3 2,-1-1 4,-1-2 2,0-3 4,-3 1 2,1 3-1,-2 3 2,0 4 0,-2 1 6,-1 2 13,-1 2 12,0 3 13,-2 3 11,0 7 9,-2 8 10,0 6 9,-2 4-3,-2 3-13,-2 1-13,-2 3-15,-1 1-9,-2 0-8,0 2-7,-1 1-7,-1-1-7,-1-4-7,-2-2-8,0-3-7,3-6-13,5-10-19,6-10-18,6-10-19,3-5 0,1-1 21,2-1 21,0-1 19,1 1 15,1 3 9,1 3 8,2 3 9,-2 2 3,-1 3-2,-3 1-4,-1 2-3,0 2 4,0 0 7,1 1 8,1 2 9,0 0-2,0 2-11,-2 1-11,-1 0-10,0 1-9,0 0-6,0 0-6,0 0-6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6"/>
    </inkml:context>
    <inkml:brush xml:id="br0">
      <inkml:brushProperty name="width" value="0.05202" units="cm"/>
      <inkml:brushProperty name="height" value="0.05202" units="cm"/>
    </inkml:brush>
  </inkml:definitions>
  <inkml:trace contextRef="#ctx0" brushRef="#br0">95019 10982 422,'-7'-19'84,"2"9"-14,2 8-14,2 10-14,0 6-9,-2 7-2,-2 5-2,-2 6-4,0 4-2,-1 1-2,0 0-3,0 2-2,0 0-1,1 0 2,-1 0 2,0 0 2,0 1-2,0 2-6,1 2-6,-1 2-4,0 1-3,0-2 3,0-1 2,0 0 2,1-3-9,-1-2-22,0-3-22,0-3-21,0-5-7,1-4 10,-1-5 8,0-4 11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7"/>
    </inkml:context>
    <inkml:brush xml:id="br0">
      <inkml:brushProperty name="width" value="0.03854" units="cm"/>
      <inkml:brushProperty name="height" value="0.03854" units="cm"/>
    </inkml:brush>
  </inkml:definitions>
  <inkml:trace contextRef="#ctx0" brushRef="#br0">95308 12316 570,'21'-7'82,"-3"2"-16,-5 2-14,-3 2-15,-2 2-9,-2 4-4,-1 2-3,0 3-4,-3 2-3,-2 0 1,-4-1-2,-2 1 0,-3-1-2,-2 0-3,-1-2-4,-3-1-3,4 0-2,8 0 2,10 0 0,8 0 1,3 0 0,-3-1 1,-3 1 0,-2 0 0,-4 2 0,-3 5-1,-2 5 0,-3 5 0,-4 1-1,-2-3-2,-4-3 0,-2-3-1,-2 0-4,-3 1-4,-2 3-5,-1 2-6,0-1-6,1-2-7,3-1-8,1-2-7,3-3-3,2-1 0,4-2 0,3-2 1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7"/>
    </inkml:context>
    <inkml:brush xml:id="br0">
      <inkml:brushProperty name="width" value="0.03872" units="cm"/>
      <inkml:brushProperty name="height" value="0.03872" units="cm"/>
    </inkml:brush>
  </inkml:definitions>
  <inkml:trace contextRef="#ctx0" brushRef="#br0">96733 11159 568,'-6'-16'3,"4"1"6,4-1 5,4 1 7,4 0 8,3 4 10,5 3 11,3 3 10,4 1 0,3 2-10,3 0-11,3 2-11,-1 0-10,-2 2-8,-3 0-8,-3 2-9,-3 0-6,-3 1-2,-3 2-3,-3 0-3,-3 2-6,-4 3-8,-4 3-9,-4 3-9,-4 1-2,-2-3 4,-3-1 3,-3-2 4,-1-3 5,2-1 9,3-2 7,1-2 8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8"/>
    </inkml:context>
    <inkml:brush xml:id="br0">
      <inkml:brushProperty name="width" value="0.03592" units="cm"/>
      <inkml:brushProperty name="height" value="0.03592" units="cm"/>
    </inkml:brush>
  </inkml:definitions>
  <inkml:trace contextRef="#ctx0" brushRef="#br0">96805 11900 612,'-39'13'20,"17"-3"16,17-4 17,16-4 17,11-2 1,5 0-15,5 0-15,5 0-14,1 0-14,-2 0-13,-2 0-11,-2 0-13,-3 0-8,-5 0-8,-5 0-5,-4 0-6,-4 0-2,-1 0 2,-1 0 3,0 0 2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8"/>
    </inkml:context>
    <inkml:brush xml:id="br0">
      <inkml:brushProperty name="width" value="0.05419" units="cm"/>
      <inkml:brushProperty name="height" value="0.05419" units="cm"/>
    </inkml:brush>
  </inkml:definitions>
  <inkml:trace contextRef="#ctx0" brushRef="#br0">98356 10450 405,'-15'3'96,"2"6"-16,2 5-16,3 7-15,1 3-9,2 3-5,2 1-4,2 3-4,1 0-4,0 2-1,0 1-2,0 1-1,0-1-2,2 0-3,0-1-1,2-1-2,0-3-2,0-2 0,-1-3-3,2-3 0,-2-1-2,-1-1-5,0 1-2,-2 0-5,-1-3-1,-4-1-2,-2-4-1,-3-3-2,-5-1-1,-4-2-2,-4-1-1,-6 0-3,-3-2-1,-1-1-2,-1 0-1,0-1-1,0-3-2,5-2-2,3-4-3,5-2-2,4-1 0,5 1 3,4 0 3,6 2 3,1 0 0,0 0-3,-2 1-1,0-1-3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8"/>
    </inkml:context>
    <inkml:brush xml:id="br0">
      <inkml:brushProperty name="width" value="0.03623" units="cm"/>
      <inkml:brushProperty name="height" value="0.03623" units="cm"/>
    </inkml:brush>
  </inkml:definitions>
  <inkml:trace contextRef="#ctx0" brushRef="#br0">99150 10638 607,'43'-7'60,"-6"1"-6,-7 1-7,-7 1-6,-3 1-6,1 2-4,1 2-4,1 2-4,-1 1-2,-2 1-2,-1 1-1,-2 1-1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8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100356 10963 427,'-14'14'2,"2"-3"5,4-3 5,3-2 4,0-1 6,-2 3 6,-2 3 8,-1 4 5,-2 2 4,0 5-3,1 3-1,-1 4-1,1 1-4,2-1-5,2-3-5,3-1-4,0-3-3,2-3 2,0-3 0,2-3 0,2-2-2,6-2-5,4-3-6,5-1-5,4-3-8,3-6-9,2-4-9,4-5-10,-1-2-2,-3 1 1,-5 0 3,-3 2 1,-2-1 3,-1-3 1,1-3 1,-1-3 1,-1-1 3,-4-1 4,-4 1 4,-4-1 3,-5 1 3,-4 1-1,-5 1 0,-5 1 0,-3 2 1,1 5 5,-1 3 3,1 4 4,0 3 1,2 0 0,3 2-2,1 1 0,4-2-8,5-2-15,4-4-13,5-2-15,3-1-3,0 1 10,0 0 9,0 2 10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9"/>
    </inkml:context>
    <inkml:brush xml:id="br0">
      <inkml:brushProperty name="width" value="0.04642" units="cm"/>
      <inkml:brushProperty name="height" value="0.04642" units="cm"/>
    </inkml:brush>
  </inkml:definitions>
  <inkml:trace contextRef="#ctx0" brushRef="#br0">100669 9609 473,'-8'-14'5,"0"3"7,1 3 8,-1 2 8,2 4 3,6 4-2,4 4-2,6 4-3,1 0-7,1-3-12,0-2-11,0-4-13,-1-1-7,-1 0-1,-1 0-1,0 0-2,-4 0 8,-5 0 18,-4 0 17,-5 0 19,-1 1 8,2 2 0,4 2-1,2 2 0,4 0-9,2-1-17,4 0-18,2-2-18,1 0-7,-1-2 1,0 0 2,-2-2 1,-1 2 15,-2 2 24,-3 3 26,0 4 25,-4 2 7,-2 5-14,-4 3-12,-2 5-13,-2 2-8,-1 1-6,-2 0-4,0 2-5,-3 5-3,-5 9-3,-5 8-2,-4 9-3,-6 5-3,-3 3-4,-4 1-4,-4 3-3,-2-1-2,0 0 2,0-1 0,1-1 2,1-2-5,6-3-8,4-3-9,5-2-9,5-6-3,3-5 2,5-6 1,3-5 2,4-8 3,2-6 4,4-7 3,3-6 3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3"/>
    </inkml:context>
    <inkml:brush xml:id="br0">
      <inkml:brushProperty name="width" value="0.04781" units="cm"/>
      <inkml:brushProperty name="height" value="0.04781" units="cm"/>
      <inkml:brushProperty name="color" value="#00BFF3"/>
    </inkml:brush>
  </inkml:definitions>
  <inkml:trace contextRef="#ctx0" brushRef="#br0">73030 23816 460,'0'-12'47,"0"8"5,0 8 6,0 8 5,0 4-3,0 3-9,0 1-10,0 3-10,-1 2-6,0 3 0,-2 3-1,0 3 0,-1 2-4,0 2-8,0 2-6,0 2-6,0 1-7,0 0-6,0 0-4,1 1-7,-1-4-4,0-4-6,0-5-5,0-5-6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2:59"/>
    </inkml:context>
    <inkml:brush xml:id="br0">
      <inkml:brushProperty name="width" value="0.03931" units="cm"/>
      <inkml:brushProperty name="height" value="0.03931" units="cm"/>
    </inkml:brush>
  </inkml:definitions>
  <inkml:trace contextRef="#ctx0" brushRef="#br0">102011 12900 559,'-15'1'6,"4"2"11,3 2 12,3 2 11,1 1 5,0 1-1,0 1-1,0 1-3,1 2-2,0 0-6,2 1-5,0 1-6,3-1-4,2-3-3,3-3-3,4-2-2,1-3-4,1 0-2,1-2-4,1 0-2,1-3-1,-1-4-1,1-4 2,0-3-1,-2-3-4,-3 0-8,-3 1-8,-2-1-8,-4 2-2,-3 1 4,-2 2 4,-3 3 3,-5 1 3,-4 2-1,-5 2-1,-4 2-1,-2 1 2,5 2 1,3 0 3,5 2 2,1 0-2,0 0-5,1-1-6,-1 1-4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3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70461 15413 536,'14'-50'16,"-4"10"1,-5 9 1,-2 11 1,-5 5 1,0 2-1,-3 3-2,-2 1 0,-2 1-2,-4 0-1,-2 0 0,-3 1-2,-2-1-1,-3 2 0,-1 1-2,-3 0-1,-2 3 0,-3 4 0,-2 4 0,-4 4 1,-1 2-1,0 1 1,0 1-1,0 2 1,0 0-1,1 1 1,1 1-1,2 1 1,1 0-1,3 1 1,3-1 0,3 1 0,4-1 0,5-1-3,5-1 0,4-1-3,5 0-1,4 0 0,4-1-1,4 1-2,4 0 1,3-1 0,5 1 0,3 0 1,3-1 0,1 1 0,1 0 0,1-1 1,-1 2 0,-3 1 0,-4 3-1,-1 1 0,-4 2 1,-3-1 0,-3 1 2,-2-1 0,-3 0 1,-1-1-1,-1-1-1,0-1 1,-2 1-1,0 3 0,-2 3 1,0 3-1,-1 0 0,0-4 0,0-2-1,0-3-1,-1-2 0,0-1-2,-2 0-1,0-2 0,-2-2-1,-2-1 0,-2-2 0,-1-2 1,-3-2-1,0-1 0,-1 0-1,-1-2-1,-2 0 1,-3 0-1,-4 0 0,-1 0 0,-3-1-3,-1-1-3,-1 0-6,-1-1-3,0-2-4,1-1-2,2 0-2,0-1-3,2-2-2,5-2 0,3-2 0,4-1-1,4-2 2,3 2 4,2 1 6,4 0 3,1 2 2,2-1-1,0 0-2,2 0-2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4"/>
    </inkml:context>
    <inkml:brush xml:id="br0">
      <inkml:brushProperty name="width" value="0.03957" units="cm"/>
      <inkml:brushProperty name="height" value="0.03957" units="cm"/>
    </inkml:brush>
  </inkml:definitions>
  <inkml:trace contextRef="#ctx0" brushRef="#br0">73065 17418 555,'6'-56'51,"-2"14"-8,-4 13-5,-2 15-8,-3 7-5,-2 2-4,-2 2-5,-1 2-4,-3 3-2,0 2-2,-1 3 0,-1 4-2,-1 1 0,2 1 0,1 1 2,1 1 0,0 1 0,0 0-1,0-1 0,1 1-1,0 1-1,0 1-1,2 3 1,1 1-1,0 1-1,2-1 1,1-1 1,0-1 0,4-2-2,6-3-3,6-3-4,6-2-2,2-5-2,1-2 0,-1-6 2,1-2 0,0-5-3,3-2-8,1-3-7,3-3-8,-1-2-3,-1 1 1,-3-1-1,-1 1 2,-3-1 1,-1 1 4,-2-1 4,-3 1 3,-1-1 5,0-1 2,-2-1 5,0-1 2,-2 1 4,-1 3 4,-1 3 3,0 3 4,-1 2 5,0 2 9,0 2 8,0 2 8,0 4 6,1 6 1,2 6 1,0 6 2,0 2-2,-4 1-8,-3-1-6,-2 1-8,-3 0-5,0 3-5,-1 1-3,-1 2-3,-2 1-5,0-1-5,-2-1-4,0-1-5,0-2-4,3-1-5,1-3-4,2-1-6,2-5-6,0-6-10,2-8-9,0-6-9,2-5 0,0-1 11,2-3 10,0-1 12,1-2 8,2 2 8,0 1 8,2 1 8,-1 1 3,1 3-4,0 1-1,0 2-3,0 2 2,1 1 7,2 0 6,0 2 7,0 0 7,-1 2 5,0 0 6,-2 2 7,0 0-3,0 0-9,0 0-10,0 0-9,-1 0-9,1 0-7,0 0-8,0 0-7,0 0-5,0 0 0,-1 0-2,1 0-1,-1-1 1,0 0 0,-2-2 1,0 0 1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5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74569 16694 527,'0'-29'2,"0"5"5,0 5 5,0 5 4,-2 6 8,0 8 12,-3 8 12,-2 7 12,0 6 0,0-1-11,2 2-11,1 2-11,-1 2-7,0 6-3,-2 6-3,0 6-3,-1 3-2,1-2-2,-1 0 0,0-2-2,0 1-2,-2 2-3,0 2-4,-1 2-5,0 2-3,0 0-4,2 1-5,1 2-4,0-3-1,2-3 3,1-4 3,0-4 2,1-4-1,-2-3-7,0-5-7,-1-3-6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5"/>
    </inkml:context>
    <inkml:brush xml:id="br0">
      <inkml:brushProperty name="width" value="0.03078" units="cm"/>
      <inkml:brushProperty name="height" value="0.03078" units="cm"/>
    </inkml:brush>
  </inkml:definitions>
  <inkml:trace contextRef="#ctx0" brushRef="#br0">74916 17895 714,'14'-28'7,"-3"7"11,-3 7 13,-2 7 12,-3 7 3,-1 8-6,0 7-6,-2 9-7,-1 2-7,-4-3-7,-2-3-7,-3-3-6,0-3-6,2-1-3,4-2-4,3-2-3,3-2-1,5-1 0,5 0 1,6-2 1,1 0 3,1-2 5,-1 0 6,1-2 6,-3 2 4,-5 4 1,-5 4 2,-4 4 3,-5 2-1,-4 1 0,-4 1-1,-4 1 0,-2 0-3,-1-1-3,-1-1-3,-1-1-5,1-1-4,3 0-6,3-2-7,3-1-6,2-3-9,2-4-9,2-6-11,2-4-10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6"/>
    </inkml:context>
    <inkml:brush xml:id="br0">
      <inkml:brushProperty name="width" value="0.0419" units="cm"/>
      <inkml:brushProperty name="height" value="0.0419" units="cm"/>
    </inkml:brush>
  </inkml:definitions>
  <inkml:trace contextRef="#ctx0" brushRef="#br0">76060 17744 525,'-2'-21'40,"0"6"4,-4 7 2,0 5 2,-3 5-1,0 6-7,-1 4-7,-1 5-6,0 2-4,0 1-2,2 0-2,1-1-1,1 1-2,2-1-2,2 1-2,2-1-2,2 0-4,4-3-6,2-1-4,3-2-6,3-5-4,0-6-5,1-8-5,1-6-4,0-4-2,-2-1-3,-3-1 0,-1-1-3,-2 0 3,-2 1 4,-2 0 7,-2 2 4,-2 2 6,-2 1 5,-2 2 5,-2 2 6,0 2 4,2-1 5,3 0 3,1 0 4,2 0 1,5 1-3,4-1-3,4 0-3,2 0-2,1 0-5,1 0-3,1 1-5,0 0 1,-3 2 1,-1 2 3,-2 2 3,-2 2 1,-3 2-2,-1 2 0,-2 2-2,-2 1 4,0 3 7,-2 2 9,0 2 8,-2 0 2,-2 1-4,-2-1-3,-2 1-4,0-1-6,-1-1-6,0-1-6,0 0-8,4-3-11,8-3-14,8-2-16,7-4-15,4-1-2,-3 0 13,-1 0 13,-2 0 12,-3 0 6,-1 0 0,-2 0-2,-2 0 0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6"/>
    </inkml:context>
    <inkml:brush xml:id="br0">
      <inkml:brushProperty name="width" value="0.04637" units="cm"/>
      <inkml:brushProperty name="height" value="0.04637" units="cm"/>
    </inkml:brush>
  </inkml:definitions>
  <inkml:trace contextRef="#ctx0" brushRef="#br0">77392 17135 474,'0'-35'34,"0"7"-2,0 9-1,0 7-1,0 8 4,0 8 9,0 8 9,0 7 10,0 6-3,0 1-11,0 3-12,0 1-12,-2 2-8,0 2-4,-3 3-4,-2 1-3,-1 3-6,-2 4-7,0 4-7,-1 4-7,0 3-3,3 3 4,1 3 1,2 3 4,1-1-4,0-7-8,0-5-10,1-6-9,-1-7-4,0-7-2,0-9-1,0-7-1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7"/>
    </inkml:context>
    <inkml:brush xml:id="br0">
      <inkml:brushProperty name="width" value="0.03202" units="cm"/>
      <inkml:brushProperty name="height" value="0.03202" units="cm"/>
    </inkml:brush>
  </inkml:definitions>
  <inkml:trace contextRef="#ctx0" brushRef="#br0">78500 17946 687,'3'-14'7,"6"3"16,5 3 14,7 3 16,1 1 2,-1 2-10,-3 0-9,-1 2-11,1 0-8,5 0-6,5 0-7,4 0-7,3 0-2,-3 0 2,-2 0 2,-2 0 2,-3 1-11,-7 2-22,-5 2-23,-6 1-23,-4 1-3,-2-1 16,-2 0 17,-2-2 17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7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78337 18565 659,'-15'7'2,"2"-2"2,2-3 3,3 0 3,3-3 7,8 0 9,6-2 11,7 0 9,6-1 2,5 0-7,5 0-7,5 1-6,2-1-7,2 2-8,0 0-7,2 2-7,-2 0-8,-4 2-9,-4 0-10,-3 2-9,-5-1 0,-5-1 8,-5 0 7,-5-2 9,-2 1-3,0 0-11,0 2-13,0 0-11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7"/>
    </inkml:context>
    <inkml:brush xml:id="br0">
      <inkml:brushProperty name="width" value="0.03846" units="cm"/>
      <inkml:brushProperty name="height" value="0.03846" units="cm"/>
    </inkml:brush>
  </inkml:definitions>
  <inkml:trace contextRef="#ctx0" brushRef="#br0">80628 17195 572,'0'-21'0,"0"3"0,0 5 0,0 3 0,0 4 9,0 4 21,0 4 19,0 4 20,-1 4 3,0 7-12,-2 6-13,0 5-12,-2 4-10,0 1-8,-1 0-6,-1 2-8,-1 0-7,0-2-8,0 0-9,1-1-9,0-2-5,2-1-3,2-3-2,2-1-3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3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73100 24881 552,'23'-51'2,"-1"8"6,-1 8 6,-1 7 4,-1 7 5,-2 5 4,-3 5 4,-1 5 3,-2 3 0,-1 3-1,0 4-3,-2 2-2,-1 4-2,-2 4-4,-2 3-3,-2 5-2,-2 2-3,-2 1 1,-2 1-1,-2 1 1,-1-1-3,-2 0-4,0 0-5,-1-2-3,1-2-3,2-3 1,4-3 1,3-3 0,2-3-7,5-2-13,4-4-13,4-2-14,3-5-7,1-6 1,3-6 0,1-5 0,0-2 4,-4 6 9,-5 5 7,-3 5 9,-2 1 6,0-2 2,0-2 2,0-1 3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8"/>
    </inkml:context>
    <inkml:brush xml:id="br0">
      <inkml:brushProperty name="width" value="0.04188" units="cm"/>
      <inkml:brushProperty name="height" value="0.04188" units="cm"/>
    </inkml:brush>
  </inkml:definitions>
  <inkml:trace contextRef="#ctx0" brushRef="#br0">81702 16805 525,'0'-35'0,"2"9"0,0 9 0,2 9 0,-1 3 7,-1 0 14,0-2 15,-2 0 14,-1 5 5,-4 12-4,-2 11-4,-3 13-4,-2 4-5,1-2-7,-1-2-8,0-2-7,1-2-3,3-1-1,1-3-1,2-1 0,2-3-3,2-1-7,2-3-5,2-1-6,3-3-2,4-3 0,3-3 0,5-2 2,2-3-5,2-2-8,3-2-7,1-2-9,0-1-5,-1 0-2,-3 0-2,-1 0-1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8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82100 16895 569,'-23'-13'6,"3"4"13,1 6 14,3 5 12,1 2 3,4 1-6,3 1-5,3 2-7,-1 4-2,-2 9 1,-3 9 0,-3 9 2,-2 3-4,2-1-10,1 0-8,1-1-9,1-1-9,0 0-12,2 0-11,1 0-12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9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82123 16078 491,'0'-21'3,"0"3"6,0 4 5,0 5 5,-2 2 4,0 2 2,-3 2 1,-2 2 2,-1 3 0,2 6 0,1 4-1,0 5-1,1 3-2,-2-1-4,0 1-3,-1-1-4,1 0-4,6-2-3,4-3-4,6-1-3,2-5-5,3-6-7,2-8-7,1-6-8,1-3-4,-2 1-2,-3 1-3,-1 0-2,-2 2 2,-2-1 6,-3 0 7,-1 0 6,-2 2 7,-2 1 5,-2 2 7,-2 2 6,-1 1 4,-2 0 5,0 0 3,-1 0 5,1 1 3,4 1 4,4 0 5,4 2 3,2 0-6,2 0-15,0 0-16,1 0-15,1 0-9,0 2-2,-1 0-1,1 1-1,-3 2 10,-4 2 21,-6 2 21,-4 2 21,-3 1 7,0 1-10,1 1-7,-1 2-10,-1 1-6,-2 5-2,-2 3-2,-1 5-4,-3 4-2,-2 6-2,-1 6-2,-3 6-3,-3 5 0,-7 5 0,-5 5 2,-6 5-1,-4 7-6,-4 7-14,-2 8-16,-3 7-13,0 1-9,6-8 1,4-8-1,6-7 0,4-8 2,5-5 4,5-7 5,5-5 4,4-8 5,5-12 6,3-10 4,4-10 5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09"/>
    </inkml:context>
    <inkml:brush xml:id="br0">
      <inkml:brushProperty name="width" value="0.03765" units="cm"/>
      <inkml:brushProperty name="height" value="0.03765" units="cm"/>
    </inkml:brush>
  </inkml:definitions>
  <inkml:trace contextRef="#ctx0" brushRef="#br0">83531 18689 584,'-7'-5'8,"0"6"19,2 6 18,1 6 19,0 4 3,2 1-12,0 3-12,2 1-11,0 0-8,2-1-5,0-3-5,2-1-3,2-4-5,5-5-5,5-4-5,5-6-5,1-3-2,-1-5 0,-3-4 0,-1-3-1,-3-3 2,-3 1 3,-3-1 3,-2 1 4,-3 0 1,0 2 1,-2 3 1,0 1 1,-3 2 0,-2 3 0,-4 1-2,-2 2 0,-2 2-4,-1 2-8,-1 2-8,-1 2-8,0 1-5,3 2-4,1 0-3,2 1-4,1 1-1,1 0 0,-1 0 0,0 0 1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2"/>
    </inkml:context>
    <inkml:brush xml:id="br0">
      <inkml:brushProperty name="width" value="0.05374" units="cm"/>
      <inkml:brushProperty name="height" value="0.05374" units="cm"/>
      <inkml:brushProperty name="color" value="#00BFF3"/>
    </inkml:brush>
  </inkml:definitions>
  <inkml:trace contextRef="#ctx0" brushRef="#br0">68318 22848 409,'-22'-17'28,"4"11"10,5 12 11,3 11 9,2 6 1,2-3-9,1-1-9,0-2-9,1-1-6,-2 3-3,0 1-2,-1 3-4,-1 1-2,0 1-1,1 1-1,-1 1-1,0 1-2,2 0-1,1 2-1,0 1-1,1 2-3,-2 2-4,0 4-2,-1 3-5,0-1-2,2-4-1,2-4-3,2-3-1,0-4-1,0 0 2,-2-1 0,0-1 1,-1-2 0,-2-3-1,0-3-1,-1-2-1,1-10-3,4-14-3,4-15-3,4-15-3,3-8 1,3-2 3,3-2 5,4-1 4,1-1 3,2 4 2,3 3 2,1 2 1,2 3 2,1 2 1,1 2 1,1 2 2,-1 2 0,-4 3-1,-2 3 0,-2 3 0,-4 3 2,-1 1 5,-3 3 5,-1 1 5,-2 5 5,-1 8 8,0 8 8,-2 8 7,-1 5 0,-2 1-6,-2 3-7,-2 1-6,-1 1-5,0-1-3,0-1-2,0-1-4,0 0-1,0 1 0,0 1-1,0 2 0,0 0-1,0 2-2,0 3-2,0 1-1,0 2-1,0 1 0,0 0 1,0 2 0,0 2-4,0 2-5,0 4-6,0 2-6,0 1-7,0-4-10,0-2-8,0-3-9,0-5-3,2-6 4,0-5 3,2-6 4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71574 23708 463,'0'-15'5,"0"1"11,0 0 12,0 2 10,-2 1 3,-2 3-3,-4 1-5,-2 2-4,-1 1-4,-1 2-3,0 0-4,1 2-3,-2 2-2,-2 4-2,-1 4 0,-3 3-2,0 3 0,3 2-1,1 0 2,3 1-1,0 1 0,2 3 0,1 1 0,1 3 0,0 0 0,2 0 0,0 1-1,2-1 1,1-1-1,2-3-3,2-3-3,2-3-2,2-3-2,2-3-2,1-2-1,3-4-1,2-3 0,1-2 0,3-3 1,2-4 1,1-3-3,1-3-6,1-5-5,1-3-5,0-3-3,-2-1-1,0-1 0,0-1-1,-3 0 0,-1 1 1,-3 1 0,-1 2 0,-2-1 3,-2 2 4,-3 2 5,-1-1 4,-1 3 5,0 1 2,0 2 3,0 3 4,0 1 1,0 0-1,0 2 0,0 1-1,-1 2 8,-1 4 17,0 4 17,-2 4 16,0 3 4,0 3-10,0 3-9,0 4-10,0 1-8,-2 1-5,0 0-5,-1 3-5,-2 1-4,0 4-1,-2 5 0,0 3-2,0 1-4,1-2-11,0-2-10,2-1-10,0-4-7,0-4-4,0-3-6,0-5-5,1-4 0,2-6 3,2-6 3,2-6 4,0-6 3,0-6 5,-2-5 5,0-6 4,0-3 5,2 3 2,2 2 3,2 1 3,0 3 5,-1 3 6,-1 3 7,0 3 7,-1 2 6,2 2 6,0 2 6,1 3 7,1 0 2,0 0-1,0 0-3,0 0-1,0 1-5,1 0-7,2 1-8,0 2-8,0 0-13,1 0-17,0 0-18,0 0-17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4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73043 23295 431,'0'-21'2,"0"3"4,0 5 4,0 3 5,0 4 8,0 4 13,0 4 13,0 4 13,-1 4 2,0 3-11,-2 5-10,0 3-10,-1 3-7,0 1-1,0 1-2,1 1-2,-1 2-3,0 3-1,0 2-3,0 4-2,-1 3-2,0 4-5,-1 4-3,-1 4-5,-1 2-4,2-1-7,1 1-6,1 0-7,0-3-3,2-4-2,0-6 0,2-4-1,0-5-4,0-6-5,0-3-5,0-6-5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4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73350 24081 612,'7'-9'0,"-3"0"0,-1-1 0,-1-1 0,-1-1 6,3 0 12,4 0 11,2 1 13,1 1 5,-1 6-1,-1 4-1,0 6 0,-3 4-6,-1 3-8,-2 5-9,-2 3-9,-2 3-9,-2 1-5,-2 1-7,-1 1-7,-2-1-3,2-3 1,1-3 0,0-3 1,3-4-1,4-3-1,4-4-1,4-4-2,1-2 3,1 0 8,0 0 6,-1 0 9,-2 3 5,-4 8 6,-6 6 6,-4 7 5,-3 3 0,-2-2-7,0 0-7,-1 0-6,0-3-7,-1-2-4,0-1-6,1-2-5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4"/>
    </inkml:context>
    <inkml:brush xml:id="br0">
      <inkml:brushProperty name="width" value="0.04854" units="cm"/>
      <inkml:brushProperty name="height" value="0.04854" units="cm"/>
      <inkml:brushProperty name="color" value="#00BFF3"/>
    </inkml:brush>
  </inkml:definitions>
  <inkml:trace contextRef="#ctx0" brushRef="#br0">74339 24042 453,'-15'-5'85,"2"6"-12,3 6-11,1 5-13,1 4-8,0 2-5,0 0-6,1 1-6,-1 1-3,2 1-2,1 1-3,0 1-2,1 0-1,0 2-1,0 1-2,1 1 0,1-2-2,5-5-1,6-5-2,4-4-1,3-8-8,-1-9-13,1-8-14,0-8-14,-1-7-4,-1 1 5,-1-2 4,-1-1 4,-2 1 8,-2 3 7,-4 4 9,-2 2 9,-3 2 5,0 2 4,-2 3 3,0 1 2,-1 2 4,0 1 2,0 0 2,0 2 3,2 0-1,2 1-4,4-1-5,2 0-4,3 0-3,1 2-2,3 1-2,2 1-1,0 2 1,-1 5 6,-1 6 5,0 4 5,-3 4 4,-3 1 0,-2 3 2,-4 1 0,-1 2-3,-2 1-5,-1 1-7,0 1-7,-1-1-3,-2 0-2,0-1-3,-1-1-2,1-5-7,6-11-15,4-9-13,6-9-13,2-6-2,1 1 12,1-1 12,1 0 12,0 2 6,0 3 2,-2 3 2,-1 2 1,-1 3 0,-1 0 0,0 2-1,-2 0 0,-1 0-3,0-2-7,-2-2-5,0-1-7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5"/>
    </inkml:context>
    <inkml:brush xml:id="br0">
      <inkml:brushProperty name="width" value="0.05408" units="cm"/>
      <inkml:brushProperty name="height" value="0.05408" units="cm"/>
      <inkml:brushProperty name="color" value="#00BFF3"/>
    </inkml:brush>
  </inkml:definitions>
  <inkml:trace contextRef="#ctx0" brushRef="#br0">75510 23795 406,'0'-30'26,"0"7"4,0 4 2,0 5 4,1 6 7,0 10 10,2 8 9,0 9 11,0 6-2,-2 5-13,-2 3-14,-2 4-13,-2 5-11,0 8-9,-1 6-8,-1 7-8,-2 4-9,0 1-10,-1 1-10,-1 1-9,1-5-4,2-11 3,4-10 2,3-11 2,0-8-2,0-2-7,-2-3-5,0-2-7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3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74720 23881 461,'-9'-13'9,"0"3"15,-2 4 16,0 4 17,0 4 5,-1 4-6,0 4-4,0 3-6,0 5-5,-1 4-7,-1 3-7,-2 5-6,1 1-4,1 0-2,1 1-2,1-1-3,1 0-2,4-1-3,2-2-3,4 1-4,3-4-9,4-3-18,4-5-17,3-3-18,3-5-5,0-4 4,-1-6 5,1-4 5,-2-3 6,-2 0 5,-4 1 6,-3-1 6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5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76700 24181 514,'15'-14'137,"-1"5"-31,-1 3-30,0 4-31,1 2-16,5 0-5,5 0-3,5 0-4,1 0-4,-2 0-4,-1 0-5,-3 0-4,-1 0-2,-3 0 3,-1 0 1,-2 0 2,-3 1-11,-3 4-22,-3 2-21,-2 3-24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6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76437 25181 559,'-15'7'6,"2"-2"13,2-3 13,3 0 12,3-4 5,8 0-2,6-3-4,7-2-1,5 0-5,1 0-6,2 2-5,3 1-5,1 0-5,1 2-4,1 0-3,0 2-3,0 2-5,-3 4-8,-3 3-7,-3 5-7,-2 0-12,-1-1-19,-1-2-18,0-2-18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6"/>
    </inkml:context>
    <inkml:brush xml:id="br0">
      <inkml:brushProperty name="width" value="0.04806" units="cm"/>
      <inkml:brushProperty name="height" value="0.04806" units="cm"/>
      <inkml:brushProperty name="color" value="#00BFF3"/>
    </inkml:brush>
  </inkml:definitions>
  <inkml:trace contextRef="#ctx0" brushRef="#br0">78932 23747 457,'2'-14'0,"2"2"0,4 4 0,2 3 0,3 1 10,3 2 21,3 0 20,3 2 20,1 0 3,-1 2-13,-1 0-13,0 2-14,-4 1-10,-3 5-3,-4 4-5,-4 4-4,-5 3-6,-5 3-5,-4 2-7,-5 4-6,-5 3-3,-3 3-3,-5 2-2,-3 4-1,-1-1-1,3-4 0,3-3 1,3-5 1,2-4 2,1-3 4,1-5 5,1-3 3,5-4 10,8-4 13,9-4 14,10-4 14,4-3 2,3 0-7,1-1-8,3-2-9,0 1-3,2-1-3,1 0-1,1 0-2,-1 0-13,-3 0-27,-3 1-26,-3-1-25,-3 0-11,-3 2 8,-3 1 6,-2 0 8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6"/>
    </inkml:context>
    <inkml:brush xml:id="br0">
      <inkml:brushProperty name="width" value="0.05432" units="cm"/>
      <inkml:brushProperty name="height" value="0.05432" units="cm"/>
      <inkml:brushProperty name="color" value="#00BFF3"/>
    </inkml:brush>
  </inkml:definitions>
  <inkml:trace contextRef="#ctx0" brushRef="#br0">80647 23677 404,'-2'-10'14,"-2"10"28,-4 12 28,-2 10 28,-3 6 4,-1 2-20,-3 2-19,-1 3-21,-1-1-13,1 0-6,0-1-6,3-1-6,-2 1-9,-2 6-8,-1 4-11,-3 6-9,2-2-9,3-8-9,5-8-9,3-7-9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6"/>
    </inkml:context>
    <inkml:brush xml:id="br0">
      <inkml:brushProperty name="width" value="0.04836" units="cm"/>
      <inkml:brushProperty name="height" value="0.04836" units="cm"/>
      <inkml:brushProperty name="color" value="#00BFF3"/>
    </inkml:brush>
  </inkml:definitions>
  <inkml:trace contextRef="#ctx0" brushRef="#br0">80355 23995 454,'-13'-8'112,"6"2"-19,6 1-19,6 1-19,5 2-12,3 5-4,5 6-5,3 4-3,2 4-6,-1 3-6,-1 3-6,-1 3-6,-1 2-7,-1 0-10,-1 2-10,0 1-9,-3-2-8,-1-3-7,-3-5-6,-1-3-6,-1-4-4,0-3 1,0-3 1,0-2 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7"/>
    </inkml:context>
    <inkml:brush xml:id="br0">
      <inkml:brushProperty name="width" value="0.05412" units="cm"/>
      <inkml:brushProperty name="height" value="0.05412" units="cm"/>
      <inkml:brushProperty name="color" value="#00BFF3"/>
    </inkml:brush>
  </inkml:definitions>
  <inkml:trace contextRef="#ctx0" brushRef="#br0">81839 23377 406,'-6'-6'11,"2"2"22,4 4 23,2 3 22,1 3 4,0 5-13,-1 5-12,-2 5-14,0 3-8,0 1-5,0 1-4,0 1-5,0 1-5,0 1-2,0 0-3,0 2-4,1 0-3,2-1-3,2-2-4,2 1-3,1-4-2,-1-3-2,1-5-1,0-3-3,-3-1-1,-4 3-1,-6 3-3,-4 3-1,-4-1 0,-1-3 2,-3-4 2,-1-4 1,-2-2-1,1-1-6,-1 1-5,1 0-5,0-1-6,2-2-9,3-3-8,1 0-8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7"/>
    </inkml:context>
    <inkml:brush xml:id="br0">
      <inkml:brushProperty name="width" value="0.03745" units="cm"/>
      <inkml:brushProperty name="height" value="0.03745" units="cm"/>
      <inkml:brushProperty name="color" value="#00BFF3"/>
    </inkml:brush>
  </inkml:definitions>
  <inkml:trace contextRef="#ctx0" brushRef="#br0">82350 23559 587,'43'-42'94,"-6"12"-10,-7 10-12,-7 11-11,-4 5-13,1 2-15,-1 0-15,1 2-16,-2 1-13,-3 2-14,-3 2-14,-2 2-14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7"/>
    </inkml:context>
    <inkml:brush xml:id="br0">
      <inkml:brushProperty name="width" value="0.05234" units="cm"/>
      <inkml:brushProperty name="height" value="0.05234" units="cm"/>
      <inkml:brushProperty name="color" value="#00BFF3"/>
    </inkml:brush>
  </inkml:definitions>
  <inkml:trace contextRef="#ctx0" brushRef="#br0">83409 23650 420,'-21'8'8,"3"1"16,4 2 16,5 0 15,1 2 7,2 1-7,1 3-4,0 1-5,1 3-6,1 1-6,-1 3-4,0 1-6,0 0-4,2-1 0,0-3-2,2-1-2,1-3-1,2-1-5,2-3-2,2-1-4,1-3-5,3-2-6,2-4-6,1-2-5,2-4-5,0-4-3,-1-4-2,1-4-3,-1-2-1,-1-3 2,-1-1 1,-1-3 2,-1-1 2,-2-1 1,-2-1 3,-2 0 1,-3 0 5,-3 3 4,-2 3 6,-3 3 5,-3 3 2,0 2 2,-1 4 0,-1 3 0,-1 2 1,0 0-1,0 2 1,1 0-1,2 0-9,6-4-18,6-2-17,6-3-18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8"/>
    </inkml:context>
    <inkml:brush xml:id="br0">
      <inkml:brushProperty name="width" value="0.05895" units="cm"/>
      <inkml:brushProperty name="height" value="0.05895" units="cm"/>
      <inkml:brushProperty name="color" value="#00BFF3"/>
    </inkml:brush>
  </inkml:definitions>
  <inkml:trace contextRef="#ctx0" brushRef="#br0">83352 22765 373,'7'-15'0,"-2"3"0,-2 1 0,-2 2 0,0 1 2,2 1 4,2-1 5,2 0 4,-1 2 9,-2 6 12,-4 4 12,-2 6 13,-3 3 2,0 3-9,-2 3-9,0 3-8,0 0-9,2-1-8,2-2-8,2-3-8,3-2-10,4-6-13,4-5-13,4-4-12,1-5-5,-1-2 7,-1-3 5,0-3 6,-3-2 3,-1 1-2,-2-1-1,-2 0-1,-2 1 2,0 3 6,-2 1 6,0 2 6,1 3 11,4 2 17,3 4 15,5 2 17,0 3 1,-1 2-16,-2 2-14,-2 2-16,-2 0-5,-2 1 6,-3 0 5,0 0 5,-4 0 3,-2 1 1,-4 1 1,-2 1 0,-3 2 5,-1 2 4,-3 1 7,-1 3 5,-3 2 1,0 5-6,-1 3-5,-1 4-5,-2 7-4,-2 10-4,-4 9-2,-3 11-3,-2 5-6,-1 4-6,0 3-6,-2 2-8,0 2-7,2-2-8,0 0-8,2-1-9,3-6-4,7-8-1,6-9 0,8-9 0,4-9-1,1-10 1,0-9-1,2-10 1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28"/>
    </inkml:context>
    <inkml:brush xml:id="br0">
      <inkml:brushProperty name="width" value="0.04474" units="cm"/>
      <inkml:brushProperty name="height" value="0.04474" units="cm"/>
      <inkml:brushProperty name="color" value="#00BFF3"/>
    </inkml:brush>
  </inkml:definitions>
  <inkml:trace contextRef="#ctx0" brushRef="#br0">84550 25312 491,'7'-10'13,"-1"10"26,0 12 25,-1 10 25,-1 3 4,1-6-19,1-3-21,2-6-18,0-3-14,2-2-6,0-3-5,1 0-7,1-5-4,0-4 0,-1-5 0,1-5 0,-1-2-4,-2 2-6,-3 3-5,-1 1-7,-2 1-1,-4 1 0,-2-1 1,-3 0 2,-4 2 0,-2 3-2,-3 2-2,-3 4 0,0 1 0,2 2 5,4 0 4,3 2 3,1 0-3,-2 0-12,0-1-12,-1 1-12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4"/>
    </inkml:context>
    <inkml:brush xml:id="br0">
      <inkml:brushProperty name="width" value="0.05464" units="cm"/>
      <inkml:brushProperty name="height" value="0.05464" units="cm"/>
      <inkml:brushProperty name="color" value="#00BFF3"/>
    </inkml:brush>
  </inkml:definitions>
  <inkml:trace contextRef="#ctx0" brushRef="#br0">75100 24148 402,'1'-21'3,"2"5"5,2 4 6,2 6 5,1 2 3,1 0-1,2 0 0,0 0-1,0 4-1,-1 6 2,0 7 0,-2 8 0,-2 3-1,-4 1-4,-4 1-2,-4 1-4,-2-1-2,-2 0 0,0-1-1,-1 0 0,0-3-1,2-3-1,2-3-1,3-3-1,1-3-2,6-4-5,2-4-3,5-4-4,3-5-4,3-4-4,4-5-3,2-5-5,2-4 0,1-1 1,1-3 2,1-1 1,-2-1 2,-1 1 2,-4 1 3,-3 2 1,-3 1 3,-1 4 4,-2 5 4,-2 3 4,-2 3 4,0 0 5,-2 2 6,0 1 4,-3 3 11,-1 6 14,-2 6 15,-1 6 13,-2 4 1,0 3-14,0 3-14,0 3-14,-1 2-8,0 1-3,-1 0-3,-2 3-2,1-3-3,2-2-1,3-3-1,1-3-2,3-2-5,4 0-12,3-2-11,5-1-11,2-5-5,1-10 2,2-10 2,0-10 2,1-6 2,1-5 3,1-3 2,1-4 3,-1-2 1,-1-1 0,-3 1-1,-1 0 0,-3 1 2,-4 1 4,-5 3 5,-2 2 5,-4 3 1,-1 5 2,0 5 0,-1 5 0,-3 3 4,-2 4 3,-3 2 5,-3 4 5,-2 2 1,0 4-3,1 2-2,-1 4-2,1 0-7,2 1-13,3 0-12,1 0-12,2-1-7,2-1-1,2-1-1,2 0-1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5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87660 23300 563,'-24'25'124,"-1"3"-27,-1 2-27,-1 4-26,0 0-16,-1-1-4,1-3-5,0-2-5,0-1-4,3 1-5,1-1-3,3 1-6,2-3-1,2-2 0,4-3 1,3-2 1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5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87337 23595 473,'-15'-7'6,"2"0"11,2 2 11,3 1 12,3 2 7,8 5 4,6 6 2,7 4 4,4 3-2,1 1-8,1 1-6,1 1-7,1 2-9,1 1-8,1 3-8,1 1-10,-1 1-9,0 1-8,-1-1-8,-1 0-9,0-1-6,-1-3-6,1-3-6,-1-3-4,-2-3-2,-3-4 4,-4-4 4,-4-4 2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5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90040 22487 478,'6'-15'3,"-3"2"4,-2 2 5,-3 3 5,-3 3 9,0 8 12,-2 6 12,0 7 12,-1 5 2,-1 5-9,-2 3-8,0 5-10,0 1-6,1 2-5,1 0-6,1 2-4,0 1-7,0 0-7,0 2-9,1 0-8,0 0-8,2-2-7,2-2-9,2-1-7,1-6-1,2-6 8,0-7 7,2-6 8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5"/>
    </inkml:context>
    <inkml:brush xml:id="br0">
      <inkml:brushProperty name="width" value="0.04974" units="cm"/>
      <inkml:brushProperty name="height" value="0.04974" units="cm"/>
      <inkml:brushProperty name="color" value="#00BFF3"/>
    </inkml:brush>
  </inkml:definitions>
  <inkml:trace contextRef="#ctx0" brushRef="#br0">91122 22621 442,'0'-29'8,"0"7"15,0 5 16,0 6 16,0 8 5,0 8-3,0 9-4,0 9-4,-2 6-6,-6 1-7,-4 2-7,-5 2-8,-2 0-4,1-1-2,1-3-3,1-2-2,1-2-1,4-3-2,3-3 0,3-3-2,4-2-3,7-3-5,7-1-6,8-2-5,4-2-6,6-2-6,5-3-4,5 0-7,1-4-4,0-4-2,-2-4-4,0-4-2,-4 0 0,-6 1 4,-5 2 4,-6 3 5,-5 0 3,-3 2 3,-3 1 4,-2 0 4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5"/>
    </inkml:context>
    <inkml:brush xml:id="br0">
      <inkml:brushProperty name="width" value="0.0501" units="cm"/>
      <inkml:brushProperty name="height" value="0.0501" units="cm"/>
      <inkml:brushProperty name="color" value="#00BFF3"/>
    </inkml:brush>
  </inkml:definitions>
  <inkml:trace contextRef="#ctx0" brushRef="#br0">91690 22743 439,'-22'-28'9,"5"7"20,3 6 19,4 8 19,2 6 5,-2 6-8,0 6-9,-1 6-9,-1 4-6,-2 2-6,0 4-4,-1 3-6,-1 3-5,-1 5-5,-1 3-7,-1 4-4,1 2-9,5 0-9,3 0-10,4 0-9,3-5-6,2-6-3,2-9-4,2-7-2,1-6-4,2-1-1,0-2-4,2-2-2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6"/>
    </inkml:context>
    <inkml:brush xml:id="br0">
      <inkml:brushProperty name="width" value="0.05033" units="cm"/>
      <inkml:brushProperty name="height" value="0.05033" units="cm"/>
      <inkml:brushProperty name="color" value="#00BFF3"/>
    </inkml:brush>
  </inkml:definitions>
  <inkml:trace contextRef="#ctx0" brushRef="#br0">92126 21868 437,'-1'-28'0,"-1"5"0,0 7 0,-1 5 0,-1 3 4,0-2 10,0 0 8,0-1 10,-1 1 5,-2 4 3,-2 4 2,-1 4 2,-2 4 0,0 6-6,0 4-4,1 5-4,-1 1-5,2-1-5,1-3-3,0-1-6,6-3-5,10-2-11,10-4-8,9-3-10,5-3-7,-1-6-4,-1-4-3,-1-5-5,-2-2 1,-3 2 4,-3 3 5,-3 1 4,-3 1 5,-4 0 5,-5 0 5,-2 1 6,-5-1 4,0 2 6,-3 1 7,-2 0 5,-2 1 5,0 0 7,-1 0 5,-1 0 6,3 0-2,10-2-10,8 0-10,9-1-9,4-1-6,-3 2-5,-1 1-2,-2 1-5,-3 1 1,-1 3 1,-2 4 3,-2 2 3,-3 2 4,-3 2 6,-2 0 6,-4 1 6,-2 2 3,-3 0 2,-4 1 2,-2 1 1,-1 2-1,-1 1-1,0 3-3,1 2-2,-3 3-2,-4 6-2,-3 6-1,-4 7-3,-5 3-3,-3 3-5,-4 4-4,-4 2-4,-2 6-3,0 7 2,0 8 0,0 9 2,1 1-6,1 0-11,3-3-13,2-2-12,3-2-8,4-3-1,3-4-3,5-2-2,4-8 2,5-14 4,4-14 7,6-13 4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7"/>
    </inkml:context>
    <inkml:brush xml:id="br0">
      <inkml:brushProperty name="width" value="0.04612" units="cm"/>
      <inkml:brushProperty name="height" value="0.04612" units="cm"/>
      <inkml:brushProperty name="color" value="#00BFF3"/>
    </inkml:brush>
  </inkml:definitions>
  <inkml:trace contextRef="#ctx0" brushRef="#br0">93747 24397 477,'-14'1'19,"2"2"20,4 2 21,3 2 21,1 1 3,2 3-15,0 2-15,2 1-14,1 2-11,4-2-7,2-1-6,3-1-8,3-3-6,0-4-9,1-6-7,1-4-7,0-4-3,-1-2 1,0-1 3,-2-3 2,-1 0 1,-2 1 4,-3 1 1,-1 0 3,-3 1 2,-6 1 3,-4-1 2,-5 0 3,-3 2-1,-2 3-5,0 2-5,-1 4-5,1 2-4,1 2-2,2 2-4,3 2-2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7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95270 23500 464,'-12'0'88,"10"0"-5,8 0-4,10 0-5,5 0-9,4 0-13,5 0-13,3 0-14,2 0-10,0 0-4,0 0-7,1 0-4,-3 0-9,-4 0-12,-4 0-12,-3 0-12,-4 1-10,-3 2-10,-3 1-9,-2 3-9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7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95133 24150 588,'-6'7'8,"4"-1"15,4-1 16,4 0 14,4-2 6,7 0-5,6-2-6,5 0-6,5-2-7,2 0-9,4-2-9,3 0-9,0-1-10,-2 0-9,-2 0-10,-1 1-8,-5-1-12,-6 2-12,-5 0-12,-6 2-14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8"/>
    </inkml:context>
    <inkml:brush xml:id="br0">
      <inkml:brushProperty name="width" value="0.05439" units="cm"/>
      <inkml:brushProperty name="height" value="0.05439" units="cm"/>
      <inkml:brushProperty name="color" value="#00BFF3"/>
    </inkml:brush>
  </inkml:definitions>
  <inkml:trace contextRef="#ctx0" brushRef="#br0">97239 23393 404,'-23'24'198,"3"1"-48,1 0-48,3 2-47,1-1-26,4-1-6,3-3-4,3-1-6,3-3-6,5-1-9,6-3-9,4-1-8,3-4-5,1-4-2,1-6-2,1-4-2,1-6 0,1-5 1,1-7 1,1-5 1,-2-1 2,-3 3 3,-4 5 4,-4 3 3,-4 3 2,-3-1 3,-2 1 3,-3-1 2,-3 2 1,-2 3 0,-2 2 0,-2 4-1,-2 1-1,-1 0-2,-3 0-3,-1 0-3,0 2-5,2 2-8,4 4-8,3 2-9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4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77263 24200 471,'6'29'7,"-2"-3"12,-4-5 14,-2-3 12,-3-1 6,-2 1-5,-2 3-3,-2 2-3,0 0-3,2 3-2,3 0-2,1 1-1,1-1-3,2-2-5,0-1-3,2-2-5,1-3-5,2-1-5,2-2-5,2-2-6,2-3-2,1-1 3,3-2 2,2-2 2,2-2-7,3-2-16,3-2-16,3-2-16,0-1-7,-5 0 4,-3 0 3,-4 0 4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8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98100 23650 536,'15'15'110,"-1"-1"-17,-1-1-15,-1-1-17,0 0-14,0 1-13,-1 1-13,1 2-13,0-1-5,-1 1-1,1-1 1,0 1 0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8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99343 22533 408,'-15'-6'13,"4"4"23,3 4 25,3 4 25,1 5 4,0 7-13,0 7-15,1 7-14,-2 3-12,0 2-8,-1 0-10,-2 2-9,2-2-3,1-2 0,2-3 1,2-3 1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8"/>
    </inkml:context>
    <inkml:brush xml:id="br0">
      <inkml:brushProperty name="width" value="0.0546" units="cm"/>
      <inkml:brushProperty name="height" value="0.0546" units="cm"/>
      <inkml:brushProperty name="color" value="#00BFF3"/>
    </inkml:brush>
  </inkml:definitions>
  <inkml:trace contextRef="#ctx0" brushRef="#br0">100018 22595 402,'-23'-13'63,"4"4"-4,4 6-3,1 5-3,3 4-2,-1 5-2,0 5-2,1 5-3,0 3-3,2 1-5,2 1-7,2 1-5,3-1-6,2 0-4,4-1-5,2-1-5,3-2-4,3-3-7,4-3-5,2-2-6,3-4-7,2-1-7,4-2-9,3-2-8,-1-2-2,-3 0 0,-5-2 2,-3 0 2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49"/>
    </inkml:context>
    <inkml:brush xml:id="br0">
      <inkml:brushProperty name="width" value="0.05383" units="cm"/>
      <inkml:brushProperty name="height" value="0.05383" units="cm"/>
      <inkml:brushProperty name="color" value="#00BFF3"/>
    </inkml:brush>
  </inkml:definitions>
  <inkml:trace contextRef="#ctx0" brushRef="#br0">100039 22490 408,'-9'-8'5,"0"2"8,-2 0 10,1 2 8,-2 1 7,0 2 6,0 2 4,1 2 6,-2 5 0,0 8-3,-1 7-3,-1 8-4,-2 6-4,0 5-7,-1 2-6,-1 5-6,-1 5-7,-1 6-11,-1 5-8,-1 7-9,0 0-11,1-5-11,1-5-10,1-5-11,2-6-7,2-8-4,4-8-3,3-7-4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51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101062 23550 581,'-15'22'96,"1"-3"-22,1-3-23,0-3-23,2-1-14,-1 1-7,0 1-5,1 1-8,4-3-9,11-8-15,12-8-14,10-8-15,2-2 0,-4 3 12,-5 3 14,-4 3 13,-5 2 15,-1 3 17,-2 4 19,-2 2 16,-3 2 7,-4 2-7,-4 0-6,-4 1-6,-1 0-5,1-2-4,0-3-3,2-1-3,3-2-6,6-2-5,6-2-6,6-2-6,2-1-7,1-2-7,0 0-7,-1-1-7,0 0-2,-2 2 4,-3 2 2,-1 2 4,-2 3 5,-2 2 6,-2 4 7,-2 2 5,-2 1 6,-2-1 5,-2-1 6,-2 0 4,2-3 0,4-3-5,6-2-6,4-3-4,3-3-6,1-2-4,2-2-6,0-2-5,-1 2 8,-3 5 19,-3 4 20,-2 6 20,-1 0 2,2-1-14,1-2-13,3-2-14,1-1-10,0 2-6,-1 1-6,1 0-5,-2-2-8,-2-4-8,-4-5-8,-2-5-9,-2-2 2,0 2 9,0 3 10,0 1 11,-2 1 9,0 0 8,-3 1 9,-2-1 8,-1 2 6,-2 4 2,0 4 3,-1 4 2,0 2 0,0-1-5,2 1-5,1 0-4,2-1-11,6-1-19,4 0-18,6-2-20,2-2-7,1-2 3,1-3 2,1-4 2,0-2 5,-2-1 6,-3-3 6,-1-1 6,-2-1 5,0 2 6,-2 3 4,0 1 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3:52"/>
    </inkml:context>
    <inkml:brush xml:id="br0">
      <inkml:brushProperty name="width" value="0.04422" units="cm"/>
      <inkml:brushProperty name="height" value="0.04422" units="cm"/>
      <inkml:brushProperty name="color" value="#00BFF3"/>
    </inkml:brush>
  </inkml:definitions>
  <inkml:trace contextRef="#ctx0" brushRef="#br0">102579 23190 497,'7'-27'10,"-2"11"22,-3 9 20,0 10 20,-3 10 7,0 11-8,-2 11-9,0 10-8,-2 7-13,0 2-17,-1 1-18,-1 3-18,-1 1-10,2 1-3,1 1-3,0 2-3,1-7-8,1-9-14,-1-11-15,0-11-13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4"/>
    </inkml:context>
    <inkml:brush xml:id="br0">
      <inkml:brushProperty name="width" value="0.02416" units="cm"/>
      <inkml:brushProperty name="height" value="0.02416" units="cm"/>
      <inkml:brushProperty name="color" value="#F2395B"/>
    </inkml:brush>
  </inkml:definitions>
  <inkml:trace contextRef="#ctx0" brushRef="#br0">64123 28866 910,'-16'-16'5,"-1"1"7,-1 0 10,-1-1 8,2 4-9,7 5-27,5 6-26,6 6-26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7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10927 27630 462,'0'-15'0,"0"2"0,0 3 0,0 1 0,1 3 8,0 4 15,2 4 16,0 4 15,1 3 2,0 1-10,0 3-11,0 2-10,0 2-6,0 5-2,-1 3-1,1 5-2,0 1-2,-2 2-1,0 1-1,-2 1-1,0 0-2,-2 0-2,0 0-2,-2 1-2,0-2-4,1 0-4,-1-1-4,0-1-5,-1-3-3,0-4-3,-1-3-3,-2-5-3,2-7-1,2-10-2,4-11-1,3-11 0,2-5 3,3 3 11,3 1 10,4 3 10,1 1 7,4 3 5,4 1 5,2 2 4,0 3 2,0 1 0,-1 2-1,-1 2 0,1 1-3,1 0-5,2 0-3,3 1-4,-1-2-4,-2 0-3,-2-2-4,-1 0-3,-3 0-5,-3 0-4,-3 2-6,-2 1-5,-4 0-2,1 0 1,-2 0 1,0 0 2,-3-1 0,-1 0 2,-2-1 1,-2-2 1,-2 1 2,-4-1 3,-2 0 1,-3 0 2,-3-1 2,0-2 2,-1-1 0,-1-3 2,0-1 1,1-1 0,1-1 1,0-1 1,1-1 1,1 1 3,-1-1 4,0 1 2,1 0 5,3 2 5,1 2 4,2 3 5,0 2 4,0 4 6,-1 4 4,-1 4 6,-1 6-1,2 6-5,1 7-4,0 7-6,2 3-4,0 2-4,2 1-3,0 1-3,1-1-3,0-2 0,0-2-1,0-1 0,1-1-3,0 2-5,2 3-5,0 1-4,0 0-5,0-2-6,-2-1-5,0-3-6,-1-1-5,0-3-2,0-1-5,0-3-2,-2-2 0,-2-4 2,-3-5 4,-3-3 3,-4-3 3,-2-2 5,-3-2 3,-3-2 5,0-2 4,1-2 4,3-1 4,1-3 6,3-1 3,2 0 6,4 1 6,3-1 4,4-1 4,6 0 2,5-1 3,7-1 1,4 0 1,5 3-3,3 1-2,5 2-3,-1 2-3,-2 2-4,-3 2-5,-3 3-4,-3 0-3,-3 3-1,-3 2-2,-3 2-2,-4 4-2,-4 5-2,-6 7-3,-4 5-2,-6 5-2,-5 3-1,-7 2-1,-5 4-2,-3-1 1,-1-2 0,1-3 1,0-3 1,1-4 2,3-6 3,3-4 2,3-4 3,6-7 6,7-8 10,8-8 8,8-8 10,5-3 2,3 3-6,3 1-6,3 3-5,2 0-7,3 2-8,1 1-7,2 0-7,2 1-5,-1-1-3,0-2-3,1 0-3,-3 0-4,-2 1-7,-3 0-5,-3 2-8,-2 0-2,-3-2-1,-1 0 1,-2-1-1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7"/>
    </inkml:context>
    <inkml:brush xml:id="br0">
      <inkml:brushProperty name="width" value="0.0532" units="cm"/>
      <inkml:brushProperty name="height" value="0.0532" units="cm"/>
      <inkml:brushProperty name="color" value="#F2395B"/>
    </inkml:brush>
  </inkml:definitions>
  <inkml:trace contextRef="#ctx0" brushRef="#br0">12651 28066 413,'-8'-8'0,"2"2"0,1 0 0,0 2 0,1 0 0,0 0 0,0 0 0,1 0 0,1-1 7,7-1 13,6-3 14,6-2 14,4-1 1,3 1-9,2-1-10,5 0-9,-2 1-7,-2 2-3,-3 3-3,-3 1-3,-4 3-4,-6 4-7,-6 4-6,-6 4-7,-5 2-2,-2 1 3,-3 1 4,-4 1 4,-1 1 4,-1 1 5,-1 2 6,-1 0 5,-1 1 4,-1 1 2,-1 1 1,-1 1 3,0 1-1,1 1 0,1 1-2,1 0-1,2 0-2,2-5-1,4-3-3,3-4-1,5-6-5,8-7-8,8-6-9,7-7-8,5-5-3,1-2 5,1-1 2,1-2 5,-1 0 2,-3 6 3,-3 5 2,-3 5 3,-4 6 5,-6 10 9,-6 8 7,-6 9 8,-4 3 4,-2 0-2,-2-1-2,-1-1-1,-1-2-3,0-1-4,2-3-4,1-1-4,2-9-11,2-13-19,4-13-20,3-14-18,2-9-7,3-3 8,4-2 7,2-4 8,1-1 5,-2-2 5,-3 0 3,-1-1 5,-1-1 3,-2 2 5,0 0 4,-2 2 4,1 2 5,0 6 5,2 4 7,0 6 4,1 3 7,0 6 6,0 5 6,0 5 6,2 7 5,7 10 4,6 9 4,5 11 4,3 7-1,-3 4-8,-1 6-5,-3 4-8,0 6-7,1 4-6,1 5-8,1 5-7,1 4-5,1 4-7,1 5-4,1 3-6,0 0-7,1-4-10,-1-4-8,1-3-10,-3-9-1,-2-11 7,-2-12 7,-4-12 7,-3-7 0,-1-3-8,-2-3-7,-2-2-7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8"/>
    </inkml:context>
    <inkml:brush xml:id="br0">
      <inkml:brushProperty name="width" value="0.04326" units="cm"/>
      <inkml:brushProperty name="height" value="0.04326" units="cm"/>
      <inkml:brushProperty name="color" value="#F2395B"/>
    </inkml:brush>
  </inkml:definitions>
  <inkml:trace contextRef="#ctx0" brushRef="#br0">14099 29081 508,'-8'-13'7,"0"3"15,0 4 15,0 4 14,1 3 5,1 4-6,0 2-6,2 3-4,-2 5-6,-4 7-3,-3 7-3,-5 7-4,-2 5-3,-1 4-4,-1 4-3,-1 4-4,0 0-5,1-4-4,1-5-7,1-2-5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51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72700 53031 417,'8'-7'26,"0"1"0,0 0 1,-1 2-1,2 0 0,2 2-4,2 0-4,1 2-3,2 0-1,0 2-2,-1 0 0,1 2 0,-1 1 0,-3 1 0,-1 3 2,-2 2 1,-2 1-1,0 2 0,-2 0-2,0 1 0,-3 1-2,-2 1-1,-4 2-3,-2 0-1,-3 0-3,0 1-3,-1-1-3,-1 1-3,-1-1-1,0-3 1,0-1 2,1-2 1,-1-2 4,2-1 6,1 0 5,0-2 7,5-1 3,6-2 2,8-3 1,6 0 0,4-3 0,1-1-3,1 0-4,1-1-2,1-2-4,-1 0-1,1-1-3,-1-2-2,0 1-1,-1 1-1,-1 0-2,-1 2 0,-1 0-5,-1 2-4,0 0-6,-2 2-5,-4-1-15,-8 0-24,-8-2-25,-8 0-24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4"/>
    </inkml:context>
    <inkml:brush xml:id="br0">
      <inkml:brushProperty name="width" value="0.04705" units="cm"/>
      <inkml:brushProperty name="height" value="0.04705" units="cm"/>
      <inkml:brushProperty name="color" value="#00BFF3"/>
    </inkml:brush>
  </inkml:definitions>
  <inkml:trace contextRef="#ctx0" brushRef="#br0">77533 24514 467,'-16'-14'24,"2"2"-5,1 4-5,1 3-5,0 5 9,0 8 20,0 8 21,1 7 20,-1 6 3,2 5-16,1 3-17,0 4-15,1 3-12,-2 0-8,0 2-8,-1 0-9,-1 2-10,-2 0-11,0 2-11,-1 0-13,0-3-8,2-10-9,3-8-7,1-8-8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8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14200 27495 500,'0'-21'0,"2"3"0,0 4 0,2 5 0,1 3 12,3 4 24,3 4 25,4 4 24,1 5 3,3 9-18,1 7-18,3 8-18,-2 2-11,-3-6-5,-5-4-5,-3-5-5,-2-3-20,0-3-32,0-1-33,0-2-32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8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15573 28250 503,'44'9'163,"-6"1"-41,-6 3-41,-5 2-43,-6 1-24,-3 1-11,-4 1-9,-4 1-9,-4 1-9,-1-1-8,-2 1-7,-2-1-9,-2 0-2,-4-1 5,-2 0 5,-3-2 4,-3-2 3,-2-1 2,-1-2 3,-3-2 1,0-1 4,1-1 5,1 1 5,1 0 5,-1 1 5,-3 3 6,-3 4 6,-3 2 5,0 1 4,3-1 3,3-1 2,3-1 4,3-1 3,2-3 6,4-1 4,3-2 7,6-3 1,11-4-1,12-4-1,9-4-1,6-2-4,0-2-7,0 0-5,1-1-8,-4 1-7,-2 2-12,-5 4-12,-3 2-10,-4 4-5,-2 2 1,-1 4 1,-2 2 1,-3 2 0,-3 1 0,-3 1-1,-2 2-1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09"/>
    </inkml:context>
    <inkml:brush xml:id="br0">
      <inkml:brushProperty name="width" value="0.06005" units="cm"/>
      <inkml:brushProperty name="height" value="0.06005" units="cm"/>
      <inkml:brushProperty name="color" value="#F2395B"/>
    </inkml:brush>
  </inkml:definitions>
  <inkml:trace contextRef="#ctx0" brushRef="#br0">17837 28186 366,'0'-15'6,"0"2"11,0 3 13,0 1 11,0 4 6,0 6 2,0 6-1,0 6 2,0 3-4,0 3-8,0 1-6,0 3-8,-1 1-5,-2 4-2,-2 3-3,-2 3-2,-1 2-3,1 0-3,-1 2-2,0 0-2,0 2-4,0-1-2,0 0-2,1 0-2,-1-2-3,0-4 0,0-4-1,0-3-1,2-13-8,2-18-13,4-21-13,3-19-15,3-8-1,5 3 11,5 2 10,5 4 11,2 1 7,-1 2 5,-1 0 4,-1 2 5,-1 1 5,-1 1 8,-1 3 7,0 2 8,-2 2 5,-1 3 4,-1 3 4,-1 4 4,0 1 2,0 2-2,-1 3-2,1 1-2,0 5 1,0 6 3,-1 7 2,1 8 3,-2 4-2,-2 3-7,-4 3-6,-2 3-7,-3 2-4,-1 2-1,0 2-1,-1 3-1,-2 0-1,0 0-3,-1 0-2,-2 1-2,2-1-2,1 2-4,2 0-2,2 2-2,0 1-7,0 2-9,-2 2-10,0 2-9,0 0-5,2 0 0,2-2-1,2 0 1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0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19949 29200 426,'-17'2'10,"-2"4"17,-1 4 19,-3 3 19,1 3 3,3 0-11,3-1-12,3 1-10,1 1-8,0 3-3,0 3-3,1 3-3,0 0-2,2-1-1,2-3-1,3-1-1,2-3-5,5-3-6,6-3-6,4-2-8,5-6-8,3-6-9,5-8-9,3-6-9,1-3-3,-1 1 7,-3 1 5,-1 1 6,-3 1 5,-3 2 6,-3 3 6,-3 1 5,-3 4 10,-2 6 14,-4 6 12,-2 5 15,-4 4 5,0 0-1,-3-1-2,-2 1 0,0 0-5,2-1-4,2 1-6,2 0-5,1-1-4,-2 1-2,0 0-3,-1-1-3,0 1-5,3 0-6,4-1-8,2 1-8,3-3-3,2-5-1,2-4-1,1-6-1,2-4 0,2-5 0,0-5 1,1-5 1,-1-3 1,-1 3 3,-2 0 3,-2 1 2,-3 1 1,-1 2 1,-2 2-1,-2 3 1,-2 0 7,-2 0 11,-2 1 14,-2-1 11,-4 1 3,-4 2-8,-5 2-8,-5 3-8,-2 0-8,-1 2-6,1 0-6,-1 2-7,2 1-13,1 2-21,2 2-21,3 1-21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1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23061 28862 485,'-13'-1'0,"8"-2"0,7-2 0,6-1 0,5-2 3,1 2 5,3 1 6,2 0 6,2 1 11,4 1 17,5-2 17,3 2 16,1-1-1,-2 2-19,-1 0-19,-3 2-19,-2 1-10,-1 2-3,-3 2-1,-1 2-2,-3 1-12,-3 3-20,-3 2-20,-2 1-21,-4 0-9,-3-1 2,-2-2 2,-4-2 2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22890 29900 546,'-8'7'0,"-2"-2"0,0-3 0,-1 0 0,0-2 3,2 1 8,2 2 7,3 0 7,1 1 7,3 0 8,4 0 7,2 0 8,6-1 0,8 0-8,7-2-6,8 0-7,5-2-9,2 0-10,2-2-9,3 0-11,-2-1-10,-1 2-12,-2 0-13,-1 2-12,-6 0-6,-8 2-3,-7 0-3,-8 2-1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2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24904 28716 490,'22'-12'111,"-1"8"-19,-3 8-19,-1 8-18,-2 4-15,-2 1-7,-3 1-7,-1 1-9,-4 2-3,-6 3-1,-6 3 0,-5 3 0,-5 1-4,-2 2-9,-1 1-7,-3 1-9,0-2-4,1-4-1,1-3 0,1-5 0,2-2 0,3-3 2,3-1 1,3-2 2,6-5 7,11-6 10,11-8 11,11-6 11,5-4 0,-1-1-14,-2-1-12,0-1-13,-2 0-10,-1 2-8,-3 3-7,-1 1-8,-2 1 0,-1 1 4,-1-1 5,-1 0 5,-2 1 4,-3 1 3,-3 0 3,-2 2 3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2"/>
    </inkml:context>
    <inkml:brush xml:id="br0">
      <inkml:brushProperty name="width" value="0.05381" units="cm"/>
      <inkml:brushProperty name="height" value="0.05381" units="cm"/>
      <inkml:brushProperty name="color" value="#F2395B"/>
    </inkml:brush>
  </inkml:definitions>
  <inkml:trace contextRef="#ctx0" brushRef="#br0">26380 28563 408,'14'-15'3,"-3"1"5,-3 1 5,-2 0 5,-5 6 10,-6 9 17,-6 8 16,-5 9 16,-4 5 2,2 1-14,1 1-12,1 0-14,0 3-9,-1 1-6,-1 2-6,-1 2-5,-1 2-5,1 2-2,-1 2-3,1 3-2,0-2-8,2-2-9,3-4-12,1-2-11,2-4-7,3-3-3,1-5-5,2-3-4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2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26039 28905 429,'-5'-13'106,"6"6"-15,6 6-17,6 6-15,3 4-12,1 3-6,1 4-5,1 2-7,0 3-4,1 4-3,-1 5-4,1 3-2,-2 3-10,-1 0-14,-2 1-16,-3 2-16,-1-3-13,-2-7-15,-2-8-13,-2-5-14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2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27379 28366 388,'-13'-12'12,"3"8"26,4 8 24,4 8 25,2 5 4,0 7-17,0 3-16,0 6-17,0 2-11,0 1-4,0-1-4,0 0-5,0-1-3,2-2-2,1-1-2,0-3-3,1-1-1,0-1-3,0-1-2,0-1-1,0-1-4,1-1-6,2-1-4,0-1-6,-2-2-2,-6-3-1,-6-3 0,-6-2-1,-4-2 0,-3-1 1,-3 1 0,-2 0 0,-3-1-2,1-2-4,-1-3-5,1 0-3,2-4 0,3-2 5,5-4 6,3-2 5,3-2 0,3-1-5,1-2-5,2 0-5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5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81112 23761 500,'0'-13'107,"0"8"-16,0 7-17,0 6-18,0 5-11,0 1-8,0 3-7,0 2-8,0 1-6,0 1-6,0 1-4,0 1-6,-2 1-2,0 4 3,-3 3 1,-2 3 3,-2 2-8,0 1-15,-1 0-16,-1 2-15,-1-3-8,4-8 2,1-6 2,2-6 1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3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28050 28596 546,'8'-14'60,"1"3"0,2 3 1,0 3 0,1 1-3,3 2-8,2 0-8,1 2-8,2 0-13,-1 2-14,1 0-17,-1 2-16,0 0-15,-3 1-17,-1 1-15,-2 1-15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3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29053 28509 398,'-15'8'2,"2"0"5,3 0 5,1 0 4,1 1 9,0 3 13,1 3 12,-1 3 13,0 2 3,0 1-6,0 1-7,1 1-7,-1 1-6,2-1-5,1 1-5,0-1-6,3-1-6,4-1-6,4-3-7,4-1-7,3-5-7,3-6-8,3-8-7,3-6-8,1-5-3,1-2 4,-1-1 3,1-3 4,-3 0 0,-3-1-3,-5 1-3,-3-1-3,-4 1 1,-4 1 6,-4 1 4,-4 1 6,-4 1 4,-3 1 5,-5 1 4,-3 0 5,-3 2 3,3 3 3,0 1 2,1 2 3,6-2-8,12-6-15,12-5-17,11-6-15,4-1-4,-5 5 8,-5 4 9,-4 6 8,-3 2 5,1 1 1,1-1 1,2 0 1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3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29064 27466 397,'14'-21'1,"-3"3"3,-2 4 1,-4 5 3,-2 1 1,0 0 2,-2 0 1,0 0 1,-2 1 5,0-1 7,-2 0 7,0 0 8,-2 4 7,0 8 5,-1 8 7,-1 7 6,0 4-4,4-3-16,2-1-14,4-2-16,2-3-12,1-1-9,3-2-11,2-2-9,2-4-5,3-3 0,3-4 0,4-3 1,-1-4-2,-3-2-4,-3-2-3,-3-1-5,-2-1 3,-2 2 10,-3 2 10,-1 3 9,-2 1 14,-4 2 20,-2 2 18,-3 2 20,-1 2 4,4 4-12,2 2-11,4 4-12,0 2-9,-1 5-5,0 3-6,-1 5-7,-4 2-1,-2 2 1,-5 3 2,-4 1 0,-3 2 4,-1 2 2,-3 2 4,-1 3 3,-3 2 1,-1 7-4,-3 6-2,-1 6-2,-2 6-6,-2 9-4,-3 7-6,-1 8-5,-1 1-6,2-5-7,0-4-5,1-5-6,2-5-5,2-5-5,1-5-4,3-5-5,2-5 0,3-5 4,3-4 4,3-5 3,2-7 5,2-8 6,3-7 6,1-8 7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4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30400 30255 467,'0'-13'73,"0"6"-6,0 6-5,0 6-7,0 6-6,0 5-5,0 7-6,0 5-6,0 3-5,2-2-2,0 0-3,2-1-4,2-3-4,5-7-8,5-5-6,6-6-8,0-7-7,-1-8-6,-3-8-7,-1-7-6,-3-4-3,-1 3 1,-2 1 3,-2 3 1,-4 1 3,-4 3 5,-6 1 5,-4 3 4,-4 1 2,-3 4-1,-3 2-2,-3 4-1,0 2 1,5 0 2,3 2 2,4 0 3,2 1-2,0 2-9,1 0-6,-1 1-8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4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32265 29000 424,'-30'23'188,"5"-1"-45,3-1-46,5-1-45,-1 3-25,-5 7-6,-5 6-5,-5 8-5,-3 4-4,0 1-1,-2 3-2,0 2 0,0-2-5,3-4-6,3-6-6,4-4-6,3-6-8,6-6-7,7-5-10,5-6-7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5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32066 29263 416,'-7'-15'4,"2"2"7,2 2 7,2 3 7,3 1 11,6 2 14,4 2 14,5 2 14,2 5 1,-1 8-14,-1 7-12,0 9-14,-2 5-10,1 6-9,0 4-10,-1 6-7,2 3-12,1 1-10,3 3-12,1 2-12,1-3-3,-3-8 6,-1-8 4,-2-8 6,-3-6-3,-1-5-13,-2-5-11,-2-4-12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5"/>
    </inkml:context>
    <inkml:brush xml:id="br0">
      <inkml:brushProperty name="width" value="0.05163" units="cm"/>
      <inkml:brushProperty name="height" value="0.05163" units="cm"/>
      <inkml:brushProperty name="color" value="#F2395B"/>
    </inkml:brush>
  </inkml:definitions>
  <inkml:trace contextRef="#ctx0" brushRef="#br0">34647 28428 426,'1'-15'7,"2"1"16,2 1 15,2 0 16,3 3 6,5 3-1,5 2-1,5 4-1,-1 4-6,-4 6-10,-4 5-10,-6 7-11,-4 3-7,-4 1-4,-4 1-4,-4 1-3,-4 0-4,-6 2-3,-4 1-2,-4 1-3,-3-1-1,1-1-1,1-3 0,2-1-1,4-5 0,9-5 2,8-7 1,9-5 2,7-3 2,1-2 7,4 0 5,3-1 6,0 0 3,-3 2 0,-3 2-1,-3 2 0,-2 2 0,-2 3-1,-2 3-1,-2 4-1,-4 2 0,-5 3-3,-4 3 0,-5 3-2,-3 2-1,-1 0-5,-1 2-2,-1 1-3,0-1-5,1-1-5,1-3-6,1-1-6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6"/>
    </inkml:context>
    <inkml:brush xml:id="br0">
      <inkml:brushProperty name="width" value="0.06349" units="cm"/>
      <inkml:brushProperty name="height" value="0.06349" units="cm"/>
      <inkml:brushProperty name="color" value="#F2395B"/>
    </inkml:brush>
  </inkml:definitions>
  <inkml:trace contextRef="#ctx0" brushRef="#br0">36009 27697 346,'-8'-21'8,"0"7"18,1 5 16,-1 6 17,0 7 5,0 8-5,0 7-5,1 9-6,-3 4-5,-2 4-6,-3 3-4,-3 2-5,-2 3-4,1 0-2,-1 2-2,1 0-3,0 1-3,3 2-1,1 0-3,2 2-2,2-3-2,3-5 0,1-4 0,2-5-1,3-5-3,4-5-7,4-5-6,4-5-6,3-4-5,3-4-2,3-4-3,3-4-3,2-5 0,1-6 2,1-5 3,1-7 3,-2-2 1,-2-1-2,-3 1-1,-3 0-2,-3 1 2,-4 3 3,-4 3 4,-4 3 4,-4 2 2,-4 2 2,-4 2 2,-4 3 1,-3 2 2,-3 4 3,-3 4 3,-2 4 3,-2 2 0,3 3-5,1 2-3,3 2-4,2-1-6,5-1-6,3-3-6,4 0-7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6"/>
    </inkml:context>
    <inkml:brush xml:id="br0">
      <inkml:brushProperty name="width" value="0.05733" units="cm"/>
      <inkml:brushProperty name="height" value="0.05733" units="cm"/>
      <inkml:brushProperty name="color" value="#F2395B"/>
    </inkml:brush>
  </inkml:definitions>
  <inkml:trace contextRef="#ctx0" brushRef="#br0">36322 27161 383,'-1'-15'0,"0"1"0,-2 1 0,0 0 0,-2 2 10,0 3 18,-1 1 20,-1 2 19,-2 6 5,0 10-9,-2 9-10,1 11-8,-1 2-8,2-2-6,2-3-6,2-3-6,6-5-12,8-7-18,9-6-18,9-8-17,3-5-9,-3-6 2,-3-4 3,-3-5 0,-4-1 6,-3 3 5,-4 3 6,-4 3 7,-3 2 7,-1 0 7,0 2 8,-1 1 6,-3 1 8,-2 2 6,-4 2 6,-2 2 7,-2 1 1,1 2-2,-1 1-2,0 0-3,4 0-4,8 0-7,8-2-5,8 0-7,2-1-4,-1 0-5,-2 0-4,-3 0-4,-1 1 1,-2 3 5,-2 4 6,-2 2 6,-3 4 5,-4 4 8,-4 3 6,-4 5 7,-3 2 5,-1 4 1,-3 3 2,-2 3 3,-1 3-2,-3 4-2,-1 4-4,-2 4-4,-4 4-3,-3 7-3,-4 5-5,-4 7-4,-4 6-2,-3 8-1,-2 8 0,-3 8-1,0-2-7,6-9-13,4-10-15,6-9-14,3-9-7,5-5 1,3-7 0,5-4 1,3-8 1,5-6 4,3-7 2,4-7 3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6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37750 30047 465,'6'-6'10,"-2"6"18,-4 4 20,-2 5 18,-2 4 5,2 2-9,0 1-9,2 3-9,0 0-8,0 1-4,0-1-4,0 1-4,2-4-6,6-5-7,4-6-8,5-6-6,2-6-7,-1-6-5,-1-5-7,-1-7-6,-2-1-2,-3 2 0,-3 1 0,-2 3 0,-4 2 2,-4 3 2,-4 3 2,-4 3 2,-2 2 0,-3 2-1,-2 2-3,-1 2 0,0 1-4,3 0-2,3 0-2,3 0-4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5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81250 24213 654,'16'-21'94,"-1"6"-16,1 6-18,0 7-15,0 1-14,3-1-9,2 0-10,1-1-8,0-1-10,-1 2-9,-2 0-8,-2 2-9,-3 0-9,-1 0-9,-2 0-8,-2 0-9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7"/>
    </inkml:context>
    <inkml:brush xml:id="br0">
      <inkml:brushProperty name="width" value="0.05123" units="cm"/>
      <inkml:brushProperty name="height" value="0.05123" units="cm"/>
      <inkml:brushProperty name="color" value="#F2395B"/>
    </inkml:brush>
  </inkml:definitions>
  <inkml:trace contextRef="#ctx0" brushRef="#br0">39450 28617 429,'5'-23'13,"11"2"28,11 0 26,11 1 27,4 2 5,0 2-17,-2 4-18,0 3-16,-2 3-16,-4 2-11,-2 4-12,-3 2-11,-4 4-10,-3 2-7,-5 3-6,-3 3-6,-4 3-7,-4 1-8,-4 3-7,-4 1-7,-2-1 1,0-3 12,0-4 11,0-4 12,0-3 3,0 1-4,0 0-5,1 0-5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7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39245 29839 505,'-28'7'0,"7"0"0,7-2 0,7 0 0,7-3 12,8-3 25,7-2 24,9-3 25,6-2 3,6 2-17,6 1-16,7 1-17,0-1-14,-1 2-11,-2-1-10,-1 0-12,-5 1-12,-4 2-11,-5 2-12,-5 2-11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8"/>
    </inkml:context>
    <inkml:brush xml:id="br0">
      <inkml:brushProperty name="width" value="0.0554" units="cm"/>
      <inkml:brushProperty name="height" value="0.0554" units="cm"/>
      <inkml:brushProperty name="color" value="#F2395B"/>
    </inkml:brush>
  </inkml:definitions>
  <inkml:trace contextRef="#ctx0" brushRef="#br0">42172 28775 397,'-8'-14'0,"0"4"0,0 4 0,1 5 0,-2 3 13,0 5 25,-1 5 27,-1 6 26,-1 2 4,0 2-17,0 3-17,1 1-18,0 1-10,2 1-5,2-1-6,3 0-5,3-1-5,7-5-6,7-3-6,8-4-5,2-7-7,2-9-8,1-8-8,1-9-8,-1-5-3,-3-1 4,-3-1 2,-3 0 3,-3-2 4,-3 1 3,-3 0 3,-2-1 4,-4 3 2,-4 4 4,-4 3 2,-4 4 4,-3 3 0,-1 3 1,-3 1 1,-1 2-1,-2 3-2,1 4-5,-1 4-4,1 4-6,1 1-2,5-1-2,3-1 0,4 0-2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8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43100 29300 441,'8'8'141,"1"1"-30,2 2-27,0 0-29,0 1-15,1 1-4,0 1-3,0 2-3,-2-1-9,-1 1-14,-2-1-12,-2 1-15,-2-1-17,0-1-24,-2-1-22,0 0-23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8"/>
    </inkml:context>
    <inkml:brush xml:id="br0">
      <inkml:brushProperty name="width" value="0.05547" units="cm"/>
      <inkml:brushProperty name="height" value="0.05547" units="cm"/>
      <inkml:brushProperty name="color" value="#F2395B"/>
    </inkml:brush>
  </inkml:definitions>
  <inkml:trace contextRef="#ctx0" brushRef="#br0">43934 27623 396,'2'-22'7,"7"3"15,6 3 15,5 3 15,2 2 4,-3 2-5,-3 2-5,-2 3-5,-3 2-5,-1 5-3,-1 6-5,0 4-3,-3 5-5,-4 5-4,-4 5-6,-4 5-5,-4 1-4,-4 0-5,-3-1-6,-5-1-4,0-3-3,3-3-2,3-5-1,3-3-1,3-3 1,2-1 3,4-1 2,3 0 4,3-2 3,7-1 3,6-1 4,5 0 3,2-1 4,-3-1 4,-3 1 4,-2 0 4,-4 1 2,-3 1-2,-2 3-2,-4 2 0,-3 3-1,-6 3 2,-4 4 2,-5 5 1,-3 2-1,-1 2 0,-1 3-3,-1 1-1,0 0-1,1-2-4,1-2-1,1-1-2,4-8-21,7-11-36,6-12-36,8-12-38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19"/>
    </inkml:context>
    <inkml:brush xml:id="br0">
      <inkml:brushProperty name="width" value="0.06419" units="cm"/>
      <inkml:brushProperty name="height" value="0.06419" units="cm"/>
      <inkml:brushProperty name="color" value="#F2395B"/>
    </inkml:brush>
  </inkml:definitions>
  <inkml:trace contextRef="#ctx0" brushRef="#br0">45650 26852 342,'0'-22'0,"0"4"0,0 5 0,0 3 0,-2 5 12,-2 6 22,-3 6 22,-3 6 24,-3 4 3,-2 7-15,-2 3-16,-1 6-15,-1 6-9,1 6 0,1 7-1,1 8 0,0 1-3,2-3-2,1-3-3,1-2-2,2-5-4,2-3-2,4-4-5,3-3-2,2-6-2,1-4 0,3-5 1,2-5 0,4-5-11,7-6-20,7-6-21,7-6-20,1-5-5,-5-3 14,-5-5 13,-5-4 12,-4-1 10,-3 1 4,-3 1 5,-2 1 5,-4 2 2,-4 1 1,-4 2 0,-4 3 1,-3 1 3,-3 2 6,-3 2 5,-3 3 7,-2 2-1,-1 7-4,-1 6-6,-1 6-5,2 1-4,5-1-3,5-2-3,5-3-4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0"/>
    </inkml:context>
    <inkml:brush xml:id="br0">
      <inkml:brushProperty name="width" value="0.04731" units="cm"/>
      <inkml:brushProperty name="height" value="0.04731" units="cm"/>
      <inkml:brushProperty name="color" value="#F2395B"/>
    </inkml:brush>
  </inkml:definitions>
  <inkml:trace contextRef="#ctx0" brushRef="#br0">47325 27820 465,'-2'-11'7,"-2"8"15,-4 9 16,-2 10 14,-3 5 6,-3 5-3,-3 3-3,-3 4-4,-1 1-6,1-3-12,1-4-10,1-2-11,6-6-16,14-10-18,12-10-20,13-10-18,5-4-5,-3 1 13,-3 1 12,-3 0 12,-2 3 10,-3 3 7,-1 2 7,-2 4 8,-4 3 7,-3 4 8,-4 3 6,-4 5 8,-3 2 4,-3 1 0,-4 2 2,-2 0 0,0-1-2,1-1-3,2-3-3,2-1-4,4-3-11,6-4-18,6-4-18,6-4-17,3-3-9,1-2 4,1-2 1,1-1 3,-1-2 5,-2 2 6,-4 1 6,-3 0 7,-1 3 13,2 2 21,0 4 22,1 3 20,2-1 1,2-1-19,1-2-19,3-1-19,0-3-12,1 0-5,0-2-6,-1 0-5,-3 2 8,-6 4 20,-8 6 21,-6 4 20,-1 2 7,6-3-6,6-1-6,5-2-7,3 0-6,-4 2-5,-3 2-7,-2 2-5,-1 0-3,3-1 0,3-1 0,4 0 1,0-3-4,-1-3-7,-1-2-7,0-4-7,-2-2-5,1-5 0,0-4-2,0-3-2,-2-4 2,-1 0 1,-2-1 4,-2-1 2,-3 1 2,-2 3 3,-4 3 3,-2 3 3,-3 2 4,-2 2 8,-2 2 8,-1 3 8,-2 0 3,1 2 1,-1 0 1,0 2-1,2 2 0,3 4-5,3 3-3,2 5-3,7-1-10,8-4-15,9-6-15,9-4-15,3-4-10,-3 0-5,-3-2-4,-3 0-5,-3 0 3,-3 0 8,-3 2 10,-2 1 8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0"/>
    </inkml:context>
    <inkml:brush xml:id="br0">
      <inkml:brushProperty name="width" value="0.06617" units="cm"/>
      <inkml:brushProperty name="height" value="0.06617" units="cm"/>
      <inkml:brushProperty name="color" value="#F2395B"/>
    </inkml:brush>
  </inkml:definitions>
  <inkml:trace contextRef="#ctx0" brushRef="#br0">50000 27020 332,'7'-29'0,"-1"3"0,0 5 0,-2 3 0,0 4 0,0 3 1,0 2-1,0 4 1,0-1 3,2-4 3,0-3 4,1-5 5,0-1 3,0 1 4,-2 1 3,0 1 3,-2 5 8,1 8 11,0 9 12,0 10 11,-2 7 0,-2 8-9,-3 8-11,-4 8-9,1 7-9,1 4-9,2 5-8,2 5-8,1 2-4,2 1-2,0-1-1,2 1 0,-1-6-9,1-9-13,0-10-14,0-10-14,0-6-13,0-1-13,0-3-11,0-1-13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61725 15375 333,'49'20'167,"16"14"-1,15 14 1,17 16 0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6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6276 35191 477,'0'51'125,"0"-8"-30,0-8-31,0-7-30,0-3-16,-2 4-5,0 5-4,-1 3-3,-2 3-2,0 2-1,-2 2 1,0 2-1,0-3-3,0-8-7,2-7-7,1-9-7,2-9-4,5-10-1,6-11 0,4-11-2,5-7 3,5-1 6,5-2 5,5-2 6,2 0 5,0 3 4,0 3 3,1 3 4,-2 4 2,-2 3 2,-1 4 1,-3 5 2,-1 2 0,-3 2 0,-1 2-1,-3 2 0,-7-2-6,-12-6-11,-14-6-10,-11-5-11,-6-4-3,5-1 7,3-1 5,5-1 6,2 2 3,2 3 0,2 4 0,3 5 0,1 4 10,2 6 19,2 6 19,2 6 18,2 5 4,2 7-12,2 5-13,2 7-12,0 4-8,-1 6-4,0 4-4,-2 6-3,-1 0-6,0-1-3,-2-2-5,0-2-5,-2-3-4,0-4-4,-2-4-6,0-3-3,-2-5-2,-2-3 0,-1-5 1,-3-3 1,-2-5 2,0-3 2,-1-4 2,-1-4 3,-1-4 2,-1-4 1,-2-4 2,1-3 2,0-3 3,4-2 5,4 0 4,5-1 6,2-1 3,6-1 5,2-1 4,5-1 5,4 1 2,5 1 1,5 3 1,5 1 1,1 3 0,-1 2-3,-3 4-2,-1 3-3,-3 2-3,-3 2-5,-3 2-4,-2 2-5,-5 3-5,-3 7-2,-4 6-4,-4 6-3,-5 3 0,-6 4 0,-5 3 2,-6 3 0,-4-1 0,1 0-2,-1-3-3,1-1-2,0-4-2,1-2 2,1-3-1,1-3 2,2-3 4,5-3 7,3-2 9,4-4 7,6-4 5,8-4 4,8-6 2,8-4 3,4-4 0,4-3-4,3-3-3,3-3-3,1-2-9,-1 1-12,-2-1-14,0 1-12,0 0-7,1 1-3,1 1-1,1 1-2,-4 2-2,-6 2-1,-7 4-1,-6 3-2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5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82079 23359 444,'0'-25'49,"0"11"6,0 12 6,0 12 7,0 8-4,0 3-10,0 5-12,0 3-11,-1 0-7,-1-3-2,0-5-1,-1-3-3,-2 3-2,-2 11-3,-2 10-3,-2 12-3,0 2-9,3-5-16,1-4-15,2-5-16,1-6-3,2-8 10,0-6 8,2-6 10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7"/>
    </inkml:context>
    <inkml:brush xml:id="br0">
      <inkml:brushProperty name="width" value="0.04862" units="cm"/>
      <inkml:brushProperty name="height" value="0.04862" units="cm"/>
    </inkml:brush>
  </inkml:definitions>
  <inkml:trace contextRef="#ctx0" brushRef="#br0">8467 35202 452,'-13'-1'6,"3"-2"13,4-2 11,4-2 13,6-1 3,10-2-6,7 0-7,10-1-7,5-1-5,1 1-4,0-1-4,2 0-5,-3 1-3,-5 3-3,-7 1-3,-5 2-4,-9 5-2,-9 8-3,-9 7-3,-11 9-3,-5 3 1,-1 1 6,-1-1 6,-1 0 6,1 0 4,3-1 3,3-1 3,3-1 2,1 0 2,-1-1 1,-1 0 0,-1 1 0,0-1-1,2-1-1,3-1-1,1-1-3,2-2-2,1-3-3,0-3-3,2-2-3,3-5-3,6-5-4,6-4-4,6-5-3,3-4-1,1-2 0,1-1 2,1-3 1,0 2 0,-3 3-2,-1 4-1,-2 4-2,-3 5 2,-3 6 2,-2 6 4,-4 6 3,-3 5 5,-4 5 9,-4 4 9,-3 6 7,-3 0 4,1-4-4,-1-3-2,0-5-2,2-4-3,1-3-1,2-4-3,2-4-1,2-7-7,1-8-10,0-9-12,2-9-11,3-8-8,6-5-3,5-6-5,7-6-4,2-5 0,-3-5 1,-1-5 2,-2-5 2,-2 0 3,1 6 5,0 7 5,0 5 4,-2 5 6,-3 6 7,-2 4 6,-4 5 7,-1 5 4,0 5 3,0 5 1,0 5 3,2 5 10,4 6 17,4 6 19,4 6 16,2 6 5,3 9-12,1 7-11,3 8-11,0 7-8,1 5-4,-1 7-5,1 5-4,0 5-6,1 1-8,1 2-9,1 3-7,0-1-9,2 0-11,1-1-9,1-1-10,-1-4-6,-3-7-1,-4-7-2,-1-7-1,-5-7 1,-3-10 3,-4-8 5,-4-8 3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7"/>
    </inkml:context>
    <inkml:brush xml:id="br0">
      <inkml:brushProperty name="width" value="0.03713" units="cm"/>
      <inkml:brushProperty name="height" value="0.03713" units="cm"/>
    </inkml:brush>
  </inkml:definitions>
  <inkml:trace contextRef="#ctx0" brushRef="#br0">9841 36481 592,'-8'-14'7,"0"5"16,0 3 15,0 4 14,0 5 6,-1 7-7,-2 8-6,0 6-7,-2 4-5,-3 4-8,-3 3-6,-3 2-6,-1 1-8,-1-3-5,1-4-7,-1-2-6,1-2-5,-1-1-5,1-1-4,0-1-4,1-4-2,4-5 0,5-6 1,3-6 1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7"/>
    </inkml:context>
    <inkml:brush xml:id="br0">
      <inkml:brushProperty name="width" value="0.0333" units="cm"/>
      <inkml:brushProperty name="height" value="0.0333" units="cm"/>
    </inkml:brush>
  </inkml:definitions>
  <inkml:trace contextRef="#ctx0" brushRef="#br0">10000 34840 660,'22'-27'91,"-3"11"-17,-3 9-19,-3 10-17,-1 7-11,1 5-4,1 5-5,2 5-4,-2 0-18,-3-3-28,-3-5-29,-2-3-29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8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11699 35350 601,'56'8'145,"-12"0"-38,-13-1-38,-13 1-39,-7 2-23,-1 4-8,0 3-9,-2 5-9,-2 2-2,-4 3 3,-4 1 3,-4 2 3,-3 1-4,-4-1-11,-2-1-11,-3-1-11,-2-2-3,1-3 5,-1-3 6,1-3 5,-1-1 6,-1-1 9,-1 1 7,-1 0 8,0-2 10,3-1 11,1-3 10,2-1 12,3-1 4,1-2 1,2-1-1,2 0 1,6-1-3,8 0-1,9 0-4,10 0-2,4-3-3,2-2-3,2-5-3,3-4-3,-1 0-5,-2 2-7,-1 4-5,-3 2-8,-2 3-4,-5 2-2,-3 2-2,-4 2-2,-4 1-1,-1 0 2,-2 0 1,-2-1 1,-1 1 2,0 0 3,-1 0 3,2 0 3,-1-2 0,3-3-3,2-2-2,2-3-3,0-2-3,-1 2-2,0 0-4,-2 2-1,-1 1-1,-2 1 1,-3 4 1,0 0 3,-2 2-4,0 0-8,0 0-8,0 0-7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9"/>
    </inkml:context>
    <inkml:brush xml:id="br0">
      <inkml:brushProperty name="width" value="0.04779" units="cm"/>
      <inkml:brushProperty name="height" value="0.04779" units="cm"/>
    </inkml:brush>
  </inkml:definitions>
  <inkml:trace contextRef="#ctx0" brushRef="#br0">14216 34756 460,'-7'-21'55,"2"3"0,2 4-2,2 5-1,3 5-2,6 8-3,4 7-3,5 9-3,0 6-6,-5 7-6,-4 5-7,-6 6-7,-2 5-6,-2 4-4,0 3-5,-1 5-4,-2-1-6,0-7-4,-2-5-7,0-5-4,0-11-11,4-12-16,3-12-14,2-14-17,3-11 1,2-13 16,2-11 15,2-11 17,1-7 10,3 2 5,1 1 6,3 1 5,1 3 5,1 5 4,1 7 5,1 6 5,1 5 6,0 3 8,-1 5 10,1 3 9,-1 4 4,1 3 1,-1 3 1,1 2 0,-2 4-2,-3 4-5,-3 4-4,-3 4-5,-2 3-4,-2 3-2,-3 3-3,-1 3-2,-2 3-5,-4 3-7,-2 3-8,-3 3-6,-5 2-5,-4 2-1,-5 2 1,-5 2-1,-2-1-6,-1-6-10,1-4-12,-1-5-10,2-5-3,3-7 3,3-5 5,3-6 4,3-6 5,2-6 3,4-5 5,3-7 5,5-4 3,8-4 5,7-5 3,9-3 5,3 0 2,1 6 2,-1 4 2,1 5 2,-3 4 3,-3 4 5,-5 4 6,-3 5 4,-4 3 3,-2 7 0,-4 6-2,-2 6 0,-6 6-1,-4 7-3,-7 6-2,-5 8-1,-5 2-4,0-2-6,-1-2-4,0-2-5,-1-3-4,3-3-1,1-5-2,3-3-2,5-7-2,10-7-2,10-8-1,10-8-2,5-5-2,1 0-1,1-1-1,1-1-1,-2 0-1,-3 0 2,-4 2 1,-4 1 2,-3 0 1,-1 0 0,-1 0 0,0 0 1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9"/>
    </inkml:context>
    <inkml:brush xml:id="br0">
      <inkml:brushProperty name="width" value="0.04784" units="cm"/>
      <inkml:brushProperty name="height" value="0.04784" units="cm"/>
    </inkml:brush>
  </inkml:definitions>
  <inkml:trace contextRef="#ctx0" brushRef="#br0">15297 35144 459,'-15'-18'46,"4"10"4,3 11 4,3 12 5,1 9-2,2 9-6,0 8-9,2 10-6,0 6-7,0 5-2,0 5-5,0 5-3,0 8-3,0 12-3,0 12-2,0 12-3,0 8-9,2 8-17,0 6-17,2 8-18,0-11-11,1-27-5,2-28-7,0-27-6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29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16987 34859 529,'-6'-15'10,"6"-1"19,4 0 20,6 1 19,2 0 4,3 4-9,2 3-10,1 3-10,3 1-9,3 2-9,3 0-8,3 2-9,-1 1-9,-3 2-6,-5 2-7,-3 2-8,-5 2-1,-5 3 8,-4 3 6,-6 3 6,-2 0-9,-2-3-25,0-3-26,-1-2-26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0"/>
    </inkml:context>
    <inkml:brush xml:id="br0">
      <inkml:brushProperty name="width" value="0.04862" units="cm"/>
      <inkml:brushProperty name="height" value="0.04862" units="cm"/>
    </inkml:brush>
  </inkml:definitions>
  <inkml:trace contextRef="#ctx0" brushRef="#br0">16847 35684 452,'-8'6'3,"0"-1"7,0-2 7,1-2 6,0 0 8,2 2 8,2 2 7,2 2 8,2 3 1,2 3-6,2 5-5,2 4-6,-1 3-5,-1 6-4,-2 5-4,-2 4-4,-1 2-5,-2-4-6,0-2-5,-2-3-6,0-4-9,1-4-11,-1-3-13,0-5-11,1-4-7,4-6-2,2-6-2,4-6-2,1-7 1,1-7 5,1-9 5,2-7 6,0-4 6,1 0 6,1 0 8,1 0 7,1 2 6,0 4 4,-1 3 4,1 5 4,0 3 7,-1 3 9,1 3 10,0 3 10,-1 3 5,-1 2 3,-1 4 3,-1 2 1,-2 7 0,-2 8-6,-4 9-5,-2 9-6,-4 4-7,-4 0-9,-4 0-9,-4 0-9,-1-2-7,-1-3-4,1-5-3,-1-3-4,1-8-5,2-11-8,3-10-9,1-11-7,3-8-2,4-5 3,4-5 4,4-4 3,1-2 5,-1 4 6,0 2 7,-2 4 5,0 3 5,-2 5 3,0 5 2,-2 5 3,0 4 8,0 6 10,0 4 11,0 6 11,0 5 6,-2 7-1,0 7-1,-2 7 0,1 3-2,0 0-5,2 0-3,1 0-4,0-1-5,0-3-4,0-3-4,0-3-4,0-3-7,1-2-7,2-1-8,0-2-9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0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18250 35559 584,'18'-22'10,"5"3"21,5 3 19,5 3 21,0 3 4,-2 2-13,-3 4-12,-3 3-13,-3 1-15,-3 0-15,-3 0-15,-3 0-15,-5-2-17,-6-1-14,-8-1-15,-6-3-16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1"/>
    </inkml:context>
    <inkml:brush xml:id="br0">
      <inkml:brushProperty name="width" value="0.05594" units="cm"/>
      <inkml:brushProperty name="height" value="0.05594" units="cm"/>
    </inkml:brush>
  </inkml:definitions>
  <inkml:trace contextRef="#ctx0" brushRef="#br0">18091 34927 393,'-7'-22'0,"0"3"0,2 3 0,1 3 0,0 1 2,0 0 5,0 0 5,0 1 5,0 4 11,0 10 17,0 10 18,0 9 18,1 7 2,0 5-13,2 3-14,0 4-14,1 3-9,-2 4-7,0 2-7,-1 4-6,-1-2-6,0-5-4,0-4-6,0-6-4,1-4-3,0-5-2,2-5-2,0-5-1,0-6-11,-2-8-17,-2-8-19,-1-8-17,-2-9-4,0-13 12,0-11 12,0-11 10,1-5 11,2 4 6,3 4 8,1 5 7,1 4 7,0 5 6,0 7 7,0 6 7,0 5 5,1 5 7,2 4 6,0 6 6,0 6 4,-2 8 1,-2 8 2,-2 7 2,-1 4-5,1-1-12,-1-1-11,0-1-12,2-4-12,6-7-14,4-7-14,5-6-13,5-8-4,5-6 5,5-7 7,5-7 6,0-1 6,-4 6 7,-3 3 6,-5 6 7,-2 3 7,-3 3 5,-1 1 5,-2 2 7,-3 4 1,-4 4-2,-4 5-3,-4 6-3,-4 2 5,-2 3 10,-3 1 10,-3 3 12,-2 0 0,0 1-7,1-1-8,-1 1-8,3-3-9,8-3-9,7-5-10,6-3-9,5-3-3,1-2 3,3-2 5,2-2 4,-1 0 1,-3 2 0,-3 2-2,-3 2-1,-2 2 0,-2 3-3,-2 3-1,-2 3-2,-3 2-1,-6-1 0,-4 1-1,-5 0 0,-3-3 0,-1-1 0,-1-4 0,-1-3-1,-1-2 3,-1 0 3,-1-2 3,-1 0 4,-1-2 2,-1-1 1,0 0 2,-2-1 0,1-1 5,1 3 8,3 2 8,1 2 8,3 1 7,1 0 7,3 0 7,1-1 8,4 2-1,3 0-7,4 1-7,4 2-8,4-1-5,4 1-3,4 0-3,3 0-3,7-2-3,9 1-3,9-2-2,8 0-4,7-2-3,4 1-4,3 0-5,5 0-4,-2 0-7,-7 0-8,-7-1-10,-6 1-9,-7-1-8,-8 0-9,-6-2-10,-6 0-8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7"/>
    </inkml:context>
    <inkml:brush xml:id="br0">
      <inkml:brushProperty name="width" value="0.06109" units="cm"/>
      <inkml:brushProperty name="height" value="0.06109" units="cm"/>
      <inkml:brushProperty name="color" value="#00BFF3"/>
    </inkml:brush>
  </inkml:definitions>
  <inkml:trace contextRef="#ctx0" brushRef="#br0">83068 23528 360,'0'-28'5,"-2"7"12,-1 7 12,0 7 11,-1 4 4,-2 2-4,0 2-3,-1 2-3,-2 2-3,-2 6-4,-2 2-4,-1 5-4,-3 2-1,0 1-3,-1 1 0,-1 1-3,0 1 0,3-1-1,1 1-2,2-1-1,2-1-2,3-1-3,1-2-2,2-3-2,5-2-7,8-4-12,8-4-10,7-4-12,4-4-3,1-4 1,-1-4 3,1-4 3,-1-1 3,-1 1 7,-1 1 5,-1 1 6,-3 1 6,-3 2 7,-4 2 5,-4 2 7,-4 3 9,-1 4 11,-2 4 13,-2 4 11,-2 2 3,-2 1-6,-2 1-5,-1 2-6,-1 0-5,2 3-4,2 2-4,2 1-5,4-2-8,7-7-13,8-6-13,6-8-14,2-4-5,-1-2 0,-3-1 2,-1-3 0,-3-2 3,-1 0 3,-2-1 4,-2-1 3,-3-1 2,-1-1 2,-2-2 2,-2 1 1,-2-1 3,-2 0 2,-2 2 4,-2 1 4,-2 1 3,-2 1 2,-2 0 5,-1 2 2,-3 1 4,0 2 3,-1 3 4,-1 1 2,3 2-4,10 4-12,8 2-14,10 4-12,2-1-6,1-1 1,-2-2 1,-1-2 1,2-1 0,5 0-3,5 0-2,5 0-2,0 0 2,-5 0 8,-5 0 8,-5 0 7,-4 1 4,-1 0-1,-2 2 0,-2 0 0,-2 2 2,-2 0 5,-2 1 5,-2 2 5,-2 0 6,-2-1 10,-2 1 9,-2 0 9,-1 1 1,0 2-6,1 1-6,-1 3-6,1 1-6,2-1-5,2 1-5,2 0-6,3-1-5,4-1-7,4-1-8,3 0-8,3-4-4,2-3-4,0-4-3,1-4-4,0-4-1,-1-3-2,-1-5 0,0-4-1,-2-2 2,-1-1 2,-1-1 4,0-1 3,-3 0 2,-3 1 2,-3 1 3,-2 1 1,-2 1 5,0 2 6,0 3 6,0 1 6,-3 2 5,-6 2 2,-6 3 3,-5 1 2,-2 2-1,3 2-7,3 2-7,2 2-6,3 1-4,1 2-3,0 0-3,2 1-2,4 0-9,8-2-15,8-2-16,8-2-15,3-3-1,1-2 13,-1-3 14,1-3 12,-1-2 10,-1 2 3,-1 1 5,-1 0 4,-1 2 3,-1 1 3,-1 0 4,0 2 2,-2 0 6,-1 2 9,-1 0 9,-1 2 8,0 2 9,0 4 9,0 4 10,-1 3 9,0 2-2,-2 0-12,-2-2-12,-2-1-12,-2 1-10,-1 1-8,0 3-7,-1 2-7,-4 1-7,-2 3-5,-5 1-6,-4 3-5,-1-2-3,1-3 3,1-4 1,0-5 2,2-4-5,3-6-12,1-6-12,2-6-11,3-3-2,4-1 8,4-1 8,4-2 8,2 2 7,3 1 5,2 2 4,1 2 5,3 2 3,1 1 2,3 0 2,2 2 2,-1 0 3,-2 2 0,-1 0 2,-2 2 1,-3 0 1,-1 0-4,-2 0-1,-3 0-2,-1 0-1,0 0-1,-2 0-1,0 0 0,-3-1-2,-3-2-1,-2-2-2,-4-2-2,0 0 1,1-1 2,0 0 2,2 0 2,0 0 2,0 0 1,0 1 1,0-1 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2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21850 35897 511,'57'-1'169,"-10"0"-41,-12-2-40,-10 0-41,-3-2-23,5 0-6,5-1-8,5-1-6,-1 0-6,-4 2-9,-5 2-6,-5 2-8,-4 3-6,-3 4-6,-2 3-6,-4 5-6,-2 1 0,-2-1 2,-3-1 4,0 0 4,-3-2 2,-1 1 2,0 0 3,-1 0 3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3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21924 36947 568,'-11'0'11,"10"0"22,10 0 22,10 0 22,7 0 3,6 0-14,6 0-15,6 0-15,3-1-16,0 0-18,0-2-16,0 1-18,-4-2-11,-6 2-4,-7 1-4,-7 0-4,-5 1-1,-3-2 4,-3 0 4,-2-1 4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3"/>
    </inkml:context>
    <inkml:brush xml:id="br0">
      <inkml:brushProperty name="width" value="0.04424" units="cm"/>
      <inkml:brushProperty name="height" value="0.04424" units="cm"/>
    </inkml:brush>
  </inkml:definitions>
  <inkml:trace contextRef="#ctx0" brushRef="#br0">24610 35550 497,'15'8'62,"-1"2"-15,-1 0-14,-1 1-14,0 2-3,0 3 8,0 3 8,-1 4 7,-1 0 0,-2 2-11,-4 1-10,-2 1-11,-5 1-7,-6 1-4,-6 1-4,-5 1-4,-4-1-1,1-2 1,-1-2 2,1-1 2,0-3 1,3-3 4,1-3 2,3-2 3,4-4 7,8-1 8,8-2 10,8-2 9,6-3 1,7-4-6,5-4-6,6-4-6,3-2-8,1-2-8,-1 0-9,0-1-8,0-1-12,0-1-14,0-1-15,1-1-14,-5 1-1,-8 5 11,-7 3 13,-8 4 11,-4 1 6,1 0 1,1-1-1,2-1-1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3"/>
    </inkml:context>
    <inkml:brush xml:id="br0">
      <inkml:brushProperty name="width" value="0.05423" units="cm"/>
      <inkml:brushProperty name="height" value="0.05423" units="cm"/>
    </inkml:brush>
  </inkml:definitions>
  <inkml:trace contextRef="#ctx0" brushRef="#br0">26700 35169 405,'15'-21'1,"-2"5"1,-3 5 0,-1 5 3,-1 1-1,-2 0 0,-1-2-1,0 0 0,-3 3 11,-4 8 22,-4 8 23,-4 7 22,-3 7 4,-3 5-13,-3 5-15,-3 4-13,-2 3-9,1 0-7,-1 0-5,1 0-6,0-1-5,1-2-5,1-1-6,1-3-6,2-3-8,2-6-11,4-3-11,3-6-12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3"/>
    </inkml:context>
    <inkml:brush xml:id="br0">
      <inkml:brushProperty name="width" value="0.04671" units="cm"/>
      <inkml:brushProperty name="height" value="0.04671" units="cm"/>
    </inkml:brush>
  </inkml:definitions>
  <inkml:trace contextRef="#ctx0" brushRef="#br0">26377 35509 471,'0'-15'1,"-2"4"4,0 3 2,-2 3 4,2 2 10,2 3 18,4 4 18,2 2 18,3 4 4,2 6-11,1 4-11,3 5-11,2 3-12,1 2-13,3 2-14,1 3-12,1-1-10,-1 0-2,-2-2-4,1 0-3,-3-4-4,-3-5-6,-3-6-5,-3-7-6,-2-2-4,0 0-5,-2 0-3,0 0-5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4"/>
    </inkml:context>
    <inkml:brush xml:id="br0">
      <inkml:brushProperty name="width" value="0.05718" units="cm"/>
      <inkml:brushProperty name="height" value="0.05718" units="cm"/>
    </inkml:brush>
  </inkml:definitions>
  <inkml:trace contextRef="#ctx0" brushRef="#br0">28187 35183 384,'-8'-6'10,"2"4"20,1 4 20,1 4 20,0 4 4,2 7-13,0 6-11,2 5-12,0 3-8,2 1-2,0-1-2,2 0-3,0 0-2,1-2-2,1 0-2,2-1-2,0-1-1,0-1-2,-1-1-2,1-1-1,-1-1-3,-1-1-3,0-1-4,-2-1-3,-2-1-2,-6-1-1,-4-1-3,-5-1-1,-6-1-6,-5 0-9,-6-2-9,-6-1-9,0-2-5,6-4 0,5-4-1,7-4 0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4"/>
    </inkml:context>
    <inkml:brush xml:id="br0">
      <inkml:brushProperty name="width" value="0.0334" units="cm"/>
      <inkml:brushProperty name="height" value="0.0334" units="cm"/>
    </inkml:brush>
  </inkml:definitions>
  <inkml:trace contextRef="#ctx0" brushRef="#br0">28650 35339 658,'8'-15'7,"0"3"14,-1 1 14,1 3 13,3 0 6,5 2-4,7 1-5,5 0-3,2 3-12,-3 2-21,-4 4-19,-1 2-20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4"/>
    </inkml:context>
    <inkml:brush xml:id="br0">
      <inkml:brushProperty name="width" value="0.05176" units="cm"/>
      <inkml:brushProperty name="height" value="0.05176" units="cm"/>
    </inkml:brush>
  </inkml:definitions>
  <inkml:trace contextRef="#ctx0" brushRef="#br0">29828 35414 425,'-7'7'4,"0"0"9,2-2 8,1 0 9,-1 0 7,0 5 5,-2 4 7,0 3 5,0 4 1,0 3-5,2 3-5,1 3-5,0 1-5,2 0-5,0 1-5,2-1-5,2-2-6,4-6-6,3-3-6,5-6-5,3-6-8,1-8-9,3-8-9,1-8-9,1-5-3,-1-3 4,-1-3 4,-1-2 3,-2-2 2,-3 3-2,-2 2-2,-4 1-1,-3 3 1,-4 3 5,-4 3 6,-4 3 6,-3 3 5,-4 2 7,-2 4 7,-3 3 6,-1 2 5,1 1 3,1 3 2,1 2 3,6-4-3,10-8-6,11-9-6,11-9-8,4-2-11,-5 3-15,-3 4-17,-5 5-15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4"/>
    </inkml:context>
    <inkml:brush xml:id="br0">
      <inkml:brushProperty name="width" value="0.05288" units="cm"/>
      <inkml:brushProperty name="height" value="0.05288" units="cm"/>
    </inkml:brush>
  </inkml:definitions>
  <inkml:trace contextRef="#ctx0" brushRef="#br0">30134 34459 416,'7'-8'3,"-4"0"7,-3 0 6,-2 0 7,0 2 6,4 2 8,4 4 7,4 3 7,2 0-2,1-1-9,1 0-9,2-2-9,-1 0-19,1 0-25,0 0-27,-1 0-27,-2 1-4,-6 0 18,-6 2 18,-6 0 18,-2 1 21,4 0 25,3 0 26,2 0 26,1 1 6,0 1-13,-2 3-12,0 2-13,-3 2-9,-2 1-3,-3 3-5,-4 2-4,-1 3-3,-3 5 0,-2 4-2,-1 6-2,-3 5 0,-1 4 0,-3 6-2,-1 4 0,-3 3-2,-1 1-4,-2 1-4,-3 2-3,1-2-6,2-3-8,1-3-8,3-2-7,1-3-3,1 1 0,1 0 0,1 0 0,2-2 1,1-2-2,2-3 0,3-4-1,0-3 1,2-5 5,1-6 4,1-3 5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5"/>
    </inkml:context>
    <inkml:brush xml:id="br0">
      <inkml:brushProperty name="width" value="0.04517" units="cm"/>
      <inkml:brushProperty name="height" value="0.04517" units="cm"/>
    </inkml:brush>
  </inkml:definitions>
  <inkml:trace contextRef="#ctx0" brushRef="#br0">31250 36878 487,'6'-13'10,"-2"8"20,-4 7 21,-2 6 20,-2 4 5,2 3-13,0 2-11,2 1-12,1 0-8,2-3-5,2-3-3,2-2-5,1-4-6,3-3-8,2-2-8,1-3-8,1-4-6,-1-2-4,-1-3-4,0-3-4,-2-2-1,-1 0 0,-1 1 1,0-1 1,-3 1 0,-4 1-1,-4 1-1,-4 1 0,-2 1 2,0 2 3,1 2 5,-1 3 3,0 0 0,0 2-5,0 0-5,1 2-5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37"/>
    </inkml:context>
    <inkml:brush xml:id="br0">
      <inkml:brushProperty name="width" value="0.06685" units="cm"/>
      <inkml:brushProperty name="height" value="0.06685" units="cm"/>
      <inkml:brushProperty name="color" value="#00BFF3"/>
    </inkml:brush>
  </inkml:definitions>
  <inkml:trace contextRef="#ctx0" brushRef="#br0">87733 22706 329,'14'-43'3,"-3"6"7,-3 7 7,-2 7 7,-3 4 5,0 3 3,-2 1 3,0 3 3,-1 5 6,2 11 9,0 12 9,2 10 9,-1 7-2,-1 6-14,0 5-13,-1 4-14,-2 10-9,-1 15-2,0 15-4,-1 14-4,-2 8-9,-2 0-20,-2-1-17,-2 1-19,1-10-7,3-20 5,2-19 5,4-20 5,0-11 0,0-1-4,-2-3-6,0-1-4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6"/>
    </inkml:context>
    <inkml:brush xml:id="br0">
      <inkml:brushProperty name="width" value="0.04565" units="cm"/>
      <inkml:brushProperty name="height" value="0.04565" units="cm"/>
    </inkml:brush>
  </inkml:definitions>
  <inkml:trace contextRef="#ctx0" brushRef="#br0">33204 35350 481,'-22'9'13,"-9"17"23,-12 18 25,-10 18 25,0 2 3,10-9-19,11-12-18,11-10-18,6-7-11,-1 0-4,1-1-2,-1-1-4,1 0-8,0-1-9,2 1-12,1-1-10,1-2-14,1-3-20,0-4-17,2-4-19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6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32577 35659 448,'0'-15'0,"-2"4"0,0 3 0,-1 3 0,0 2 10,3 3 20,4 4 20,2 2 21,4 5 5,6 6-10,4 5-10,5 7-8,2 3-9,0 2-5,0 2-6,1 2-6,-1 0-7,1-2-8,-1-2-9,0-1-9,-1-2-10,-5-2-16,-3 0-15,-5-1-14,-2-3-6,-2-5 1,-2-5 3,-2-4 2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6"/>
    </inkml:context>
    <inkml:brush xml:id="br0">
      <inkml:brushProperty name="width" value="0.0567" units="cm"/>
      <inkml:brushProperty name="height" value="0.0567" units="cm"/>
    </inkml:brush>
  </inkml:definitions>
  <inkml:trace contextRef="#ctx0" brushRef="#br0">34564 35270 387,'-1'-12'12,"-1"10"22,0 8 24,-1 10 22,0 6 6,2 6-11,2 6-11,2 7-12,0 0-10,2-4-8,-2-4-8,1-4-8,0-1-7,0 1-1,0 1-4,0 1-3,-1-2-2,0-4-1,-2-3-2,0-4-2,-3-3-3,0-1-3,-3-1-4,-2-1-3,-4-1-4,-7 0-3,-7-2-4,-7-1-4,-2 0-2,0-2-3,1-1-3,2 0-1,2-2 0,5 0 4,5-2 5,5 0 4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6"/>
    </inkml:context>
    <inkml:brush xml:id="br0">
      <inkml:brushProperty name="width" value="0.03439" units="cm"/>
      <inkml:brushProperty name="height" value="0.03439" units="cm"/>
    </inkml:brush>
  </inkml:definitions>
  <inkml:trace contextRef="#ctx0" brushRef="#br0">35400 35165 639,'9'-6'0,"1"1"0,3 2 0,2 2 0,1 1 12,3 2 25,1 0 24,3 2 23,0 0 0,-1 3-29,-1 2-27,-1 1-29,-3 1-18,-3-1-11,-4-1-10,-4 0-11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7"/>
    </inkml:context>
    <inkml:brush xml:id="br0">
      <inkml:brushProperty name="width" value="0.05462" units="cm"/>
      <inkml:brushProperty name="height" value="0.05462" units="cm"/>
    </inkml:brush>
  </inkml:definitions>
  <inkml:trace contextRef="#ctx0" brushRef="#br0">36717 35200 402,'-21'1'47,"5"2"4,5 2 3,5 2 4,2 2-2,0 5-6,0 4-7,0 3-6,0 4-5,0 3-5,0 3-3,1 2-4,-1 2-3,0-2-1,0 0-1,0-1-2,1-2-1,2-3-2,2-4-2,2-1-3,2-5-2,3-5-6,4-5-5,2-4-5,1-5-6,1 0-5,0-3-6,-1-2-6,1-3-1,-1-6 2,1-4 4,-1-4 3,0-5 2,-3-1-2,-1-2 1,-2-2-1,-3-1 3,-4 3 5,-4 2 6,-4 2 6,-3 3 3,-2 5 2,-1 4 2,-3 6 2,-1 3 2,-1 1 1,-1 0 3,-1 2 1,1 1 2,1 2 0,3 2 1,1 2 1,3-1-10,5-2-20,2-3-20,6-4-19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7"/>
    </inkml:context>
    <inkml:brush xml:id="br0">
      <inkml:brushProperty name="width" value="0.05783" units="cm"/>
      <inkml:brushProperty name="height" value="0.05783" units="cm"/>
    </inkml:brush>
  </inkml:definitions>
  <inkml:trace contextRef="#ctx0" brushRef="#br0">36536 33900 380,'-15'0'0,"2"0"0,3 0 0,1 0 0,0 1 4,-2 4 10,-2 2 8,-1 3 9,-1 3 6,4 0 2,3 1 4,3 1 1,1 0 0,2-1-8,0-1-5,2 0-6,3-2-10,7-3-14,8-1-13,6-2-14,2-2-8,-2-2-3,-1-2-3,-2-2-3,-5-1 1,-3-2 5,-6 0 6,-4-1 6,-3-1 12,0 0 20,0 0 19,0 1 20,1-1 4,3 2-11,4 0-12,2 2-11,0 3-5,-2 4 1,-4 5 1,-2 6 3,-4 1 0,0-1 1,-3-1 2,-2-1 0,-2 1 2,-2 0 2,-2 1 1,-1 1 3,-2 0-2,1-1-1,-1-1-3,0 0-1,1 0-4,-1 3-2,0 3-3,1 3-4,-2 5-2,-3 7-3,-4 6-5,-1 8-2,-4 5-3,-1 5-2,-2 5-1,-3 6-2,0-1-3,0-2-5,0-3-5,0-2-4,-1-3-6,1-1-6,0-1-6,0 0-6,2-4 0,5-5 6,5-4 6,5-5 6,3-7 4,2-6 1,3-7 1,1-6 0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38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37628 36880 580,'-13'11'12,"5"5"21,4 7 22,6 5 22,2 0 3,3-8-17,2-6-18,2-6-17,1-5-13,1-2-6,1-2-6,2-2-8,-1-3-3,-1-4 2,-1-3 2,-1-5 1,-2-1 0,-2-1 0,-4 1 0,-2-1-1,-6 4 1,-8 5 0,-8 6 1,-7 6 1,-3 5-4,3 2-8,4 3-6,2 3-9,3 0-8,2-3-13,4-3-11,3-2-11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1"/>
    </inkml:context>
    <inkml:brush xml:id="br0">
      <inkml:brushProperty name="width" value="0.05074" units="cm"/>
      <inkml:brushProperty name="height" value="0.05074" units="cm"/>
      <inkml:brushProperty name="color" value="#F2395B"/>
    </inkml:brush>
  </inkml:definitions>
  <inkml:trace contextRef="#ctx0" brushRef="#br0">39269 34800 433,'-22'10'134,"2"3"-26,5 5-28,1 4-27,1 6-16,-5 10-4,-3 10-5,-5 10-4,0 0-4,3-9-4,3-8-4,3-9-3,0-2-4,-5 4 0,-3 6-3,-4 4-2,-1 1-2,3-6-6,3-4-5,3-5-4,4-8-12,5-11-18,4-10-19,6-11-17,2-6-3,2 2 12,0 1 11,2 1 13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1"/>
    </inkml:context>
    <inkml:brush xml:id="br0">
      <inkml:brushProperty name="width" value="0.05472" units="cm"/>
      <inkml:brushProperty name="height" value="0.05472" units="cm"/>
      <inkml:brushProperty name="color" value="#F2395B"/>
    </inkml:brush>
  </inkml:definitions>
  <inkml:trace contextRef="#ctx0" brushRef="#br0">38958 35392 402,'-16'-8'3,"0"-2"8,1 0 8,-1-1 6,3 3 12,4 6 15,6 7 14,5 8 14,3 5 1,5 5-13,4 5-14,3 4-13,4 4-12,1 1-9,3 0-10,1 2-9,2-1-6,1 0-3,1-2-4,0 0-3,2-2-7,-1-1-11,0-3-11,1-2-11,-4-3-8,-6-5-3,-5-5-4,-6-4-4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2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40782 35120 487,'-19'0'12,"9"0"17,8 0 18,10 0 17,5-1 4,5 0-8,3-2-10,5 0-10,6-2-6,12 0-5,10-1-4,12-1-5,1 0-5,-4 1-4,-4 0-5,-6 2-3,-5 1-4,-6 2 0,-6 2-1,-5 2-1,-5 3-11,-2 5-24,-1 5-23,-2 5-24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40"/>
    </inkml:context>
    <inkml:brush xml:id="br0">
      <inkml:brushProperty name="width" value="0.0641" units="cm"/>
      <inkml:brushProperty name="height" value="0.0641" units="cm"/>
      <inkml:brushProperty name="color" value="#00BFF3"/>
    </inkml:brush>
  </inkml:definitions>
  <inkml:trace contextRef="#ctx0" brushRef="#br0">21200 31250 343,'16'8'102,"-1"0"-23,1 0-23,0-1-23,-1 1-12,1-2-3,0-1-3,-1 0-2,2-2-3,2-1-4,1 0-3,3-1-3,0-2-2,-1-1 1,-1 0-1,-1-1 2,1-1 0,3 0 1,3 0 1,3 0 1,1 1 1,-1 0 0,-2 2 0,1 0-1,-3 1 1,-2 0-1,-1 0 1,-2 0-1,-3 1 0,1 0 1,-2 2 0,-1 0 0,0 0 1,0 0-1,-1-2 1,1 0-1,0-1 1,-1 0-1,1 0 1,0 0-1,-1 0 1,1 0-1,0 0 1,-1 0-1,1 0 1,2 0 0,0 0 0,1 0 0,0 0 0,1 2 1,0 0 0,-1 2 1,0 0 0,-1 0 0,0-1-1,-2 2 0,0-2-1,1-1 0,1 0-1,1-2-1,1 0 0,2-2 0,-1 0-1,3-1-1,-1-2 1,3 2-2,0-1 1,1 0-1,-1 0 1,0 0-1,-1 0 1,-1 0 0,-1 1 1,-3 0 1,-1 2 2,-2 0 0,-1 3 2,-1 2-1,1 4 0,0 2-1,0 1 1,1-3-1,1-1 1,1-2-1,0-1-2,-1 0-2,-1 0-2,0 0-4,-1-1-1,1-1 1,1 0 0,1-1 1,0-1-1,-1 0 2,0 0 1,-2 0 0,0 0 1,1 0 0,1 0 1,1 0 0,1 0 0,0 0 0,-1 0 0,1 0 0,-1 0 0,1 0 0,-1 0-1,1 0 1,0 0 1,-1 0-1,1 0 2,0 0 0,0-2 0,1 0 0,1-3 1,1-2-1,0 0 1,-1 2 0,-1 2 1,-1 2 0,-1 1 1,1-2 0,0 0 0,-1-1 1,2-1-1,0 2 2,0 0 0,3 2 1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2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41642 35897 490,'-20'-1'9,"9"0"15,7-2 18,8 0 16,8-2 4,9 0-9,9-1-8,8-1-10,3 0-6,-6 2-3,-4 2-4,-5 2-2,-5 4-3,-7 6-1,-5 5-2,-6 7-2,-6 4-2,-6 5-3,-5 3-1,-7 4-3,-3 1-4,-1-2-5,-1-2-5,0-2-6,-1-2-1,3-5 0,1-4 1,3-3 1,2-3 3,2-3 6,4-1 8,3-2 7,7-2 4,12-1 2,11 0 3,13-2 1,4-1-1,0-4-7,-2-2-6,0-3-6,-2-2-7,-3 2-7,-4 1-8,-2 0-6,-2 1-4,-3 0 2,-1 0 2,-2 1 1,-3-2-4,-3 0-10,-3-2-11,-2 0-9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42055 32733 438,'-8'-15'0,"0"-1"0,0 0 0,1 1 0,-1-2 0,0 0 0,0-1 0,1-1 0,0 1 0,2 3 0,2 3 0,2 3 0,1 1 10,-2 2 18,0 1 20,-2 0 19,2 4 5,2 6-8,4 6-10,2 6-8,1 6-8,0 8-4,-2 8-4,-1 8-6,0 5-5,-2 3-6,0 3-6,-2 4-5,1-5-3,0-9 2,2-10 1,0-9 2,1-7-18,0-2-33,-1-1-36,1-2-35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4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45000 34681 506,'44'-8'176,"-4"2"-44,-5 1-44,-5 1-44,-3 0-24,1 2-6,-1 0-6,0 2-6,-1 0-2,-3 0 1,-3 0 2,-2 0 3,-4 2-16,-3 4-28,-3 3-31,-2 5-30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4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45142 35450 543,'-28'14'1,"5"-3"4,7-3 2,5-2 4,3-3 5,0 1 7,1 0 7,-1 0 8,2-1 2,4 0 0,4-2-1,4 0 0,4-1-4,7 0-6,6 0-5,5 0-7,4 0-3,2 0 1,3 0-2,1 0 1,0-1-7,-2 0-15,-2-2-14,-1 0-13,-5 0-9,-4 0-4,-5 2-2,-4 0-3,-4 2-1,-1 0 3,-1 2 3,0 0 3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4"/>
    </inkml:context>
    <inkml:brush xml:id="br0">
      <inkml:brushProperty name="width" value="0.05935" units="cm"/>
      <inkml:brushProperty name="height" value="0.05935" units="cm"/>
      <inkml:brushProperty name="color" value="#F2395B"/>
    </inkml:brush>
  </inkml:definitions>
  <inkml:trace contextRef="#ctx0" brushRef="#br0">47675 34631 370,'-14'-7'11,"1"2"23,2 3 21,2 1 23,1 2 4,1 3-14,-1 4-13,0 2-13,0 3-9,0 1-5,1 3-3,-1 2-4,1 1-3,2 3-3,2 1-2,2 3-2,1-1-2,0-2 0,0-1 1,0-2-1,3-4-5,7-1-14,8-4-13,6-3-12,2-4-6,-1-8 4,-3-6 3,-1-7 3,-1-6 2,3-3 0,1-5 2,3-3 0,-3-1 2,-5 3 4,-6 4 4,-7 2 4,-3 3 2,-4 3 2,-2 3 2,-3 2 2,-4 4 0,-2 3 0,-3 2 1,-3 4-1,-1 2-2,1 4-5,0 2-3,2 3-5,2 1-4,3 0-3,2-2-3,4 0-2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4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48850 35000 533,'15'22'74,"-1"-3"-15,-1-3-14,-1-3-14,0-1-3,0 1 10,-1 1 10,1 2 9,-2-1-7,-1 1-21,-2 0-21,-2-1-23,-2 0-11,0-1 1,-2-1-1,0 0 0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5"/>
    </inkml:context>
    <inkml:brush xml:id="br0">
      <inkml:brushProperty name="width" value="0.06382" units="cm"/>
      <inkml:brushProperty name="height" value="0.06382" units="cm"/>
      <inkml:brushProperty name="color" value="#F2395B"/>
    </inkml:brush>
  </inkml:definitions>
  <inkml:trace contextRef="#ctx0" brushRef="#br0">49850 33989 344,'17'-13'7,"1"6"14,3 6 14,1 6 14,-1 5 3,-3 6-9,-4 4-8,-4 5-8,-5 2-7,-2 1-6,-6-1-5,-2 0-6,-5 1-3,-2 1-2,-3 1-2,-3 1 0,0-2-2,5-6-1,3-4-1,4-4 0,5-6 1,8-7 3,6-4 2,7-7 4,5-5 0,3-4-2,3-3-3,2-4-1,2-3-3,-3 1-3,-2-1-2,-1 1-3,-4 0-1,-2 1 0,-3 1 0,-2 1 1,-4 1-1,-1-1 1,-3 1 0,0-1 1,-3 2 1,-1 3 1,-1 3 0,0 3 2,-2 5 13,0 6 25,-2 7 24,0 8 26,-1 3 4,0 3-13,0 2-14,0 1-14,0 2-9,0 3-4,0 1-4,0 3-5,0-1-3,0 0-3,0-1-2,0-1-3,0-1-1,2 1 1,0-1 0,2 0 0,-1 0 0,1-1-2,0-1-3,0-1 0,0-2-4,0-1-4,0-2-3,0-3-5,-1 0-2,0 0-3,-2-1-2,0 1-2,-3 0-2,-4 1 1,-4 1-1,-4 1 0,-3 1 0,-3 0-2,-3-1 0,-3 1-1,-2-2-2,-2-1-4,-3-3-4,-1-1-3,2-3 2,5-2 5,7-4 7,5-2 6,4-2 1,1 0-3,1 0-3,0 0-3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5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51450 33812 566,'31'-21'55,"-2"5"0,0 5 1,-1 5 0,-1 2-4,1 2-9,-1 0-9,1 2-10,-3 0-6,-2 2-2,-3 0-2,-2 2-3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4:46"/>
    </inkml:context>
    <inkml:brush xml:id="br0">
      <inkml:brushProperty name="width" value="0.06688" units="cm"/>
      <inkml:brushProperty name="height" value="0.06688" units="cm"/>
      <inkml:brushProperty name="color" value="#F2395B"/>
    </inkml:brush>
  </inkml:definitions>
  <inkml:trace contextRef="#ctx0" brushRef="#br0">52481 34148 328,'-15'1'4,"4"2"6,3 2 8,2 1 6,2 4 6,-2 4 3,0 3 4,-1 5 4,-1 1-1,-2 1-6,0-1-5,-1 1-7,0-2-3,0-3-4,2-3-2,1-3-4,3-5-5,8-8-11,6-8-8,7-7-10,5-6-5,3 0-3,3-1-1,3 0-2,-1 0 2,-3 6 7,-5 5 6,-3 5 6,-5 4 6,-3 6 5,-4 4 5,-4 5 4,-3 3 6,-4 0 7,-2-1 7,-3 1 8,-1-1 1,4-1-4,2-1-3,4 0-4,3-5-6,4-7-7,4-6-8,3-7-7,3-4-5,2 0-2,0 1-3,1-1-2,-1 1-2,-1 3 0,-2 1 0,-2 2 1,-3 3 4,-1 4 9,-2 4 10,-2 4 9,-2 2 7,-1 2 3,0 0 3,-1 1 3,2-2-5,5-4-11,7-6-14,6-4-11,1-2-7,-1 0-1,-3 2-1,-1 1-1,-5 2 9,-5 6 16,-6 4 17,-5 5 17,-3 3 6,2-1-8,2 1-6,2 0-6,2-2-5,4-1-2,2-2-2,3-2-3,1-7-11,0-10-22,-2-11-20,0-11-22,-3-3-4,-3 7 14,-2 5 13,-4 7 14,-1 3 9,-2 2 3,0 2 5,-1 3 4,-2 0 4,0 2 4,-1 0 4,-1 2 4,0 1 2,2 2 3,2 2 2,2 2 3,4-2-6,4-3-11,5-4-13,6-3-11,2-4-8,1-2-2,1-2-2,1-1-2,1-3 0,-1 0 5,1-1 5,0-1 4,-2 0 4,-1 1 3,-3 1 2,-1 1 4,-3 1 3,-2 2 3,-4 3 4,-2 1 4,-2 1 4,2 0 6,0 1 5,2-1 5,-1 0 5,-1 0 1,0 0 3,-2 1 2,0 4 9,0 11 13,0 11 15,0 11 13,1 6-2,0 0-19,2 2-19,0 1-19,0 2-17,0 6-16,-2 4-15,0 5-15,-1-1-5,2-6 5,0-8 5,2-6 5,-1-5-8,-1-3-21,0-4-21,-1-1-20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03"/>
    </inkml:context>
    <inkml:brush xml:id="br0">
      <inkml:brushProperty name="width" value="0.02314" units="cm"/>
      <inkml:brushProperty name="height" value="0.02314" units="cm"/>
    </inkml:brush>
  </inkml:definitions>
  <inkml:trace contextRef="#ctx0" brushRef="#br0">61590 14707 950,'-17'-15'3,"-3"1"4,-3 1 5,-3 1 6,2 4-9,7 6-19,7 7-22,7 8-19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46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29247 27396 563,'-6'7'-47,"2"-4"12,4-3 12,2-2 12,1-3 7,0 0 1,-2-1 1,0-1 0,-1-1 1,2 0 0,1 0 0,0 0 1,0 0-1,0-2 2,-2 0-1,0-1 2,-1 0 0,2 0 2,0 2 1,2 1 2,-1 2 9,-1 4 13,0 4 16,-1 4 15,-2 3 1,-1 1-9,0 3-10,-1 2-11,-1 1-7,0-1-2,0 1-4,0 0-3,0 1-1,0 5-1,0 3 0,0 5 1,0 0-1,-2 0-1,0-1 1,-1-1-2,0-1 0,2 1-3,2-1-3,2 1-2,2-2-2,4-3-1,2-3 0,4-3-1,2-5-3,5-6-6,3-8-7,5-6-5,0-6-2,-3-3 1,-3-5 1,-3-3 1,-1-4 2,-2-1 4,-1-3 2,-1-1 3,-1-1 2,-2 0-1,-2-1-1,-2 1 0,-2 1 2,-1 3 8,0 3 6,-1 4 6,-3 1 5,0 2 2,-3 3 2,-2 1 2,-1 3-2,-2 3-4,0 2-4,-1 4-4,-2 2-3,0 2-3,-1 2-1,-1 2-2,-2 3-5,-2 4-8,-1 3-7,-3 5-9,2 1-5,3-1-6,4-1-5,4 0-4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0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11963 42450 488,'-16'2'158,"0"6"-37,1 4-37,-1 5-37,0 2-21,-2 1-4,0 0-3,0-1-4,-5 4-4,-5 5-5,-7 6-3,-5 6-6,-1 4-1,4 0-2,4 2 1,4 0-2,4-1 1,4-6 2,6-4 1,5-5 3,7-8-1,10-9 0,9-10-1,11-10-1,4-5 1,1-2-1,-1 0 2,0-1 0,0 1 1,-1 1 2,-2 2 2,1 2 2,-1 2 1,2 1-3,2 0-1,3 2-1,-1 1-3,0 0-3,-1 2-4,-1 0-2,-3 2-6,-3 0-6,-5 2-6,-3 0-7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0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12959 42817 446,'-15'-16'4,"2"2"10,3 1 7,1 1 10,2 6 8,2 12 7,3 11 7,1 13 7,0 8 0,-1 6-7,0 6-6,-1 6-7,-2 4-7,0 3-8,-1 3-7,-1 3-9,0 0-8,2-1-13,2-3-10,2-1-12,1-6-9,2-10-7,0-10-6,2-10-7,-1-6-2,2-3 5,-2-3 4,1-2 4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1"/>
    </inkml:context>
    <inkml:brush xml:id="br0">
      <inkml:brushProperty name="width" value="0.05956" units="cm"/>
      <inkml:brushProperty name="height" value="0.05956" units="cm"/>
    </inkml:brush>
  </inkml:definitions>
  <inkml:trace contextRef="#ctx0" brushRef="#br0">15076 42952 369,'0'-12'7,"2"8"13,0 8 13,2 8 13,-2 5 4,-2 3-8,-4 3-8,-2 3-8,-3 2-5,-4 0-4,-2 2-3,-3 1-4,-1-1-3,3-1-2,1-3-2,3-1-2,4-9-6,10-13-10,8-14-11,9-13-10,4-6-2,-1 3 9,-1 3 8,-1 3 8,-2 4 7,-3 5 4,-2 4 5,-4 6 4,-2 3 5,-1 4 1,0 2 3,-2 4 2,0 2 0,-2 3 0,0 3-2,-2 3-1,0 0-3,0-3-6,0-3-4,0-3-5,1-4-4,2-4-4,2-6-3,2-4-3,2-4-3,1-3 1,3-4-1,2-2 0,0-1 1,1 1 4,0 1 3,-1 1 4,0 4 5,-4 6 5,-3 8 7,-2 6 6,-3 5 5,-1 1 5,0 3 5,-2 2 5,0-1-1,0-1-6,0-2-6,0-3-6,3-4-9,6-10-11,6-8-11,5-9-12,2-4-3,-3 3 3,-3 1 4,-2 3 4,-3 1 4,-1 4 3,0 3 5,-2 3 4,-1 3 6,-2 7 12,-3 6 9,0 6 11,-2 1 4,0-1-4,0-2-2,0-3-5,1-3-11,3-8-23,4-6-21,2-7-22,0-5-6,-2 0 8,-4-1 8,-2-1 9,-3 0 8,-1 3 5,0 1 6,-1 3 6,-3 3 8,-2 6 8,-3 6 10,-3 6 7,-1 3 5,4 1-1,3 1-2,2 1 0,5 0-6,4-4-12,6-3-11,4-2-10,4-5-8,3-5-3,3-4-2,3-5-4,1-3-1,1-1-2,-1-2-1,1 1-1,-2-1 0,0 0 3,-1 2 3,-1 1 2,-3 0 3,-5-1 3,-4-1 3,-6-1 3,-3-1 3,0-1 4,-2-1 4,0-1 3,-2 0 5,0 3 6,-2 1 5,0 3 6,0 1 3,0 2 2,2 3 3,0 1 1,2 3 2,0 4 4,2 4 2,0 4 3,0 4 0,0 7 0,-2 6-2,0 5 0,-1 5-4,0 4-6,0 4-5,0 4-5,-1 4-5,0 4-5,-2 4-3,0 3-4,0 1-7,0-2-7,2-4-8,0-3-8,3-4-10,4-4-12,4-5-13,4-6-13,0-5-4,-1-7 4,-2-7 5,-2-6 4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1"/>
    </inkml:context>
    <inkml:brush xml:id="br0">
      <inkml:brushProperty name="width" value="0.04863" units="cm"/>
      <inkml:brushProperty name="height" value="0.04863" units="cm"/>
    </inkml:brush>
  </inkml:definitions>
  <inkml:trace contextRef="#ctx0" brushRef="#br0">19200 43200 452,'6'45'180,"-1"-4"-41,-2-4-43,-2-4-41,-1 0-24,0 2-8,0 4-8,0 2-7,0 1-8,0-4-7,0-2-9,0-3-7,0-4-15,0-6-21,0-4-21,0-4-21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2"/>
    </inkml:context>
    <inkml:brush xml:id="br0">
      <inkml:brushProperty name="width" value="0.03763" units="cm"/>
      <inkml:brushProperty name="height" value="0.03763" units="cm"/>
    </inkml:brush>
  </inkml:definitions>
  <inkml:trace contextRef="#ctx0" brushRef="#br0">19300 43693 584,'7'-8'8,"-1"0"16,0 1 16,-2-1 17,2 0 4,2 2-7,3 1-6,3 1-7,2 0-8,2 0-8,0 0-9,1 0-8,-1 0-10,0 0-14,0 0-12,-2 1-14,-2-1-3,-1 2 6,-2 0 7,-2 2 5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2"/>
    </inkml:context>
    <inkml:brush xml:id="br0">
      <inkml:brushProperty name="width" value="0.05833" units="cm"/>
      <inkml:brushProperty name="height" value="0.05833" units="cm"/>
    </inkml:brush>
  </inkml:definitions>
  <inkml:trace contextRef="#ctx0" brushRef="#br0">20296 42590 377,'-8'-19'25,"2"10"18,1 10 18,1 10 19,0 5 2,0 3-14,0 2-13,1 1-14,-1 2-8,2 3-5,0 1-4,2 3-3,0 1-4,0 2-2,0 2-1,0 2-1,0 1-11,0 0-16,0 1-17,0-1-17,0-2-8,0-4 0,0-4 1,0-3 1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2"/>
    </inkml:context>
    <inkml:brush xml:id="br0">
      <inkml:brushProperty name="width" value="0.04781" units="cm"/>
      <inkml:brushProperty name="height" value="0.04781" units="cm"/>
    </inkml:brush>
  </inkml:definitions>
  <inkml:trace contextRef="#ctx0" brushRef="#br0">20750 43578 460,'8'-8'0,"2"1"0,0-1 0,1 0 0,0 0 4,-1 0 7,0 0 9,-2 1 7,0 0 8,2 2 5,0 2 7,1 2 6,0 4 1,-2 6-7,-2 5-6,-2 7-6,-3 5-4,-3 5-4,-2 4-4,-3 6-3,-2 0-5,2-2-7,1-3-6,0-3-7,4-5-8,4-6-10,5-5-10,6-6-9,3-6-2,3-2 4,3-6 4,3-2 5,0-3 1,-1 2-4,-3 1-3,-1 0-4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3"/>
    </inkml:context>
    <inkml:brush xml:id="br0">
      <inkml:brushProperty name="width" value="0.04356" units="cm"/>
      <inkml:brushProperty name="height" value="0.04356" units="cm"/>
    </inkml:brush>
  </inkml:definitions>
  <inkml:trace contextRef="#ctx0" brushRef="#br0">12022 47896 505,'-3'-8'11,"13"2"22,12 1 23,11 0 22,4 4 4,-6 6-15,-4 6-16,-5 6-15,-5 3-11,-7 2-5,-5 3-7,-6 1-5,-5 4-4,-5 5 0,-5 4-1,-5 6 0,-4 1-3,-1-1-7,-3 0-7,-1-1-6,0-4-3,2-4 1,1-5 0,3-5 2,1-5 2,1-3 4,1-5 5,1-3 5,1-3 3,3-2 3,1-3 5,3 0 2,5-3 4,11-1 2,12 0 3,10-1 3,7-2-3,4 0-8,4-1-9,4-2-8,1 1-6,-1 1-5,0 0-4,-1 2-6,-5 1-1,-6 0 3,-7 1 2,-7 2 2,-5 0-4,-1-2-11,-2-1-12,-2 0-11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4"/>
    </inkml:context>
    <inkml:brush xml:id="br0">
      <inkml:brushProperty name="width" value="0.05311" units="cm"/>
      <inkml:brushProperty name="height" value="0.05311" units="cm"/>
    </inkml:brush>
  </inkml:definitions>
  <inkml:trace contextRef="#ctx0" brushRef="#br0">14214 48539 414,'13'-19'9,"-5"9"18,-4 8 18,-5 9 18,-4 7 3,-2 4-14,-2 3-14,-2 5-13,0-1-9,3-4-7,1-3-6,2-4-7,5-6-8,10-7-13,8-6-11,9-7-13,3-3 1,-2 2 14,-1 3 13,-3 1 13,-2 3 10,-4 6 4,-5 4 5,-3 6 4,-3 3 3,0 3 1,-2 3 1,0 3 1,-2 0 0,-1-3-2,0-3-3,-2-3-2,2-4-7,2-4-11,4-6-11,2-4-12,2-5-3,3-3 3,2-5 3,2-3 3,-1-1 4,0 5 4,0 3 5,-2 4 3,-2 4 1,-1 2 0,-2 4-1,-2 2-1,-2 4 6,-1 2 13,0 3 13,-2 3 13,0 1 4,0-1-4,0 0-5,0-2-5,1-3-6,2-6-8,1-6-9,3-6-8,1-4-7,0-1-4,0-3-6,-1-1-3,0 0-5,0 2-1,-2 4-2,0 3-3,-3 3 6,-1 4 11,-2 4 11,-2 4 13,-1 2 4,0 0 0,0-1 0,0 1-1,2-4-5,2-8-10,3-8-10,4-7-10,0-4-5,1-1 0,0 1-1,0-1 0,-2 2 3,-1 3 7,-2 3 5,-2 3 7,-2 5 18,0 6 32,-2 7 31,0 8 32,-1 6 4,0 6-22,0 8-22,0 7-21,0 5-15,2 6-4,0 3-7,2 7-5,0-2-9,1-7-15,2-7-13,0-6-15,0-7-13,0-6-16,-2-5-14,0-6-15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5"/>
    </inkml:context>
    <inkml:brush xml:id="br0">
      <inkml:brushProperty name="width" value="0.06006" units="cm"/>
      <inkml:brushProperty name="height" value="0.06006" units="cm"/>
    </inkml:brush>
  </inkml:definitions>
  <inkml:trace contextRef="#ctx0" brushRef="#br0">18466 48124 366,'-8'-21'7,"2"5"14,1 5 14,0 5 14,0 3 4,-1 3-5,-3 4-6,-2 2-6,-2 4-3,-1 6-1,-3 4 0,-1 5-1,-1 4-1,0 4-4,2 4-4,1 5-2,1-1-3,1-1-2,1-1-2,0-3 0,3-3-3,3-2 0,2-3-2,4-3-1,3-5-4,6-7-7,4-6-7,5-8-7,5-7-5,5-9-3,5-9-3,4-9-3,2-3-1,-1 2-2,-3 2-1,-2 2-1,-2 2 3,-3 3 7,-3 3 6,-3 3 7,-5 6 13,-5 10 18,-6 10 20,-6 10 18,-3 5 6,0 1-10,0 1-8,1 1-9,-1 0-6,2 1-5,0-1-3,2 1-4,2-2-5,5-3-6,6-3-5,4-3-7,3-6-5,1-8-3,1-10-5,1-7-3,0-7-1,-1-3 0,-1-3 0,-1-3 1,-2 0 1,-3 2 3,-3 1 2,-2 3 1,-4 2 3,-3 3 1,-2 3 1,-4 3 2,-2 3 1,-5 5 0,-4 3 0,-3 4 1,-3 5-2,0 5-6,1 7-6,-1 6-5,2 0-5,3-3-8,3-5-5,3-3-8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47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31100 26750 544,'28'15'188,"-5"-1"-51,-7-1-50,-5 0-50,-3-1-31,-2 1-11,-1 1-13,0 2-12,-2 0-10,-2-1-10,-2 1-10,-2 0-9,-1-2 1,0-1 9,0-2 11,0-2 9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5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20600 48627 498,'15'0'0,"-1"-2"0,-1 0 0,0-1 0,-1 0 12,3 3 24,1 4 23,3 2 25,0 3 3,-3 4-16,-1 2-17,-2 3-17,-3 2-12,-1 1-6,-2 1-7,-2 1-7,-3 0-4,-4 1-3,-4-1-2,-4 1-2,-2-2-3,1-3-3,-1-3-3,0-3-3,6-4-3,10-6 0,11-6-1,11-6-1,6-4 1,-1-1 2,0-3 2,0-1 2,-1 0-1,-1 4-7,-3 4-5,-1 5-6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6"/>
    </inkml:context>
    <inkml:brush xml:id="br0">
      <inkml:brushProperty name="width" value="0.0494" units="cm"/>
      <inkml:brushProperty name="height" value="0.0494" units="cm"/>
    </inkml:brush>
  </inkml:definitions>
  <inkml:trace contextRef="#ctx0" brushRef="#br0">22700 41920 445,'10'-14'10,"3"20"21,5 19 20,3 20 20,-2 7 5,-9-6-15,-8-6-12,-9-6-14,-4-1-8,0 1-3,2 2-3,1 2-4,1 0-1,2-3-1,2-4-1,2-2-2,3-1-1,6 3-3,4 1-4,5 2-2,3-1-3,1-5-1,1-5 0,1-5-1,0-3-6,-1-3-9,-1-1-11,-1-2-10,-2-1-6,-1 0-1,-2 0-3,-3-1-1,-1 1-2,-2 0 0,-2 0 0,-2 0-2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7"/>
    </inkml:context>
    <inkml:brush xml:id="br0">
      <inkml:brushProperty name="width" value="0.06192" units="cm"/>
      <inkml:brushProperty name="height" value="0.06192" units="cm"/>
    </inkml:brush>
  </inkml:definitions>
  <inkml:trace contextRef="#ctx0" brushRef="#br0">22925 45150 355,'-30'15'2,"5"-1"5,4-1 4,3 0 5,3-3 2,3-1-2,1-2-1,2-2-1,1 1 2,-2 6 8,0 4 6,-1 5 7,0 5 3,2 5-1,3 4-3,1 6-1,1 5-3,2 6-4,0 5-3,2 7-5,0 1-1,2-3 0,0-2 0,2-4 1,0-3 0,2-2-4,0-4-2,1-2-3,1-3-2,2 0-1,0-2-1,1 0-2,-1 0 0,-2 2-1,-4 2 0,-2 2-1,-2 1-2,2-2-4,0 0-4,2-2-3,-3-1-5,-2-2-7,-5-1-7,-4-3-6,-4-2-6,-5 0-3,-5-1-4,-5-1-3,0-4 2,3-5 9,5-7 9,3-5 8,3-3 1,-1 0-8,1 0-7,-1 0-9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7"/>
    </inkml:context>
    <inkml:brush xml:id="br0">
      <inkml:brushProperty name="width" value="0.0502" units="cm"/>
      <inkml:brushProperty name="height" value="0.0502" units="cm"/>
    </inkml:brush>
  </inkml:definitions>
  <inkml:trace contextRef="#ctx0" brushRef="#br0">25289 45051 438,'-5'-8'7,"6"2"16,6 1 16,6 1 14,4 0 4,3 2-8,3 0-8,3 2-8,2 0-4,1 2-1,0 0-1,2 2 0,2-1-2,3-1-3,3 0-1,2-2-4,3-1-1,0-2-2,2-2-3,0-1-1,2-2-3,0 0-3,2 1-2,0-1-5,0 1-2,0 1-5,-2 0-4,0 2-4,-3 1-2,-2 2 3,-3 2 1,-3 2 3,-3 1-2,-2 2-6,-2 0-4,-1 1-5,-3 0-1,-3-3 4,-3-1 4,-3-2 5,-1-1-1,-1 0-3,1 0-5,0 0-5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8"/>
    </inkml:context>
    <inkml:brush xml:id="br0">
      <inkml:brushProperty name="width" value="0.05311" units="cm"/>
      <inkml:brushProperty name="height" value="0.05311" units="cm"/>
    </inkml:brush>
  </inkml:definitions>
  <inkml:trace contextRef="#ctx0" brushRef="#br0">29283 43800 414,'9'30'104,"3"-3"-21,3-4-20,4-1-21,1-3-13,1-1-3,1-1-3,1-1-3,0 0-3,1 0-2,-1-1-2,1 1-2,-1-1-1,-1-1 0,-1-1-1,-1 0 1,-1-2 0,1 1 0,-1 0-1,1 0 0,-2-1 1,-3 1 1,-2 0 0,-4 0 2,-4 1-3,-6 3-4,-6 3-4,-6 3-6,-4 1-3,-3-1-3,-3-1-1,-3-1-2,-2-1-7,-3 1-8,-1 0-11,-2-1-9,-1 2-4,-1 1 1,1 3 1,0 1 2,2-1 1,7-5 1,5-5 2,7-4 1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8"/>
    </inkml:context>
    <inkml:brush xml:id="br0">
      <inkml:brushProperty name="width" value="0.05346" units="cm"/>
      <inkml:brushProperty name="height" value="0.05346" units="cm"/>
    </inkml:brush>
  </inkml:definitions>
  <inkml:trace contextRef="#ctx0" brushRef="#br0">33802 40070 411,'-15'-8'0,"2"1"0,3-1 0,1 0 0,-2 3 9,-8 6 18,-6 6 18,-6 6 17,-3 5 6,3 8-9,3 7-9,4 7-8,2 4-5,5 2-4,3 2-3,4 2-4,4-1-2,6-4-4,5-4-2,4-4-3,4-3-4,3-1-3,3-3-4,3-2-4,2 0-1,-1-1-1,1 1 0,-1-1 0,-2 0-1,-5 1-1,-5-1-2,-4 1-1,-4-2-1,-1 0 1,0-1-1,-1-1 1,-4 2-1,-4 5-3,-6 5-1,-4 5-3,-5 6-1,-6 9-2,-7 9-1,-5 9-1,-1 0-5,4-7-7,4-8-8,4-8-8,4-9-2,5-10 6,4-9 6,6-11 4,3-4 3,1 0 2,0 0 0,2 0 1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19"/>
    </inkml:context>
    <inkml:brush xml:id="br0">
      <inkml:brushProperty name="width" value="0.04557" units="cm"/>
      <inkml:brushProperty name="height" value="0.04557" units="cm"/>
    </inkml:brush>
  </inkml:definitions>
  <inkml:trace contextRef="#ctx0" brushRef="#br0">33350 45700 482,'8'12'9,"1"9"16,2 9 17,0 9 17,-1 6 4,-1 4-7,-2 3-8,-2 5-9,-2 3-5,1 0-4,0 1-5,0 1-3,0 1-5,0 1-2,-1 1-4,2 2-2,-2 0-3,1 2-1,0 3-3,0 1-1,-1 1-2,0-1 0,-2-1-1,0-1 0,-1 0-3,0 1-5,0 1-5,0 1-4,-1 3-2,0 4 1,-2 6 3,0 5 1,0-2 1,0-6 0,2-7 0,0-7-1,1-5-1,-2-1-2,0-3-1,-1-1-1,-2-3-2,2-2 0,-1-4 0,0-2 0,1-6-1,0-6 1,2-7 0,0-7-1,1-5 0,-2-3 0,0-3-2,-1-2-1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0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39628 37878 517,'51'-7'146,"-10"1"-34,-8 0-35,-9 2-35,-3 0-20,1 0-2,2 0-4,3 0-4,0 0-4,-1 0-8,-1 0-7,-1 1-7,-6 2-7,-9 7-8,-10 7-7,-10 8-8,-5 2 1,-1-2 10,-1 0 9,-1 0 9,0-3 7,1-1 6,1-3 6,1-1 5,1-1 4,2 0 1,2-1 3,3 1 1,0 0 2,0 1-1,0 2 0,0 0 0,1 0-1,2 1-2,3 0-3,1-1-2,3 0-7,5-2-14,6-3-13,4-1-14,3-4-5,3-8 1,1-6 1,3-7 2,-1-5 2,0 1 4,-1-2 3,-1-1 5,-2 1 3,-4 5 7,-5 3 5,-3 4 5,-5 5 13,-4 4 19,-6 6 18,-4 4 19,-3 3 4,-1 1-9,-2 2-9,0 0-9,0 0-8,-1 1-5,1 0-6,-1-1-5,-2 2-6,-5 3-8,-5 3-9,-5 3-7,-3 1-5,-1-1 1,0-1 0,-2-1-1,0-2 2,0-1 0,0-3 1,0-1 1,1-3 2,3-1 3,4-2 4,2-2 3,11-4 6,20-6 9,19-6 8,21-6 8,8-1 2,-3 1-8,-1 2-6,-1 2-8,-1 3-4,6 1-4,2 2-4,5 2-3,-2 1-5,-6 2-6,-8 0-7,-6 2-5,-6-1-4,-5 1-2,-5 0-2,-5 0-2,-4-2-3,-2-2-6,-4-3-6,-2-4-5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0"/>
    </inkml:context>
    <inkml:brush xml:id="br0">
      <inkml:brushProperty name="width" value="0.04582" units="cm"/>
      <inkml:brushProperty name="height" value="0.04582" units="cm"/>
    </inkml:brush>
  </inkml:definitions>
  <inkml:trace contextRef="#ctx0" brushRef="#br0">41027 38284 480,'-15'-22'6,"1"3"11,1 3 12,1 3 12,2 8 9,3 14 4,2 13 6,4 15 4,1 8-3,2 5-11,0 6-12,2 4-11,-1 4-11,1 3-9,0 3-10,0 3-9,-1 3-8,-2 4-5,-2 4-6,-2 5-5,-1-8-9,0-18-12,0-17-11,1-17-13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2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42613 37375 541,'-15'-7'0,"1"2"0,1 3 0,0 1 0,1 3 9,-1 5 17,-1 6 17,-1 4 19,0 3 2,2 1-11,2 1-11,3 1-12,1-1-10,2-3-11,2-3-12,2-3-11,3-3-6,4-2-2,4-4-3,3-2-3,3-2 0,0 0 0,-1 0 1,1 0 0,-3 3 5,-5 7 9,-4 8 9,-6 6 10,-3 3 6,-5 0 1,-4 1 2,-3-1 3,-2 0-1,2-3 1,2-1-2,3-3 0,3-1-1,6-1-1,6-1-1,6 0-1,3-3-3,1-1-5,1-2-4,2-2-5,-2-1-3,-3 1-2,-3 2 0,-2 0-3,-3 0 1,-1-1 0,0 0 0,-1-2 2,-1-3-4,2-6-7,0-6-7,1-6-6,4-8-3,6-11 3,5-10 1,7-11 3,1-8 4,-1-4 5,-3-3 4,-1-5 5,-1 3 5,1 9 2,1 9 4,1 8 4,-1 8 5,-3 6 8,-3 5 9,-2 7 8,-4 6 11,-3 8 12,-2 8 12,-4 8 13,-2 3-2,0 1-16,-2 0-14,0-1-16,0 0-16,0-1-16,2 0-17,0-2-16,3-2-7,2-2 2,4-4 2,2-2 3,2-4 1,-1 0 2,1-3 3,0-2 2,-1-1 3,-1 2 5,0 1 5,-2 0 4,-2 3 4,-4 4 2,-4 4 2,-4 4 3,-3 3 0,-4 3 2,-2 3 2,-3 4 0,-2 0 0,-1 1-1,-1-1-1,-1 1-2,1-3 0,3-1-1,3-4 0,3-3-1,2-2 0,4-1 4,2 0 2,4-2 3,3 0 4,6 0 3,4 0 4,5-1 4,2 0-2,-3-2-9,-1-2-9,-2-2-8,-2-3-8,-3-4-7,-1-4-7,-2-3-7,1-3-2,2-2 4,3 0 4,3-1 3,1 1 4,0 1 5,-2 2 4,-1 3 4,-3 4 12,-6 8 18,-6 8 18,-6 7 19,-4 6 2,-3 3-13,-3 3-15,-3 3-13,-1 1-8,3 1-1,1-1-2,2 0-1,2-1-4,1-5-7,1-3-7,1-5-7,5-5-12,10-8-17,9-8-18,11-8-18,2-2 1,-3 1 17,-5 2 18,-3 2 18,-2 3 16,0 5 15,-1 2 14,1 5 15,-1 3 7,-2 2-3,-2 2-1,-2 1-1,-2 1-4,-1 0-3,0-2-3,-2-1-4,1 0-11,0 0-20,2-1-20,0 1-19,2-3-11,0-4 1,1-6 1,2-4-1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48"/>
    </inkml:context>
    <inkml:brush xml:id="br0">
      <inkml:brushProperty name="width" value="0.04895" units="cm"/>
      <inkml:brushProperty name="height" value="0.04895" units="cm"/>
      <inkml:brushProperty name="color" value="#00BFF3"/>
    </inkml:brush>
  </inkml:definitions>
  <inkml:trace contextRef="#ctx0" brushRef="#br0">30521 26978 449,'-8'7'1,"0"-1"3,1-1 3,-1 0 2,3-3 6,8-2 7,6-4 8,7-2 7,5-3 0,1-3-9,3-4-9,1-2-9,1 0-6,-1 1-5,-1 2-3,-1 3-4,-2 1-2,-4 2 2,-5 2 1,-3 2 2,-3 3 0,-2 4-1,-2 4-1,-2 4-2,-3 3 4,-4 3 8,-4 3 7,-4 4 7,-1 0 4,-1 1 1,0-1 0,1 0 1,-1 0-1,0-1-3,1-1-3,-1 0-3,1-3-2,0-1-1,2-3-3,1-1-2,4-5-11,8-6-20,8-7-22,8-8-19,3-1-4,-1 1 14,-1 2 15,-1 2 14,-1 3 8,-2 1 3,-3 2 2,-1 2 1,-2 3 9,-2 4 14,-2 3 13,-2 5 14,-1 2 6,0 1 0,0 1-1,0 2 0,0-2-2,0 1-6,0-2-4,0-1-4,0-1-5,0-1-4,0-1-4,0 0-3,3-7-9,6-8-13,5-11-13,7-9-12,1-9-6,-1-5 2,-2-6 3,-2-6 1,-2-6 4,1-4 5,0-5 6,-1-5 6,1 1 4,0 7 6,-1 6 6,1 8 4,-1 6 5,-3 7 2,-1 7 4,-2 8 2,-2 5 12,-2 6 20,-2 6 19,-2 6 21,-2 5-1,0 4-19,-2 3-20,0 5-19,0 1-13,0-2-5,1 0-7,2 0-5,1-3-7,4-3-9,2-3-9,4-2-9,0-4-2,1-1 1,0-2 2,0-2 2,-1-1 8,1 0 12,0 0 15,0 0 12,-3 3 3,-5 8-10,-4 6-9,-5 7-8,-5 4-4,-2 1 2,-3 1 3,-3 1 2,-2-1 3,1-2 2,-1-2 2,0-1 2,1-3 3,1-3 1,1-3 1,1-2 2,4-4 2,10-3 3,8-2 1,10-4 3,4-2-3,1-4-6,1-2-5,1-3-7,-1-2-3,-1 2-1,-3 1-1,-1 0 0,-2 1-6,-2-1-7,-3-2-10,-1 0-8,-1 0-2,-2 1 5,-1 0 5,0 2 5,-2 0 4,-2 1 3,-2-1 4,-2 0 4,-2 0 5,0 2 8,-1 1 7,-2 0 9,1 3 4,1 2 4,0 4 4,2 2 2,0 3 2,0 2 0,0 1 0,0 3 0,0 1-2,0 1-6,0 2-4,0 0-6,-1 1-4,-1 1-2,-3 1-1,-2 1-3,-2 0-4,-2 1-4,-1-1-4,-3 1-5,0-1-1,-1-1 1,0-1 2,1-1 2,0-2-5,2-3-14,3-3-13,1-2-14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2"/>
    </inkml:context>
    <inkml:brush xml:id="br0">
      <inkml:brushProperty name="width" value="0.05847" units="cm"/>
      <inkml:brushProperty name="height" value="0.05847" units="cm"/>
    </inkml:brush>
  </inkml:definitions>
  <inkml:trace contextRef="#ctx0" brushRef="#br0">44580 37681 376,'14'-28'0,"-1"7"0,-2 7 0,-2 6 1,-1 4 4,1-2 9,2 0 9,0-1 9,0 1 3,-1 6-7,0 4-4,-2 6-6,-4 3-5,-6 5-5,-7 3-7,-7 5-5,-4 1-4,2-1-2,1-1-1,1-1-3,1-2 0,3-3 2,1-3 1,2-3 1,2-2 4,2 0 4,2-2 5,2-1 5,3 0 3,4-2 1,4-1 2,4 0 3,3-2-2,3-2-2,3-2-3,3-2-2,0-3-5,-3-2-5,-3-3-7,-3-3-4,-3-1-5,-1 4-1,-2 3-2,-2 3-1,-4 2 1,-4 6 5,-6 2 5,-4 5 6,-2 2 3,1 0 5,0-1 4,2 1 3,1 0 3,0 0-1,2-1 1,1 1 0,0 1 3,2 0 6,0 1 6,2 1 7,0 2 2,0 1-1,0 3-1,0 1-1,0 1-2,2-1-3,0-1-4,2 0-4,-1-2-2,-1 1-1,0-1 0,-2 1-2,0-1-2,0-1-1,0-1-2,0-1-2,-1 0-1,-2 1-1,-2 2 0,-1 0-1,-3 0-5,-2-1-8,-2-1-9,-1-1-8,-3-1-8,-2-3-4,-1-1-5,-3-2-5,1-2-7,3 0-9,3-2-8,3 0-8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40400 43750 999,'21'0'-71,"-6"2"17,-4 0 18,-4 1 19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4"/>
    </inkml:context>
    <inkml:brush xml:id="br0">
      <inkml:brushProperty name="width" value="0.05851" units="cm"/>
      <inkml:brushProperty name="height" value="0.05851" units="cm"/>
    </inkml:brush>
  </inkml:definitions>
  <inkml:trace contextRef="#ctx0" brushRef="#br0">40709 43397 375,'6'-8'4,"-1"0"5,-2 0 7,-2 1 6,-3 0 6,-4 2 7,-4 2 5,-3 2 7,-3 3-1,1 4-9,-1 4-7,0 3-9,-1 4-4,-1 3 0,-3 3-1,-1 3 1,-2 2-1,1 1-1,0 1 0,-1 1-1,1 0 0,1 0-1,1 0 0,1 1 0,2-3-3,5-2-2,3-3-3,4-3-3,8-4-4,14-7-4,11-5-5,14-5-5,4-6-4,-4-4-3,-4-4-3,-3-3-3,0-5 0,6-1 2,6-4 3,6-3 3,-1 2 2,-8 5 2,-8 6 4,-8 7 1,-5 4 6,-5 6 10,-3 4 8,-4 6 9,-3 2 6,-2 1 1,-3 1 1,0 1 2,-2 1-1,0 1-2,0 2-1,0 0-3,0 0-2,0 1-3,0-1-2,0 1-3,0-1-2,0-1-1,0-1-2,0-1-1,1 0-2,3 1-2,4 2-1,2 0-4,3-3-1,1-3-4,3-6-3,2-4-3,1-6-2,1-4-1,1-6-1,1-3 0,0-5-1,1-2 1,-1-1-1,1-2 2,-2-2 0,-3-1 1,-3-1 1,-3 0 2,-3-1 2,-4 1 4,-4 1 4,-4 1 4,-3 3 2,-2 3 1,-2 5-1,-1 3 0,-4 3-2,-4 2-4,-3 2-4,-5 3-5,-1 3-7,-1 6-10,1 5-10,0 7-10,2 1-1,5-3 9,4-3 8,6-2 8,2-2 2,1-1-6,-1 1-4,0 0-6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5"/>
    </inkml:context>
    <inkml:brush xml:id="br0">
      <inkml:brushProperty name="width" value="0.05193" units="cm"/>
      <inkml:brushProperty name="height" value="0.05193" units="cm"/>
    </inkml:brush>
  </inkml:definitions>
  <inkml:trace contextRef="#ctx0" brushRef="#br0">39782 47112 423,'-1'-22'0,"0"2"0,-2 4 0,0 3 0,-4 4 10,-6 5 18,-5 4 19,-7 6 19,-1 2 4,3 3-12,3 2-11,3 1-13,2 1-6,1 0-4,1-2-3,0-1-2,2 1-3,-1 3-2,0 3-1,0 4-2,2-1-2,3 0 1,2-1-1,4 0 1,3-4-3,6-1-4,4-4-5,5-3-4,4-1-5,1-2-2,3-1-3,1 0-4,2-3-3,1-4-3,1-4-4,1-4-4,0-5 1,2-5 2,1-6 3,1-7 3,-3-1 2,-4 0 0,-5 1 1,-4 1 0,-5 1 2,-1 2 5,-3 0 4,0 1 5,-4 3 6,-1 5 10,-2 5 9,-2 5 9,-2 5 8,-2 8 4,-2 6 6,-1 7 4,-2 4 0,2 3-7,0 1-6,2 3-6,1 0-6,0-1-6,2-1-4,0-1-5,1-1-6,-2 2-7,0 1-6,-2 1-6,1-1-2,0-3 1,2-3 3,1-3 1,1-7-11,1-10-25,3-11-24,2-11-25,0-4-2,0 3 21,-2 3 21,0 3 21,-1 2 16,3 2 11,2 3 12,2 1 10,1 1 9,0 0 5,-1 0 5,1 1 5,0 0-2,1 2-7,2 2-7,0 2-8,0 1-6,-1 0-3,-1 0-4,0 0-4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5"/>
    </inkml:context>
    <inkml:brush xml:id="br0">
      <inkml:brushProperty name="width" value="0.05572" units="cm"/>
      <inkml:brushProperty name="height" value="0.05572" units="cm"/>
    </inkml:brush>
  </inkml:definitions>
  <inkml:trace contextRef="#ctx0" brushRef="#br0">41776 46671 394,'0'-29'0,"0"7"0,0 5 0,0 6 0,-1 8 12,0 8 24,-2 9 24,0 10 24,-1 5 4,0 4-17,0 4-15,0 4-18,0 3-8,-1 2-2,-2 2-2,0 2-2,-1 3-4,1 4-4,-1 3-5,0 5-6,1 0-6,2-1-10,3-3-10,1-1-10,1-4-9,0-7-8,0-5-9,0-5-8,-1-8-3,0-6 3,-2-7 3,0-6 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5"/>
    </inkml:context>
    <inkml:brush xml:id="br0">
      <inkml:brushProperty name="width" value="0.03628" units="cm"/>
      <inkml:brushProperty name="height" value="0.03628" units="cm"/>
    </inkml:brush>
  </inkml:definitions>
  <inkml:trace contextRef="#ctx0" brushRef="#br0">42097 47605 606,'6'-28'0,"-1"6"0,-2 5 0,-2 6 0,0 5 9,0 2 19,2 4 19,0 3 18,0 3 4,0 7-12,-2 5-11,0 7-12,-2 2-12,0 1-11,-2-1-11,0 0-11,-1-2-5,0-5-1,0-4-1,1-6 1,0-3 1,3-1 2,4 0 2,2-2 3,3-1 0,2-2-1,1-2-2,3-2-2,1-1 4,-1 0 9,1 0 9,-1 1 9,-2 2 6,-6 7 1,-6 7 1,-6 8 2,-5 2-1,-3 3-7,-5-1-5,-3 2-6,-2 0-7,3-1-10,1-1-8,3-1-10,1-3-11,2-5-14,3-5-12,1-4-15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6"/>
    </inkml:context>
    <inkml:brush xml:id="br0">
      <inkml:brushProperty name="width" value="0.05284" units="cm"/>
      <inkml:brushProperty name="height" value="0.05284" units="cm"/>
    </inkml:brush>
  </inkml:definitions>
  <inkml:trace contextRef="#ctx0" brushRef="#br0">43509 47597 416,'-1'-21'5,"-2"7"12,-2 5 11,-1 6 12,-3 6 7,0 6 4,-2 5 4,1 7 4,-2 2-2,2 1-7,1-1-8,1 0-7,1 1-6,2-1-6,2 1-4,2-1-4,3-1-6,6-3-7,4-3-5,5-3-6,2-4-6,-1-4-6,-1-6-6,-1-4-7,0-4-1,-1-3 2,1-4 2,0-2 3,-3-1 3,-3-1 4,-4 1 5,-4-1 4,-3 1 2,0 1 2,-2 1 2,0 1 0,-2 2 1,-2 3 1,-2 3 0,-1 2 0,-2 3-2,0 0-2,0 2-4,1 0-2,1 2-7,2 2-8,4 2-9,3 2-8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7"/>
    </inkml:context>
    <inkml:brush xml:id="br0">
      <inkml:brushProperty name="width" value="0.05374" units="cm"/>
      <inkml:brushProperty name="height" value="0.05374" units="cm"/>
    </inkml:brush>
  </inkml:definitions>
  <inkml:trace contextRef="#ctx0" brushRef="#br0">44752 47184 409,'-15'-8'4,"1"2"7,0 1 9,2 0 7,1 1 4,1 1 1,0-2 0,2 2 0,-1 1 1,-2 6 2,-1 4 2,-3 5 1,0 3-1,-1 1-5,0 1-4,1 1-5,-1 1-2,0 1 0,1 1 0,-1 1 0,1 0-2,2-1-4,3-1-4,1-1-3,4-1-6,6-1-8,6-1-7,6-1-8,4-3-5,3-7-3,3-5-3,3-5-3,1-5-2,1 0 2,-1-1 2,0-1 1,-1-1 2,-5 0 4,-3 0 3,-4 1 3,-3 0 1,-1 0 0,-1 2 0,0 1-1,-2-1 1,-1-4 3,-1-2 2,0-3 4,-1-1 3,0-1 5,0 1 5,0-1 4,0 2 6,2 1 8,0 2 7,1 3 8,0 1 3,0 0-1,-2 2 0,0 1-1,-1 2 1,1 6 0,2 4 3,0 6 0,-1 4-3,-2 5-8,-4 5-8,-2 5-8,-3 2-6,-2 2-2,-2 1-3,-1 0-2,-2 0-5,2 0-7,1-1-8,1-1-7,2-8-13,4-13-22,4-14-20,4-14-21,1-6 1,1 1 22,0 2 22,0 0 22,1 0 17,1 1 10,3-1 13,2 1 10,0 1 5,-1 4-1,-1 4-1,0 5-2,-2 1 1,1 0 1,0 0 2,0 0 1,-1 1-1,1 0-6,0 2-5,0 0-6,-1 2-10,-1 0-12,-1 2-14,0 0-13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7"/>
    </inkml:context>
    <inkml:brush xml:id="br0">
      <inkml:brushProperty name="width" value="0.05497" units="cm"/>
      <inkml:brushProperty name="height" value="0.05497" units="cm"/>
    </inkml:brush>
  </inkml:definitions>
  <inkml:trace contextRef="#ctx0" brushRef="#br0">46426 46231 400,'0'-22'0,"0"3"0,0 3 0,0 3 0,0 6 12,0 11 26,0 12 25,0 10 25,-1 6 4,0 4-17,-2 3-16,0 2-17,0 2-10,0 0-3,2 0-4,0 0-4,1 1-5,-2 2-9,0 2-7,-2 2-9,0 1-6,-1 0-2,-2-1-4,0 1-2,-1-2-6,1-2-7,-1-3-8,0-4-7,1-4-3,1-5 3,0-7 3,2-5 3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7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46928 47568 542,'15'-29'0,"-3"7"0,-1 5 0,-2 7 0,-2 5 12,-2 8 22,-3 6 23,0 7 23,-2 5-1,0 3-22,0 3-23,0 3-23,0-1-14,0-3-3,0-5-4,0-3-3,1-4-1,1-1 1,3-3 2,2 0 1,1-3 1,2-1 3,0-1 3,1 0 1,1-1 3,0 2 6,-1 0 3,1 1 5,-2 3 4,-2 2 1,-4 3 1,-2 3 3,-7 6-2,-8 7-2,-9 8-4,-9 8-3,-2 2-7,2-4-14,3-4-13,3-4-13,3-4-13,1-6-12,3-3-12,1-6-12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0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62166 49333 491,'-7'-6'10,"2"4"22,2 4 20,2 4 22,2 2 4,2 1-11,2 2-13,2 0-12,1 0-8,-1-1-7,1 0-6,0-2-7,1 0-10,2 0-18,1 0-17,3 0-16,-1 0-13,-4 1-7,-5 1-7,-2 2-7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48"/>
    </inkml:context>
    <inkml:brush xml:id="br0">
      <inkml:brushProperty name="width" value="0.04728" units="cm"/>
      <inkml:brushProperty name="height" value="0.04728" units="cm"/>
      <inkml:brushProperty name="color" value="#00BFF3"/>
    </inkml:brush>
  </inkml:definitions>
  <inkml:trace contextRef="#ctx0" brushRef="#br0">32450 28650 465,'37'15'68,"-6"-1"-6,-4-1-6,-4 0-7,-4-2-4,1-1-4,-1-1-2,1 0-4,-1-1-2,1 0-2,-1-1 0,1 1-2,-4-1-14,-8 0-27,-8-2-29,-8 0-27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9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40258 51322 457,'-7'-8'5,"2"0"7,3 0 9,1 0 8,1 1 2,0-1-3,0 0-4,0 0-3,-2 0-3,0 0-1,-3 1-1,-2-1-3,-1 0 1,-2 0-1,0 0 0,-1 1 0,-2 0 0,0 4 2,-1 2 0,-1 4 0,-1 1 1,-2 3-1,0 2 0,0 2-2,-2 2 0,2 5-1,1 4 0,1 3 0,1 3-1,2-1 0,3 0-1,1 1 0,2-2-1,0-1 0,2-3-2,1-1 0,2-4-1,5-3-1,6-4-3,4-4 0,4-3-4,3 2-3,3-2-3,3 1-4,2-2-2,3-4-1,1-4-2,2-3 0,1-5-6,-3-2-8,-2-3-8,-1-3-8,-4-2-3,-3-1 6,-5-1 4,-3 0 5,-3-3 4,-1 1 4,0-2 3,-2-1 3,-1 1 3,0 1 2,-2 3 1,0 2 2,-1 2 5,0 4 10,-1 5 10,1 3 10,0 4 11,0 6 12,0 4 13,0 6 13,-1 3 0,-2 5-11,-2 3-12,-2 5-12,-2 2-8,-2 3-3,-2 1-6,-1 2-3,-2 2-7,2 1-9,1 0-9,1 2-9,0-2-4,2-4 0,0-3-1,2-5 1,3-7-9,4-12-17,5-12-17,6-12-18,0-8 1,-3-5 16,-3-4 18,-2-6 17,-2 0 11,0 6 5,-1 4 3,1 5 6,0 4 5,0 3 9,0 3 8,0 3 8,1 2 7,2 4 7,1 2 6,3 4 6,1 1-1,0 0-7,-1 0-8,1 0-7,0 1-10,0 2-9,-1 2-10,1 2-11,-1 1-11,-2-1-13,-2 1-13,-2 0-14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29"/>
    </inkml:context>
    <inkml:brush xml:id="br0">
      <inkml:brushProperty name="width" value="0.05104" units="cm"/>
      <inkml:brushProperty name="height" value="0.05104" units="cm"/>
    </inkml:brush>
  </inkml:definitions>
  <inkml:trace contextRef="#ctx0" brushRef="#br0">42159 50647 430,'-7'-7'2,"0"0"3,2 2 4,1 1 2,0 3 11,0 7 15,0 7 16,0 8 15,-1 3 3,0 4-12,-1 3-11,-1 3-13,-1 3-7,0 2-4,0 4-3,0 2-5,0 4-2,-2 2 0,0 4-1,-1 2-1,0-1-4,0-5-10,2-4-8,1-6-9,2-8-14,6-13-20,4-12-19,6-14-20,2-11-2,3-9 17,2-10 15,1-10 16,1-3 12,-3 4 7,-1 4 8,-2 4 8,-2 4 8,-3 5 9,-1 5 9,-2 5 10,-2 9 7,0 12 7,-2 13 6,0 13 6,-2 6-2,0-2-10,-2 0-9,0-1-10,0-3-5,0-3-2,2-5 0,0-3-3,3-4-3,2-4-6,4-5-7,2-2-6,2-3-3,-1 0 1,1 0 1,0 0 1,-1-1 1,-1-1 4,0 0 3,-2-1 2,-1 1 4,-2 6 3,-3 4 2,0 5 4,-5 3 0,-2 1-1,-5 2-1,-4 0-1,-1 1-2,-1 1-4,0 1-2,1 1-5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0"/>
    </inkml:context>
    <inkml:brush xml:id="br0">
      <inkml:brushProperty name="width" value="0.05494" units="cm"/>
      <inkml:brushProperty name="height" value="0.05494" units="cm"/>
    </inkml:brush>
  </inkml:definitions>
  <inkml:trace contextRef="#ctx0" brushRef="#br0">43613 51572 400,'12'-20'8,"-5"6"17,-6 8 16,-6 7 16,-3 5 5,-2 5-8,0 5-8,-1 6-8,0 1-5,2 2-3,3 1-2,1 1-4,1-1-1,2-1-3,0-3-2,2-1-2,2-4-4,4-3-5,4-4-6,3-4-6,3-7-6,1-8-6,2-9-8,0-9-6,-1-4-3,-3-1 0,-3 1 1,-3 0 2,-2 1 2,-2 1 7,-2 3 6,-2 2 6,-1 2 5,-2 5 2,-1 3 4,0 4 2,2 2 5,4 0 6,5 1 6,6-1 6,2 0 0,1 0-5,1 0-6,1 1-5,0 0-2,-1 2 2,-1 2 3,0 2 2,-3 4 2,-3 6 1,-3 5 3,-2 7 0,-4 4 1,-2 2-2,-4 4-2,-2 3-1,-3 0-5,0-2-6,-1-1-6,-1-3-7,2-7-9,8-11-14,6-12-12,8-11-13,3-7-2,3 1 10,1-1 9,3 1 9,-2 1 7,-3 4 5,-5 4 4,-3 5 4,-1 2 0,0 2-6,1 2-7,2 2-5,-1-1-5,-1-1-1,-1-2 0,0-1-3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0"/>
    </inkml:context>
    <inkml:brush xml:id="br0">
      <inkml:brushProperty name="width" value="0.05471" units="cm"/>
      <inkml:brushProperty name="height" value="0.05471" units="cm"/>
    </inkml:brush>
  </inkml:definitions>
  <inkml:trace contextRef="#ctx0" brushRef="#br0">45483 51067 402,'6'-43'89,"-1"25"1,-2 24 2,-2 25 0,-1 16-8,0 6-19,0 7-18,0 7-20,-1 4-15,0 1-14,-2 1-13,0 0-13,0-5-4,0-15 5,2-12 6,1-15 5,-1-7-9,-1-3-23,0-1-23,-1-2-23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1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40898 55179 513,'-7'-9'10,"4"12"20,3 13 21,2 13 20,1 4 3,0-5-15,-2-5-14,0-5-14,-1-2-8,0 3 0,0 1-1,0 3 0,-1 0-5,0 1-9,-2-1-8,0 1-10,-1-2-9,1-2-11,-1-1-11,0-2-11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1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40900 55683 620,'22'-29'11,"-3"7"11,-3 6 11,-3 5 10,0 3 4,0 2-1,1 1-3,1 1-2,0 0-5,-1 0-9,-1 0-7,0 0-10,-2 1-10,1 2-16,0 2-15,0 2-16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2"/>
    </inkml:context>
    <inkml:brush xml:id="br0">
      <inkml:brushProperty name="width" value="0.05726" units="cm"/>
      <inkml:brushProperty name="height" value="0.05726" units="cm"/>
    </inkml:brush>
  </inkml:definitions>
  <inkml:trace contextRef="#ctx0" brushRef="#br0">41652 54625 384,'0'-21'7,"-2"5"15,0 4 15,-2 6 15,1 4 5,1 4-6,0 4-5,2 4-6,0 3-4,0 3-2,0 3-3,0 3-3,-1 2-2,-1 3-2,0 1-2,-1 2-3,-1 1-1,0-1-4,0-2-2,0 0-3,-1 0-3,0-1-4,-1 0-4,-1 1-3,2-5-13,8-7-25,6-8-25,7-8-23,3-5-6,-3-2 15,-1-2 14,-2-2 14,-2-1 12,1 1 8,0-1 8,0 0 9,-1 2 12,1 3 16,0 2 16,0 4 16,-2 2 5,-1 4-3,-2 2-6,-2 3-3,-2 4-4,0 2-1,-2 3-1,0 3-2,-1 0-2,0-3-6,0-3-4,0-3-5,3-5-7,5-6-6,7-8-7,6-6-7,3-6-6,1-3-5,1-4-4,1-4-5,-1-2 1,-2 1 4,-1 1 6,-3 1 5,-2 3 7,-4 5 7,-5 5 7,-3 5 8,-2 5 8,-2 8 11,0 6 10,-2 8 10,0 3 3,-2 1-5,0 0-5,-2 2-4,1 0-5,0-1-4,2-1-3,1-1-4,1-1-3,3-3-2,4-1-1,2-2-3,2-3-2,1-3-4,1-2-4,2-4-5,-1-2-3,1-2-4,0-2-4,-1-1-5,1-3-1,0-2-1,-1-2-2,1-1 0,-2-3 2,-3-3 4,-2-4 3,-4-1 5,-1-3 2,0 1 0,0 0 1,0 0 1,-2 1 1,-4 3 3,-4 3 2,-4 3 2,-3 3-4,-3 6-9,-3 5-10,-3 4-9,-1 5-4,3 4 2,1 3 2,2 5 1,3 1-1,1-3-7,2-1-5,3-2-6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4"/>
    </inkml:context>
    <inkml:brush xml:id="br0">
      <inkml:brushProperty name="width" value="0.04724" units="cm"/>
      <inkml:brushProperty name="height" value="0.04724" units="cm"/>
    </inkml:brush>
  </inkml:definitions>
  <inkml:trace contextRef="#ctx0" brushRef="#br0">41115 57274 465,'0'-11'14,"0"10"26,0 10 28,0 9 27,0 6 4,0-1-20,0 1-20,0-1-19,-1 2-15,0 5-12,-2 3-10,0 4-12,0 0-10,1-6-10,0-4-9,2-5-10,0-3-8,0-3-7,0-1-7,0-2-6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4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41100 57956 613,'0'-16'-2,"2"2"8,0 1 8,2 1 6,0 1 7,1 3 3,2 1 5,0 2 3,3 0 1,4-2-5,3-1-3,5-3-4,0 0-4,-2 2-2,-1 2-3,-2 3-1,-2 0-9,-1 2-11,-1 0-12,-1 2-12,-1 1-10,-2 2-5,-2 2-7,-2 2-6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4"/>
    </inkml:context>
    <inkml:brush xml:id="br0">
      <inkml:brushProperty name="width" value="0.05118" units="cm"/>
      <inkml:brushProperty name="height" value="0.05118" units="cm"/>
    </inkml:brush>
  </inkml:definitions>
  <inkml:trace contextRef="#ctx0" brushRef="#br0">41944 57093 429,'-8'-8'2,"2"2"4,1 1 4,0 1 4,1 1 10,0 3 15,0 4 15,1 2 15,-1 4 2,0 4-11,0 3-11,0 5-10,0 2-9,0 3-4,0 1-4,0 2-4,1 2-4,0-1-3,2 0-3,1 1-4,-1-2-5,-1-2-9,0-1-9,-1-3-8,-1-2-10,2-3-6,0-3-8,2-2-7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51"/>
    </inkml:context>
    <inkml:brush xml:id="br0">
      <inkml:brushProperty name="width" value="0.0491" units="cm"/>
      <inkml:brushProperty name="height" value="0.0491" units="cm"/>
      <inkml:brushProperty name="color" value="#00BFF3"/>
    </inkml:brush>
  </inkml:definitions>
  <inkml:trace contextRef="#ctx0" brushRef="#br0">34912 26920 448,'-1'-11'91,"-1"8"-8,0 9-9,-1 10-9,-1 4-9,0 3-10,0 1-11,0 3-9,0 1-7,-2 2-3,0 3-5,-1 1-2,-2 3-3,0 2-1,-1 4 0,-1 3-2,-1-1-1,0-2-7,0-4-4,1-2-5,0-3-7,0-3-5,2-3-7,1-3-6,3-11-8,8-19-10,6-18-11,7-18-10,2-7 3,-3 7 16,-3 8 15,-2 6 17,-3 4 9,-1 3 4,0 1 5,-2 3 3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4"/>
    </inkml:context>
    <inkml:brush xml:id="br0">
      <inkml:brushProperty name="width" value="0.04353" units="cm"/>
      <inkml:brushProperty name="height" value="0.04353" units="cm"/>
    </inkml:brush>
  </inkml:definitions>
  <inkml:trace contextRef="#ctx0" brushRef="#br0">42450 57706 505,'1'-15'0,"2"1"0,2 1 0,2 0 0,1 2 8,1 3 18,1 1 17,2 2 17,-1 3 4,1 4-7,0 4-8,-1 4-8,-1 4-7,-4 5-8,-4 5-6,-4 5-8,-3 2-4,-2 0-4,-2 0-2,-1 1-3,-1-3-1,0-2 3,2-3 1,1-3 3,3-4 1,6-3 1,6-4 1,5-4 1,5-4-3,3-4-8,3-4-7,3-4-7,0-1-9,-1 1-8,-3 0-8,-1 2-9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5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33612 53750 599,'-14'1'29,"3"2"-2,2 2-4,4 2-2,1 1-3,0 3-2,0 2-1,1 2-1,-1 2-1,2 3 2,0 3 1,2 3 2,0 3 0,0 4 1,0 4-1,0 5 1,0 3-1,2 5-2,0 6-3,2 4-3,-1 3-1,-1-1 1,0 1-1,-2-1 0,1 2-2,0 1-7,2 3-5,0 2-5,0 0-4,0 2-1,-2 1-1,0 1-1,-1-2 1,0-3 0,0-4 3,0-5 0,0-1 0,0 0-2,0-1-3,0 1-2,0 1-2,2 1-3,0 3-3,2 2-2,-1-5 1,1-9 2,0-10 4,0-10 4,0-6 0,0-5 0,0-3-1,0-4 0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7"/>
    </inkml:context>
    <inkml:brush xml:id="br0">
      <inkml:brushProperty name="width" value="0.04756" units="cm"/>
      <inkml:brushProperty name="height" value="0.04756" units="cm"/>
    </inkml:brush>
  </inkml:definitions>
  <inkml:trace contextRef="#ctx0" brushRef="#br0">41113 59471 462,'7'-15'0,"-2"1"0,-3 1 0,0 0 0,-2 2 7,0 1 13,0 0 13,0 2 13,-4 2 4,-4 2-8,-7 4-7,-5 3-7,-4 2-5,-1 3-2,-1 3-4,-1 4-2,0 0-3,3 1-1,1-1 0,3 1-2,1-1-1,3-1 1,1-1-2,2 0 1,3-2-2,3 1-1,2 0-3,4 0-2,3-1-2,6 1-2,4 0-1,5-1-2,3-1-2,3-2 0,1-4-1,3-2-2,1-4 0,3-2-1,1-4-2,2-2-1,1-3-1,1-3-1,-1-3 0,0-3-1,-2 0 1,-3 3 1,-5 3 0,-3 3 2,-6 5 10,-3 8 19,-6 8 19,-4 7 19,-3 5 4,0 0-9,0-1-9,0 1-10,-1-1-6,-1 1-3,0-1-1,-1 1-3,0-2-2,4 1-5,2-2-2,4-1-5,1-3-1,3-5 0,2-4 0,2-6 0,1-3-2,3-1-5,1-3-4,3-2-4,-1-1-3,-1 1 1,-3-1 0,-1 0 0,-3 0 2,-1 1 3,-2-1 3,-2 0 4,-2 1 2,-2-1 4,-3 0 2,0 1 4,-3-2 1,0 0-1,-2-1-2,0-1 0,-3-1-3,-2 1-2,-3-1-2,-3 0-3,-2 2-3,0 3-4,1 3-3,-1 2-4,1 4-1,-1 2 1,0 4 1,1 2 0,0 3-6,4 2-14,3 1-15,2 3-14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38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43992 59827 463,'49'-6'123,"-10"2"-28,-11 4-30,-11 2-27,-6 4-16,-1 2-2,-1 3 0,0 3-3,-5 2-3,-5 0-5,-5-1-7,-7 1-6,-3-1-5,-1 1-4,-1 0-4,-1-1-5,0 0 0,1-3 2,1-1 5,1-2 2,0-1 4,2 0 5,1-1 6,1 1 4,4-1 6,6-2 9,7-3 9,8 0 8,5-4 1,5 0-5,4-3-5,6-2-6,3 0-7,0 0-7,2 2-8,1 1-9,-3 0-8,-2 2-10,-5 0-10,-4 2-10,-3 1-9,-3 2-8,-3 2-8,-2 2-8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62109 30596 999,'-48'-15'-42,"14"3"3,14 2 3,13 1 3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3"/>
    </inkml:context>
    <inkml:brush xml:id="br0">
      <inkml:brushProperty name="width" value="0.04594" units="cm"/>
      <inkml:brushProperty name="height" value="0.04594" units="cm"/>
      <inkml:brushProperty name="color" value="#00BFF3"/>
    </inkml:brush>
  </inkml:definitions>
  <inkml:trace contextRef="#ctx0" brushRef="#br0">50194 43288 478,'-1'-15'3,"-1"2"3,0 3 5,-1 1 5,-2 4 9,0 6 14,-1 6 15,-2 5 15,1 5 0,-1 3-13,0 4-13,0 1-14,1 2-9,0-1-3,2-1-3,1-1-4,0-2-2,2-1 1,0-3-1,2-1 1,1-3-3,4-2-5,2-4-6,3-2-4,4-4-5,1-3 0,4-2-3,4-3-1,-2-3-1,-1-2 2,-5-2 2,-1-1 1,-3-5 0,1-5 1,0-7 1,0-5-1,-2-2 1,-1 4 1,-2 2 1,-2 3 1,-2 2 3,0 0 6,-2-1 6,0 1 5,-3 3 3,-4 6-2,-4 8 0,-4 7-2,-2 6 0,-1 7-2,-1 8 0,-1 6-1,1 3-6,3 1-14,3-1-12,3 0-12,1-2-8,2-5 1,1-5 0,0-4 0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4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51400 43900 571,'16'16'111,"-1"-1"-19,1 1-19,-1 0-20,-1 0-13,-2 3-11,-4 1-9,-3 3-10,-1-1-9,0-2-10,0-1-9,0-2-10,0-3-11,0-1-15,0-2-14,0-2-14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4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52543 42363 469,'1'-22'0,"2"6"0,2 5 0,1 5 0,3 2 8,0 2 14,1 0 15,1 2 14,0 0 5,0 2-8,-2 0-7,-1 2-7,-1 2-6,0 5-5,-2 5-5,0 6-6,-3 2-5,-3 2-3,-2 3-3,-3 1-5,-3 0-1,-2-3-2,-2-3 1,-1-3-2,0-3 2,3-1 3,2-2 2,4-3 4,3-1 2,4-2 3,4-2 4,4-2 2,2-2 2,3-1 0,1 0-2,3-1 0,-2 1 0,-3 5 0,-4 5 0,-4 6 0,-5 4-3,-6 4-3,-6 6-5,-5 5-3,-4 1-5,1-2-5,-1-2-4,1-1-4,1-5-3,2-5-1,4-7 0,3-5-2,3-6-5,2-4-10,4-6-12,2-4-9,3-3-2,0 1 6,1-1 6,2 0 8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4"/>
    </inkml:context>
    <inkml:brush xml:id="br0">
      <inkml:brushProperty name="width" value="0.05908" units="cm"/>
      <inkml:brushProperty name="height" value="0.05908" units="cm"/>
      <inkml:brushProperty name="color" value="#00BFF3"/>
    </inkml:brush>
  </inkml:definitions>
  <inkml:trace contextRef="#ctx0" brushRef="#br0">54012 41588 372,'-8'-22'0,"2"4"0,1 5 0,0 3 0,1 1 8,0-2 18,0-2 16,1-1 17,-2 4 6,-2 12-7,-2 12-5,-2 11-6,-1 8-4,-1 3-5,-2 2-4,0 4-4,-2 2-4,-1 2-3,-3 2-4,-1 2-3,-1 2-4,1 2-2,1 1-2,1 3-2,3-1-3,5-2-1,4-4-3,6-2-1,3-6-2,2-8-3,2-8-3,1-7-2,4-7-3,2-5-3,3-4-2,3-6-3,3-6 0,1-9 1,3-9 3,1-9 1,0-4 2,-3 2 1,-3 0 2,-3 2 1,-3 1 2,-4 3 2,-4 3 1,-4 3 2,-4 4 2,-4 5 2,-4 5 0,-4 4 1,-3 7-1,-5 8-5,-3 8-5,-5 7-5,0 5-2,3-1-1,4 0 0,2 1-1,2-2-4,2-3-10,3-3-9,1-3-9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6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51175 47313 549,'-35'1'7,"7"4"14,9 2 14,7 3 15,5 2 2,0 0-7,2-1-7,1 1-8,0 0-6,2 0-3,0-1-3,2 1-3,0 0-2,0 0 0,0-1 0,0 1 1,1-1-1,4-3-3,2-1-1,3-2-3,2-1-2,0 0-5,-1 0-5,1 0-3,0-2-2,2-4 0,0-4 2,1-4 0,0-4 0,-1-3 0,-1-5 0,0-3-1,-3-2 1,-1-1 0,-2 1 0,-2 0 1,-2 0 2,0 1 4,-2 1 5,0 1 4,-1 2 1,0 3-2,0 3-1,0 3-2,-3 4-3,-6 6-2,-6 6-4,-5 6-2,-3 4-7,1 3-8,1 3-9,1 3-8,2 0-3,5-3 3,3-3 2,4-3 4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51"/>
    </inkml:context>
    <inkml:brush xml:id="br0">
      <inkml:brushProperty name="width" value="0.0568" units="cm"/>
      <inkml:brushProperty name="height" value="0.0568" units="cm"/>
      <inkml:brushProperty name="color" value="#00BFF3"/>
    </inkml:brush>
  </inkml:definitions>
  <inkml:trace contextRef="#ctx0" brushRef="#br0">35250 26943 387,'7'-8'0,"-2"-2"0,-3 0 0,0-1 0,-2 0 1,2 1 1,0 0 2,2 2 2,0 1 6,1 0 10,2 2 11,0 1 10,1 1 3,0 3-5,0 4-4,-1 2-6,1 3-3,-2 0-1,-1 1-2,0 2-2,-1 2 0,0 7 1,0 5-1,0 7 2,-1 2-2,1 0-3,0 0-3,0 0-2,0 1-3,0-1-1,0 0-1,0 0-2,-1-1-2,0-5 0,-2-3-2,0-5-2,-1-1 0,0-1-1,0 1-2,0-1 1,3-6-2,7-16-1,8-14-1,6-15-2,1-7 1,-1 0 1,-4 0 1,-3 0 1,0-3 1,1-5 0,3-4 0,1-5 0,0 0 1,-3 6-1,-3 6 0,-2 6 0,-3 4-1,-1 5-2,0 4-2,-2 3-1,-3 6-17,-4 7-29,-6 6-29,-4 8-30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6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52200 47750 643,'15'9'94,"-1"1"-14,-1 3-15,-1 2-15,-1 0-14,-1 1-14,0-1-12,-2 1-14,-1 0-6,-2 1 1,-3 1 2,0 1 2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7"/>
    </inkml:context>
    <inkml:brush xml:id="br0">
      <inkml:brushProperty name="width" value="0.05634" units="cm"/>
      <inkml:brushProperty name="height" value="0.05634" units="cm"/>
      <inkml:brushProperty name="color" value="#00BFF3"/>
    </inkml:brush>
  </inkml:definitions>
  <inkml:trace contextRef="#ctx0" brushRef="#br0">53200 46808 390,'8'-28'3,"0"5"7,-1 7 7,1 5 6,1 4 5,2 2 4,2 2 4,1 2 3,0 5-3,-4 6-6,-5 7-8,-2 7-7,-5 4-5,-1 1 0,-2 0 0,-1 2-1,-2-1-3,0-1-6,0-3-4,1-1-6,-1-3-1,2-3 3,0-3 3,2-3 4,4-5 1,10-8 2,8-8 1,9-7 2,4-6-3,-2-2-6,0-1-4,-1-2-7,-2-3-4,-3-1-4,-3-2-5,-3-2-4,-2-1 1,-1 1 5,-1 1 5,0 2 5,-3 1 4,-2 3 5,-4 3 4,-3 3 4,-1 3 1,0 3 0,0 3-1,0 2 0,0 7 7,0 8 17,0 9 17,0 10 15,0 2 5,0 0-8,0-1-9,0-1-7,1 0-7,0-1-2,2 1-3,0-1-3,1 0-3,0 1-3,0-1-1,0 1-3,0-2-2,2-1-2,0-3-2,1-1-3,1-1-3,0-1-1,0 1-3,0 0-1,-2-1-4,-3 3-2,-2 0-3,-3 1-3,-5-1 0,-4-1 0,-5-2 2,-5-3 0,-3 1-1,-1 0-3,-1 1-4,-1 1-4,0 0-2,1-3-4,1-1-3,1-2-3,2-2-3,3-2-6,3-3-5,3 0-5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54450 46624 519,'9'-9'5,"1"-2"11,3-1 11,2-3 10,0 1 6,1 1-2,0 3 1,-1 1-2,2 2 1,1 0 0,3 2-1,2 1 1,-1 0-6,-2 2-13,-1 0-12,-2 2-14,-3 1-12,-3 4-14,-3 2-13,-2 3-15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49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56118 42342 468,'1'-18'7,"2"13"16,2 10 15,2 13 15,0 4 3,-2-1-12,-3-3-10,0-1-11,-4 1-8,-2 3-3,-4 5-4,-2 3-4,-1 1-4,0-3-2,2-4-3,1-1-4,2-8-3,6-9-6,4-10-5,6-9-5,3-7 0,5-1 5,3-3 6,5-1 4,0 0 4,-3 5 5,-3 3 4,-3 5 5,-3 5 4,-4 8 5,-5 8 6,-2 7 5,-5 5 1,-2-1-2,-4 1-2,-2 0-3,-1-2-3,2-1-3,2-3-5,3-1-3,4-6-7,9-8-5,10-10-8,8-7-7,2-5-3,-4 4 1,-3 3 0,-4 3 1,-4 2 3,-1 3 6,-3 1 5,0 2 6,-4 2 5,-1 4 4,-2 2 6,-2 4 4,-1 1 2,-2 1-1,0 2-1,-2 0-2,2-1-3,4-3-8,4-2-6,4-4-8,2-3-4,1-3-2,2-5-2,0-4-2,-1-1-1,-3 3 0,-3 1 1,-2 2 1,-2 4 9,0 4 16,0 6 16,0 4 17,-1 3 6,-1-1-6,0 1-4,-1 0-5,-1-1-3,0 1-2,0 0-3,0 0-1,2-2-6,7-3-7,6-2-7,5-4-8,2-2-5,-2-4-4,-4-2-3,-3-3-4,-2-1 0,-3 0 1,-1 2 2,-2 1 2,-2-1 0,0-2 2,-1-2 0,-2-1 1,-1-2 2,-4 2 3,-2 1 3,-3 1 3,-2 1 4,0 2 3,0 3 3,1 1 4,-1 2 3,2 2 4,1 2 2,0 2 3,5 0-4,6-1-13,8 0-12,6-1-13,4-4-5,3-2 3,1-5 3,3-4 2,-1-1 0,-3-1-6,-3 1-5,-3-1-5,-2 0 2,-1-2 6,-1 0 6,0 0 8,-2-1 5,-3 2 5,-1 3 6,-2 1 4,-2 2 1,0 1-3,-2 0-2,0 2-4,-1 3 11,2 6 24,0 6 24,2 6 25,-1 4 3,-2 7-15,-2 3-15,-2 6-16,-1 4-10,0 2-5,0 4-4,0 2-5,1 6-3,0 8-1,2 7 1,0 8-2,2-3-17,0-15-38,2-14-36,0-15-37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0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55937 47075 564,'0'-28'0,"2"7"0,0 7 0,2 7 0,-3 9 10,-4 13 20,-6 13 20,-4 12 21,-2 4-1,-1-6-19,0-6-19,1-5-19,0-6-11,4-3-1,3-5-2,3-3-1,2-4-2,3-4-3,4-4-2,2-4-2,4-4-6,6-3-6,4-5-8,5-3-8,1-3-1,0 3 5,-1 0 5,0 1 5,-4 3 7,-1 5 12,-4 4 11,-3 6 11,-4 4 9,-5 6 6,-4 4 7,-5 5 6,-3 1-1,2-3-7,1-3-8,0-3-8,4-3-10,4-6-12,5-4-14,6-5-12,2-4-6,1 0 4,1-1 2,1-1 4,0 1 2,-3 2 2,-1 4 2,-2 3 3,-3 3 6,-3 2 10,-2 3 10,-4 4 10,-1 1 8,0-1 5,0 1 6,0 0 5,3-3-10,4-4-28,5-6-27,6-4-28,-2 0 1,-3 5 26,-6 4 27,-4 5 28,-3 3 11,2 0-2,0 0-3,1 0-2,2-2-7,2-1-11,2-2-11,2-2-10,0-1-7,1-2-2,0 0-3,0-2-2,-3-1-4,-3-3-6,-4-4-5,-4-2-6,-2 0 0,1 1 6,-1 2 6,0 3 6,1 0 2,4 0-1,2 0-1,4 1-2,1-3-1,3 0-4,2-3-2,2-1-3,-1-1 0,-3 2 5,-3 3 5,-2 1 4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0"/>
    </inkml:context>
    <inkml:brush xml:id="br0">
      <inkml:brushProperty name="width" value="0.04661" units="cm"/>
      <inkml:brushProperty name="height" value="0.04661" units="cm"/>
      <inkml:brushProperty name="color" value="#00BFF3"/>
    </inkml:brush>
  </inkml:definitions>
  <inkml:trace contextRef="#ctx0" brushRef="#br0">58250 46428 471,'7'-22'0,"-1"3"0,0 3-1,-2 3 1,-1 5 10,0 8 23,-2 8 23,0 7 22,-2 7 5,0 3-12,-2 4-14,0 5-12,0 1-10,2 0-8,2 0-8,2 1-7,2 0-9,0 6-9,1 2-11,2 6-9,-1-1-10,1-3-9,0-2-10,0-4-8,-1-4-4,1-5 5,0-7 5,0-5 3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1"/>
    </inkml:context>
    <inkml:brush xml:id="br0">
      <inkml:brushProperty name="width" value="0.04614" units="cm"/>
      <inkml:brushProperty name="height" value="0.04614" units="cm"/>
      <inkml:brushProperty name="color" value="#00BFF3"/>
    </inkml:brush>
  </inkml:definitions>
  <inkml:trace contextRef="#ctx0" brushRef="#br0">51468 51452 476,'-1'-14'0,"0"2"0,-2 4 0,0 3 0,-1 2 8,-2 2 15,0 2 15,-1 2 15,-1 2 4,0 3-9,1 4-8,-1 2-9,-1 3-5,0 1-3,-1 3-3,-1 1-2,0 3-2,2 1 0,2 2 0,3 3 0,0-2-1,0-2 0,0-3-1,0-3-2,2-3-1,4-3-5,4-2-5,4-4-3,2-4-3,3-4-1,1-6-1,3-4 0,1-6-3,3-9-4,1-7-4,2-8-3,0-3-2,-5 2 0,-3 1 0,-5 3 1,-3 3 2,-2 4 3,-4 3 3,-2 5 3,-4 3 3,-4 5 3,-4 3 2,-3 4 3,-3 3 0,0 2-1,1 2-3,-1 2-2,1 2-3,1 4-4,1 2-6,1 3-4,1 1-2,4-3 2,3-1 3,2-2 1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1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52500 51750 594,'10'10'10,"3"3"18,5 5 19,3 3 20,1 3 3,-3 1-11,-3 1-10,-3 1-12,-2-1-11,-3 0-14,-1-1-12,-2-1-13,-1-3-12,0-3-12,0-4-10,0-4-11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1"/>
    </inkml:context>
    <inkml:brush xml:id="br0">
      <inkml:brushProperty name="width" value="0.0443" units="cm"/>
      <inkml:brushProperty name="height" value="0.0443" units="cm"/>
      <inkml:brushProperty name="color" value="#00BFF3"/>
    </inkml:brush>
  </inkml:definitions>
  <inkml:trace contextRef="#ctx0" brushRef="#br0">53805 50911 496,'0'-13'71,"0"8"-2,0 7-1,0 6-1,0 6-7,0 5-11,0 5-11,0 5-11,-2 5-7,-2 6-5,-4 6-3,-2 6-6,-1 1-4,1-1-9,1-2-7,1-2-7,0-5-10,2-6-13,1-7-13,0-7-13,3-6-2,2-3 7,4-4 8,2-4 8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2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54547 50895 489,'-1'-13'7,"-2"4"13,-2 6 15,-2 5 14,0 3 4,1 5-4,0 4-5,2 3-4,0 3-5,2 1-6,0 1-5,2 1-6,0 1-3,0-1-1,0 1-1,0-1-2,2-1 1,4-1-1,4-2 1,3-3 0,4-2-5,3-4-10,3-4-11,3-4-10,2-2-10,-1 0-7,0 0-9,1 0-9,-4-2-3,-5 0 2,-6-3 2,-6-2 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52"/>
    </inkml:context>
    <inkml:brush xml:id="br0">
      <inkml:brushProperty name="width" value="0.05455" units="cm"/>
      <inkml:brushProperty name="height" value="0.05455" units="cm"/>
      <inkml:brushProperty name="color" value="#00BFF3"/>
    </inkml:brush>
  </inkml:definitions>
  <inkml:trace contextRef="#ctx0" brushRef="#br0">36677 27765 403,'-6'7'6,"2"0"11,4-2 12,3 0 11,3-3 5,5-1-1,5-2-1,5-1-1,1-3-5,-3-2-9,-3-2-7,-2-2-8,-3-1-4,1 1-3,0-1 0,0 0-3,-1 0-1,1-1-2,0-2-3,0 0-2,-1-1-2,-3-1-1,-1-1-1,-2-1 0,-1-1 0,0 1 0,0-1 2,0 1 0,-1-1 2,-2 2 2,-2 1 2,-2 1 2,-2 1 2,0 2 2,-1 3 3,-2 1 1,-2 4 4,-3 6 6,-5 6 4,-3 6 6,-2 4 0,2 5-3,3 3-4,1 5-4,2 0-3,1 0-1,1-1-4,1-1-1,1-1-1,2-3-2,2-1 0,2-3-1,2-1 0,0-1-2,2 0-2,0-2 0,6-1-4,8 1-2,9 0-4,9 0-4,4-3-5,0-3-6,0-4-8,1-4-7,-3-2-4,-2 0 1,-3 0-2,-3 0 1,-2 0-2,-3 2-5,-1 0-3,-2 2-3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2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54702 50966 506,'-16'-7'7,"2"2"12,1 2 15,1 2 12,1 3 7,0 4 1,2 4 1,1 3 0,-1 6-4,0 5-9,-1 7-10,-1 5-8,-1 5-9,0 6-9,0 4-7,1 6-8,0 1-8,2-1-9,2-1-7,3 0-7,0-7-9,0-10-9,0-12-9,0-9-9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3"/>
    </inkml:context>
    <inkml:brush xml:id="br0">
      <inkml:brushProperty name="width" value="0.05058" units="cm"/>
      <inkml:brushProperty name="height" value="0.05058" units="cm"/>
      <inkml:brushProperty name="color" value="#00BFF3"/>
    </inkml:brush>
  </inkml:definitions>
  <inkml:trace contextRef="#ctx0" brushRef="#br0">56063 50862 434,'-21'-8'0,"5"2"0,5 1 0,5 0 0,1 3 8,0 4 14,-2 4 15,0 4 15,-1 4 2,1 5-10,-1 5-11,0 5-10,-1 2-7,-4 2-3,-2 1-2,-3 1-2,0-3-4,3-4-3,3-5-4,3-5-3,6-8-7,11-10-7,11-11-9,11-11-8,4-5-2,-3 1 3,-3 1 4,-3 1 4,-3 3 6,-2 5 9,-1 5 10,-2 5 9,-5 5 7,-5 7 8,-6 7 6,-6 8 8,-2 1 1,-1-3-3,0-3-4,0-3-4,3-5-8,8-8-14,6-8-13,8-8-14,1-2-5,-1 3 1,-3 3 1,-1 3 1,-2 1 5,-1 2 7,0 1 7,-2 0 7,-1 3 6,-2 4 4,-2 4 5,-2 4 4,-1 1 3,0 1 0,0 0 0,0 0 1,2-3-6,6-7-12,4-4-13,5-7-12,2-3-7,-1 0 0,-1 0-1,-1 1 0,-3 1 7,-6 2 18,-6 4 17,-6 2 17,-1 1 3,4-2-12,4-2-11,4-1-13,1-3-6,-1 0-3,0-1-2,-2-1-2,-2 0 2,-4 4 6,-3 3 6,-5 2 6,-1 3 5,2 2 2,2 2 2,3 2 2,2-1-4,5-2-13,6-4-12,4-2-11,2-3-8,-1-2-1,-1-2-3,0-2-1,-2-1 0,1-1 3,0-1 2,0-1 3,-1-1 4,1 0 5,0 1 6,0-1 4,-2 1 5,-1-1 5,-2 0 6,-2 1 4,-2 0 4,-1 2 2,0 2 2,-1 3 3,-2 3 10,-1 8 19,0 6 18,-1 7 19,-1 4 0,2 3-16,0 1-18,2 3-16,0 3-12,0 4-8,0 6-6,0 5-9,0 4-8,0 7-13,0 6-11,0 5-13,0-3-2,0-15 7,0-12 7,0-15 8,0-6-5,0-1-15,0 1-16,0 0-15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5:55"/>
    </inkml:context>
    <inkml:brush xml:id="br0">
      <inkml:brushProperty name="width" value="0.02858" units="cm"/>
      <inkml:brushProperty name="height" value="0.02858" units="cm"/>
      <inkml:brushProperty name="color" value="#00BFF3"/>
    </inkml:brush>
  </inkml:definitions>
  <inkml:trace contextRef="#ctx0" brushRef="#br0">53395 55247 769,'-15'-1'10,"2"-2"20,3-2 21,1-1 19,2 1-13,1 3-44,0 4-47,2 3-45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5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52853 54816 498,'-9'-16'130,"0"16"-26,-1 16-26,-1 15-26,-2 8-16,0 0-5,-1 0-6,-1 0-4,0-1-7,1-4-6,1-2-5,1-3-8,0-2-6,2-2-8,1 0-8,1 0-8,1-3-5,2-2-2,2-1-2,2-2-1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54394 54862 492,'-2'-9'9,"10"-1"17,11-3 17,11-1 19,2 2 3,-7 8-7,-7 8-8,-7 8-8,-4 4-8,-2 1-7,-3 1-8,0 1-7,-4 1-7,-2 3-3,-4 1-5,-2 2-4,-2 1-3,1-3-2,-1-2-2,0-1-2,1-5-7,3-9-10,1-7-11,2-7-9,3-4 4,2 4 22,3 2 21,4 4 21,-1 2 10,-2 2 1,-4 2 0,-2 2 0,-3 1-3,0-1-4,-1 1-5,-2 0-4,0 0-2,-1 0 4,-2-1 3,0 1 3,3-1 1,8-2 0,8-3 0,8 0-1,3-3-2,1 0-5,-1-2-3,1 0-5,-1-1-2,-1 0-3,-1 0-2,-1 0-1,-1 0-4,-1 1-3,-1-2-4,0 2-3,-2-1-8,1 0-11,0 0-11,0 0-11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6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55588 54450 443,'-14'2'44,"4"4"3,4 4 3,4 3 4,2 3-2,0 1-9,0 2-8,0 0-9,0-1-5,0 0 0,0 0 0,0-2-2,1 0 1,0 1-2,2 1 0,0 1-1,2 1-2,2 1-3,1 1-2,3 1-3,0 1-2,0-1-4,-2 1-2,-1-1-3,0-1-3,-2-1 0,-1-3-2,0-1-1,-2-2 0,0-1 1,-2-1 0,0 0 0,-3-1 1,-2 1 1,-4 1-1,-2 2 1,-3-1-1,-3-1-3,-3-1-3,-3-1-2,-1-2-4,1-2-4,1-4-4,1-2-4,2-3-2,3 0 0,2-2 0,4 0 0,1-2 0,1 0-3,-1-1-1,0-2-1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6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56200 54325 583,'16'-16'4,"-1"2"8,1 1 7,0 1 8,1 0 7,3 1 5,3-1 7,3 0 6,0 2-2,-2 3-11,-1 2-11,-2 4-10,-4 2-6,-3 4 0,-4 2 0,-4 3 1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7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53600 55804 519,'1'-12'12,"4"5"22,2 6 23,3 6 23,1 4 3,-1 3-17,0 3-17,-2 3-18,0 2-9,1 1-4,2 1-2,0 1-3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08"/>
    </inkml:context>
    <inkml:brush xml:id="br0">
      <inkml:brushProperty name="width" value="0.05655" units="cm"/>
      <inkml:brushProperty name="height" value="0.05655" units="cm"/>
      <inkml:brushProperty name="color" value="#F2395B"/>
    </inkml:brush>
  </inkml:definitions>
  <inkml:trace contextRef="#ctx0" brushRef="#br0">57439 54481 389,'1'-12'61,"0"8"-5,2 8-4,0 8-5,-1 5-7,-4 1-10,-4 3-10,-3 1-10,-3 0-7,2-3-5,1-3-5,0-2-4,6-7-6,8-9-7,9-8-8,10-9-7,1-2 1,-2 3 9,-3 4 9,-2 5 8,-5 4 11,-3 5 10,-4 7 10,-4 6 12,-4 2 3,-2-1-2,-4-1-3,-2 0-2,3-5-7,10-6-11,10-8-10,10-6-11,3-3-6,-2 1-2,-1 1-2,-3 0-1,-2 2 1,-2 3 4,-4 1 4,-3 2 5,-2 4 5,-2 4 9,-2 5 7,-2 6 7,1-3 1,4-7-8,3-8-8,5-7-8,0-4-5,-1 2-5,-2 2-3,-2 3-5,-2 3 8,-2 6 19,-3 5 18,0 7 20,-1 2 6,3-3-3,4-1-5,2-2-3,1-4-15,-2-6-24,-3-6-24,-1-5-25,-2-3-6,-4 2 10,-2 2 11,-3 3 12,-3 0 6,0 2 6,-2 1 4,0 0 4,0 2 5,1 0 4,1 2 4,0 0 5,3 2 1,5 0-1,2 2-2,5 0 0,3-1-6,2-2-9,2-3-9,1-4-10,1-2-6,-1-1-2,0-3-3,-2-2-2,0 0 1,1-1 4,1 1 6,2-1 3,-2 0 5,-1-2 3,-2 0 4,-2 0 2,-1-2 5,1 0 2,2 1 3,0-1 3,-1 2 4,-1 1 3,-2 2 3,-2 3 4,-2 2 11,0 6 19,-2 4 20,0 6 18,-1 3 2,0 3-16,0 4-16,0 2-16,0 6-11,0 12-6,0 11-4,0 10-7,0 4-4,0-1-7,0-3-4,0-1-7,0-4-18,2-8-32,0-6-32,2-7-30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7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53753 57249 500,'-7'-43'-6,"2"9"7,2 9 7,2 10 8,1 3 3,0 2 1,0 1 1,0 0 1,-2 6 7,-4 8 11,-4 9 14,-3 10 12,-2 3-1,1 2-13,1 1-13,0 1-14,2 0-10,1 0-5,0 1-7,2-1-5,1-1-7,1-2-8,0-1-7,2-3-7,-1-1-3,0-1 4,-1-1 4,-1-1 3,0-1-5,2-3-14,2-1-13,2-2-15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54"/>
    </inkml:context>
    <inkml:brush xml:id="br0">
      <inkml:brushProperty name="width" value="0.05393" units="cm"/>
      <inkml:brushProperty name="height" value="0.05393" units="cm"/>
      <inkml:brushProperty name="color" value="#00BFF3"/>
    </inkml:brush>
  </inkml:definitions>
  <inkml:trace contextRef="#ctx0" brushRef="#br0">59448 28989 407,'13'-5'74,"-5"6"2,-4 6 5,-6 6 3,-4 4-6,-5 5-14,-5 3-15,-5 5-15,-4 2-11,-2 4-6,-1 3-7,-2 2-7,0 2-8,3 1-8,3-2-9,3 2-7,3-3-7,2-4-5,4-4-3,3-3-4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7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54250 58315 616,'8'-6'112,"1"1"-22,2 2-22,0 2-23,0 2-15,1 2-9,-1 2-8,1 1-8,-1 2-9,-3 2-8,-1 0-7,-2 1-8,-1 0-11,0-1-12,0-1-13,0 0-12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7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55334 57116 524,'-15'-1'5,"2"-1"10,3 0 9,1-1 10,3-1 5,6 2 1,4 0 1,6 2 2,2 0-4,1 2-8,1 0-9,1 2-7,1 0-6,-1 0-5,1-1-3,-1 1-5,0 0-2,-1 0-3,-1 0-1,0 0-2,-3 1 0,-1 2 1,-2 1 1,-2 3 2,-2 1 1,0 0 4,-2-1 4,0 1 4,-3 2 5,0 4 4,-3 3 7,-2 4 5,-1 3 1,-2 1-1,0 1-3,-1 1-2,-1 0-4,-1 2-6,-1 1-7,-1 1-7,-1-1-9,1 0-10,-1-1-11,1-1-10,0-4-3,4-4 6,3-5 7,3-4 6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8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56270 57031 534,'-14'-1'4,"5"-2"7,3-2 7,4-1 8,4-1 4,4 2 2,3 2 2,5 2 2,1 1 0,-1 2-4,-1 0-3,0 2-3,-2 0-2,-1 3-3,0 2-1,-2 2-2,-1 2-1,-2 3-2,-3 3-2,0 3-1,-5 3-4,-2 1-5,-5 2-4,-4 3-5,-2-1-4,-1-2-6,-1-2-4,-1-1-5,0-3-1,1-3 2,1-3 3,1-3 1,0-2 5,2-1 3,1 0 3,1-2 5,4-1 5,6-2 6,7-3 7,8 0 6,4-3 2,5-1-1,3 0-1,5-1-2,1-2-8,0-2-15,0-2-14,1-1-16,-4-1-7,-4 2-2,-5 2-1,-4 2-1,-4 1 0,-1 1 3,-1-1 2,0 0 2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8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57702 57344 611,'-21'36'157,"3"-6"-41,4-6-40,5-5-40,4-7-33,8-6-22,6-8-23,7-6-23,4-5-6,-1 0 12,1-1 13,-1-1 13,-1 1 6,-2 3 4,-4 3 3,-3 2 2,-2 3 8,0 2 12,-2 2 12,0 2 11,-3 2 10,-2 2 4,-4 2 7,-2 1 5,-2 1 0,2 0-3,1-2-4,0 0-3,5-5-13,8-5-22,8-6-21,7-5-22,3-2-6,-5 2 8,-3 4 8,-4 3 9,-4 2 13,-1 4 17,-2 2 17,-2 4 18,0-1-1,1-1-21,3-2-20,2-2-20,1-1-12,0-2-1,-1 0-4,1-2-1,-1-1 0,-3-5 6,-1-4 3,-2-3 6,-1-2 0,0 2-2,0 3-4,0 1-2,0 2-1,0 1-1,0 0 1,0 2-1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18"/>
    </inkml:context>
    <inkml:brush xml:id="br0">
      <inkml:brushProperty name="width" value="0.04356" units="cm"/>
      <inkml:brushProperty name="height" value="0.04356" units="cm"/>
      <inkml:brushProperty name="color" value="#F2395B"/>
    </inkml:brush>
  </inkml:definitions>
  <inkml:trace contextRef="#ctx0" brushRef="#br0">59400 56622 505,'6'-19'53,"-1"7"6,-2 8 6,-2 8 5,-1 7-2,0 7-13,0 7-12,0 7-11,0 6-10,0 6-7,0 5-5,0 7-8,0-1-7,0-8-12,0-8-12,0-8-11,0-5-10,2-1-11,0-3-11,2-1-10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22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52459 59411 537,'-7'-15'0,"2"2"0,2 3 0,2 1 0,1 1 3,0 0 8,0 1 7,0-1 8,0 2 5,0 4 5,0 4 5,0 4 4,0 3 0,0 3-5,0 3-6,0 4-5,0 2-5,-2 6-2,0 5-2,-2 5-4,0 3-3,-2 2-6,0 2-6,-1 2-5,-1 0-8,1-1-8,-1 0-9,0-1-9,1-5-6,0-6-4,2-7-4,1-7-3,0-5 1,2-1 5,0-2 5,2-2 6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24"/>
    </inkml:context>
    <inkml:brush xml:id="br0">
      <inkml:brushProperty name="width" value="0.0465" units="cm"/>
      <inkml:brushProperty name="height" value="0.0465" units="cm"/>
      <inkml:brushProperty name="color" value="#F2395B"/>
    </inkml:brush>
  </inkml:definitions>
  <inkml:trace contextRef="#ctx0" brushRef="#br0">53943 59605 473,'-3'19'5,"-7"7"11,-8 7 10,-5 7 11,-2-1 1,5-6-10,4-7-9,6-7-9,2-5-6,1-1 0,-1-2-1,0-2-2,2-5-3,6-4-7,4-7-7,6-6-6,2-4-3,3-1 2,2-3 2,1-1 1,1 0 3,-3 3 2,-1 3 2,-2 3 2,-2 4 7,-1 6 11,0 6 12,-2 6 11,-2 3 4,-4 3-3,-4 1-3,-4 3-4,-1 0-2,0-3-4,2-1-2,1-2-3,2-5-6,7-5-9,6-6-8,6-5-9,3-5-4,3-2 3,1-1 1,3-3 1,-2 1 2,-3 5 0,-5 3 0,-3 4 1,-3 5 6,-1 4 12,0 5 11,-2 6 12,-1 0 4,-2-1-2,-2-2-2,-2-2-3,1-3-8,4-3-15,3-2-15,5-4-15,1-1-5,-1-2 5,0 0 4,-2-1 5,-1 0 2,-1 2 3,0 2 1,-2 2 1,-1 1 9,0-2 17,-2 0 16,0-1 16,-1 0 5,1 6-9,2 2-7,0 5-8,0 3-4,-2 1-1,-2 3 0,-2 2-2,-1-1 1,0 1-1,0-2 0,0-1 0,1-2-4,3-3-8,4-2-8,2-4-7,2-3-5,2-2 0,0-3-2,1-4-2,-1-3-1,-3-5-4,-2-5-4,-4-5-2,-3-1 2,-2 3 9,-3 3 9,-4 3 10,0 3 5,-1 2 0,0 4 2,0 3 0,0 1 2,-2 0 1,0 0 2,-1 0 1,0 2 1,0 2 0,2 3-1,1 4-1,2 1-4,6 0-10,4 0-8,6-1-11,3-2-5,5-6-5,3-6-3,5-5-4,0-4 0,0 0 3,0 1 4,-2-1 3,-2 1 3,-3 3 2,-3 1 2,-3 2 3,-2 1 4,-3 1 6,-1-1 5,-2 0 6,-1 0 4,-2 0 0,0 1 1,-2-1 0,0 3 13,0 8 23,0 6 23,0 7 23,0 6 3,0 5-18,0 5-17,0 4-18,0 5-13,0 2-8,0 4-9,0 2-9,1 0-9,0-2-13,2-4-12,0-2-12,1-5-10,0-8-10,0-6-10,0-6-9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0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67485 33553 549,'-16'1'37,"2"2"5,1 2 5,1 2 5,1 1-2,0 3-9,2 2-10,1 1-9,-1 1-6,0 0-2,-1-2-1,-1-1-3,-1 0-1,2 1-1,1 2-1,1 0-2,0 0 0,0 1-1,0 0 0,0-1-1,1 1-1,1 0 1,0-1-1,2 1 1,0-1-1,2 1 0,0 0 1,2-1 0,0 0 0,0-1-1,0 0-1,0-2-1,1-1 0,2-1 1,2 0 0,2-2 0,1-1 0,3 0-1,2-2 0,2 0 0,2-3-1,3-3-2,3-2-1,3-3-2,2-4-2,0-2-2,2-3-2,1-3-2,0-1-2,-2 1-1,0 1-1,-1 1-1,-2 0 1,-3 0 1,-3 1 3,-2-1 3,-4-1 1,-1-1 1,-3-3 1,-1-1 1,-1-1 2,-2-1 2,-1 1 2,0-1 2,-2 1 2,-2 1 2,-2 1 1,-2 1 1,-2 1 0,-2-1 1,-2 1-1,-1-1 0,-3 2 0,0 3 0,-1 3-1,-1 3 1,-1 1-2,-2 2-3,0 1-1,-1 0-2,-1 3-4,-3 4-4,-1 4-4,-2 4-5,0 2-2,2 1 0,4 1 0,3 1-1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1"/>
    </inkml:context>
    <inkml:brush xml:id="br0">
      <inkml:brushProperty name="width" value="0.02812" units="cm"/>
      <inkml:brushProperty name="height" value="0.02812" units="cm"/>
      <inkml:brushProperty name="color" value="#F2395B"/>
    </inkml:brush>
  </inkml:definitions>
  <inkml:trace contextRef="#ctx0" brushRef="#br0">71550 31966 782,'8'-7'5,"1"2"10,2 2 10,0 2 11,1 1 1,3 2-5,2 0-5,1 2-6,1 0-7,-1 1-8,-1 2-9,-1 0-8,-1 1-9,-3 2-12,-1 0-10,-2 1-12,-2 1 0,-2 3 7,-3 2 9,0 1 8,-3 0 7,0-3 5,-2-3 5,0-2 6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2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70641 33150 468,'-15'0'-1,"2"0"-2,3 0-2,1 0-2,2 1 2,0 2 7,2 2 6,1 2 6,-1 2 4,2 5 2,-1 4 1,0 3 2,0 4 0,0 3-3,0 3-1,0 3-2,-1 0-4,0-2-4,-1-1-4,-1-3-4,0-2-5,2-3-4,2-3-4,2-3-6,3-6-4,6-10-7,4-10-7,5-9-6,4-8 2,5-3 8,3-5 10,5-3 8,1-1 6,0 2 2,1 2 1,-1 1 3,-1 4 3,0 5 8,-1 5 7,-1 5 7,-3 4 5,-3 4 1,-5 4 3,-3 4 1,-4 4-1,-2 4-4,-4 4-5,-3 3-5,-1 4-2,-2 1-2,0 3 0,-2 1-1,-3 2-4,-6-1-6,-5 0-5,-7 1-7,-3-2-5,-1-1-5,-1-3-5,-1-1-6,-1-2 0,-3-1 4,-1-1 3,-2-1 4,-1-1 3,1-2 2,1-3 3,2-1 1,1-1 4,5-2 4,3-1 5,5 0 3,6-3 9,10-2 10,10-4 11,9-2 11,8-3 1,5-2-9,5-1-9,5-3-9,2 0-5,2 1-2,0 1-1,2 0-1,-3 2-6,-4 1-7,-5 0-8,-5 2-7,-9 0-11,-13-2-11,-13 0-12,-11-1-12,-7-1 3,4 1 17,3-1 17,3 0 18,2 1 12,0 0 6,2 2 9,1 1 6,1 2 6,2 4 5,2 4 4,2 4 5,2 3 0,2 3-2,2 4-2,2 2-3,0 2-3,-1 3-6,0 1-6,-2 3-4,0 1-4,0 2-2,0 3-3,0 1-1,-1 2-4,0 0-3,-2 2-5,0 1-4,-2-2-5,-2-2-5,-2-3-7,-2-3-7,-1-5-3,-2-5-3,0-6-2,-1-7-3,-2-3 0,-2-4 4,-1-2 2,-3-3 4,0-4 4,-1-4 3,0-4 5,1-3 5,0-2 1,3-1 1,1 1-1,2-1 1,3 2 6,2 3 11,4 3 13,3 3 11,3 1 6,5 0-2,6 0-1,4 1-3,4-1-2,5 0-4,3 0-4,5 1-3,1-1-8,0 0-11,0 0-9,1 1-10,-2-1-7,0 0-2,-1 0-3,-1 1-1,-2-2-1,-1-2 1,-3-2 1,-1-1 1,-3-1 5,-3 1 5,-3 1 7,-3 1 7,-2 0 3,-2 2 1,-3 1 2,-1 1 1,-1 1 8,0 2 14,0 2 15,0 2 13,0 3 7,0 2-5,0 4-2,0 2-4,-1 4-4,-1 4-5,0 3-5,-1 5-4,-3 2-5,0 1-4,-3 1-4,-2 1-4,-1-1-6,0-2-4,0-1-5,1-2-6,0-6-12,4-9-19,2-9-19,4-8-20,1-4 0,0 1 18,-1 1 19,1 1 17,0-1 12,0 0 3,0-1 4,0-1 3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1:54"/>
    </inkml:context>
    <inkml:brush xml:id="br0">
      <inkml:brushProperty name="width" value="0.0541" units="cm"/>
      <inkml:brushProperty name="height" value="0.0541" units="cm"/>
      <inkml:brushProperty name="color" value="#00BFF3"/>
    </inkml:brush>
  </inkml:definitions>
  <inkml:trace contextRef="#ctx0" brushRef="#br0">59066 29174 406,'-12'-11'40,"8"10"18,8 10 19,8 10 19,3 4-1,1 2-18,0 1-20,0 1-19,0 3-13,1 3-7,1 4-8,1 4-8,1 3-13,1 0-19,1 2-21,2 1-20,-3-4-8,-5-6 1,-5-7 2,-4-7 1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2"/>
    </inkml:context>
    <inkml:brush xml:id="br0">
      <inkml:brushProperty name="width" value="0.04673" units="cm"/>
      <inkml:brushProperty name="height" value="0.04673" units="cm"/>
      <inkml:brushProperty name="color" value="#F2395B"/>
    </inkml:brush>
  </inkml:definitions>
  <inkml:trace contextRef="#ctx0" brushRef="#br0">73500 32330 470,'7'-42'-1,"-1"9"-3,0 11-4,-2 9-2,-1 5 5,0 1 10,-2-1 13,0 0 10,-1 3 10,2 6 9,0 6 7,2 6 9,0 6 0,0 9-9,-1 7-7,1 8-9,-1 7-7,0 5-7,-1 7-5,-2 6-7,0 4-4,2 4-3,1 5-2,0 3-2,1 3-8,2 2-13,0 2-12,1 2-12,1-2-9,2-4-5,0-5-5,1-5-5,0-10 3,-3-11 10,-1-14 10,-2-12 11,-1-8 8,0-3 4,0-3 6,0-2 5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2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73066 33637 738,'-7'-21'0,"2"3"0,2 4 0,2 5 0,4 0 6,6 0 13,5-1 11,7-1 13,3 1 2,1 4-9,1 4-7,1 4-9,-1 4-6,0 6-3,-1 4-5,-1 5-4,-2 1-6,-3-2-11,-3-1-11,-2-2-10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2"/>
    </inkml:context>
    <inkml:brush xml:id="br0">
      <inkml:brushProperty name="width" value="0.0264" units="cm"/>
      <inkml:brushProperty name="height" value="0.0264" units="cm"/>
      <inkml:brushProperty name="color" value="#F2395B"/>
    </inkml:brush>
  </inkml:definitions>
  <inkml:trace contextRef="#ctx0" brushRef="#br0">74600 32301 833,'0'-14'0,"2"3"0,0 3 0,2 2 0,2 2 7,7-2 14,5 0 14,7-1 14,0 2-7,-3 6-29,-5 6-30,-3 5-28,-4 4-12,-1 1 6,-2 1 5,-2 1 6,-2-1 6,-2-3 7,-2-3 9,-2-2 6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3"/>
    </inkml:context>
    <inkml:brush xml:id="br0">
      <inkml:brushProperty name="width" value="0.04908" units="cm"/>
      <inkml:brushProperty name="height" value="0.04908" units="cm"/>
      <inkml:brushProperty name="color" value="#F2395B"/>
    </inkml:brush>
  </inkml:definitions>
  <inkml:trace contextRef="#ctx0" brushRef="#br0">73926 32950 448,'-15'3'7,"2"6"16,3 5 15,1 7 16,1 3 2,0 3-9,0 1-10,1 2-9,-1 0-7,0-1-5,0-3-3,0-1-5,4-6-9,8-7-15,8-8-13,8-8-14,4-6-6,2-5 5,3-5 5,1-5 3,0-1 5,-1 3 4,-3 3 3,-1 3 4,-4 3 5,-3 4 8,-5 4 6,-3 5 8,-4 2 4,-4 3 2,-4 4 2,-4 2 3,-3 3 2,-3 5 4,-4 4 3,-1 3 3,-4 2 1,0 1-4,-1-1-3,0 1-3,-2-3-5,2-3-2,1-5-5,1-3-3,7-4-3,13-4-4,12-5-3,13-2-2,5-4-2,-2 0 0,-1-2 1,-3 0 0,-2 0 1,-4 0 1,-5 2 1,-3 1 2,-6 4-1,-8 7 1,-8 9-1,-7 8-1,-5 1 0,-1-2 0,-1-3-1,-1-2-1,-2-2 0,-3 3 0,-3 1 1,-2 3 1,-2-1 0,1-1 2,2-3 2,0-1 2,3-2 3,3-3 7,5-1 5,3-2 6,7-2 7,7-2 8,8-3 7,8 0 8,8-4-1,11-4-11,9-4-9,10-4-11,7-1-10,4 1-8,3 1-8,5 1-9,0 1-10,-3 4-9,-3 2-10,-2 4-9,-6 3-2,-6 4 6,-8 4 5,-6 3 7,-6 2 1,-5-4-4,-5-3-3,-4-2-5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4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77789 33942 609,'-5'-7'14,"6"1"27,6 1 28,5 1 27,3 2-4,-3 4-35,-1 3-36,-2 5-35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4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77581 34450 563,'-14'8'8,"5"-1"19,3 1 16,4 0 18,3-1 5,4-1-8,2-1-8,3 0-7,2-1-9,0 0-9,-1 0-10,1 0-9,-1 0-18,-1 1-31,-1 1-28,0 2-30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6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70603 37843 429,'8'-15'5,"1"2"7,1 2 10,2 3 8,-2 2 4,-3 4 1,-2 4 0,-4 4 1,-1 4-3,0 5-3,0 5-6,0 5-3,-1 5-4,-4 6-2,-2 6-2,-3 6-2,-3 3-2,-2-2-2,-1-1 0,-3 0-3,0-3 0,3-4-3,1-4-1,2-4-2,2-4-1,1-3 1,0-5 0,2-3 0,2-6-2,2-6-3,4-8-2,3-6-4,3-8-3,7-7 0,5-8-3,7-8-1,4-7 0,3-5 2,2-4 1,4-5 1,1 0 2,0 3 3,1 4 3,-1 4 3,-2 6 4,-4 6 8,-4 7 7,-3 8 6,-4 5 4,-3 6 0,-3 6 1,-3 6 0,-3 6 1,-2 4-1,-4 5 1,-2 5-1,-3 3-1,0 3-2,-2 1-3,0 2-2,-1 2-3,0-1-1,0 0-3,0 1-1,0-2-1,0 0-2,0-1-2,1-1 0,-1-1-5,0 1-5,0-1-6,0 0-5,1-1-5,0-3-3,1-3-3,2-3-3,1-2-6,4-2-6,2-3-6,4-1-8,0-2 2,1-2 8,0-2 10,0-2 9,-1-2 4,-1 0-1,-1-2 0,0 0-1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6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73665 37933 432,'-9'-6'7,"-2"4"16,-1 4 15,-3 4 14,0 4 6,1 5-7,1 5-6,1 5-6,0 3-4,0 3-3,1 1-1,-1 2-3,1 1-3,2-2-2,2 0-3,3-1-3,0-1-3,0-1-3,0-2-4,0 0-2,2-2-3,4-3 0,4-3 0,4-3-2,2-3-4,3-4-9,1-4-9,3-4-10,2-5-9,3-4-9,3-6-8,3-3-10,-1-4 1,-2 1 8,-3-1 10,-3 0 8,-4 2 7,-3 3 4,-4 3 4,-4 3 5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6"/>
    </inkml:context>
    <inkml:brush xml:id="br0">
      <inkml:brushProperty name="width" value="0.04066" units="cm"/>
      <inkml:brushProperty name="height" value="0.04066" units="cm"/>
      <inkml:brushProperty name="color" value="#F2395B"/>
    </inkml:brush>
  </inkml:definitions>
  <inkml:trace contextRef="#ctx0" brushRef="#br0">74547 38377 541,'0'-23'2,"0"2"7,0 3 6,0 1 5,0 7 10,2 10 15,0 12 14,2 10 15,-1 6-1,-1 1-17,0 0-17,-2 2-16,-1 0-13,-2 1-7,-2-1-6,-1 0-7,-2-2-9,2-5-10,1-5-11,0-5-10,1-5-4,1-4 2,-1-6 2,0-4 3,0-5 4,2-6 6,0-4 5,2-4 6,1-4 5,2 1 2,2-1 4,2 1 3,0 1 6,1 3 6,0 3 6,0 3 8,0 2 8,1 1 9,2 1 10,0 1 8,0 1 4,-1 4-3,0 2-2,-2 4-3,1 1-7,1 0-11,3 0-13,2 0-11,0-1-15,-1 0-18,-1-2-19,-1 0-17,-1-2-4,-2-2 12,-2-1 10,-2-3 10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7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75160 37765 405,'-1'-15'0,"0"3"-2,-2 1-1,0 2-1,-1 1 0,2 1 3,0-1 2,2 0 3,0 2 11,0 6 19,0 4 19,0 6 21,-1 3 3,0 3-11,-2 3-12,0 3-11,-1 3-8,0 3-4,0 3-4,1 3-5,-2 2-3,0 4-2,-2 2-2,0 4-2,0-1-5,0-4-7,2-4-9,1-4-6,3-9-13,7-16-15,7-16-16,8-16-17,2-8 0,-1 0 13,-1-2 13,-1-1 14,-2 3 11,-1 6 8,-2 5 8,-2 6 9,-3 9 10,-3 10 16,-2 12 13,-4 10 15,-2 4 3,0-2-9,-2-2-9,0-1-9,0-3-6,0-1-4,2-3-5,0-1-3,5-6-9,6-8-14,7-9-14,7-9-13,2-5-8,-3 0 2,-3 1 0,-3-1 0,-3 2 4,-2 3 6,-4 3 7,-2 3 6,-3 3 12,1 4 16,0 4 15,0 4 17,-1 2 6,-2 1-3,-2 1-4,-2 2-3,0-1-4,0 1-3,2 0-5,0 0-3,3-1-4,4 1-4,4 0-3,4 0-3,2-5-7,3-9-7,1-8-9,3-9-8,-2-3-2,-3 1 3,-4 2 3,-4 3 4,-4-1 2,-3-3 0,-2-4 1,-4-1 2,-2 0 0,-1 5 1,-3 4 1,-2 6 2,-2 4-2,-1 5-1,-3 2-3,-1 5-2,-1 2-1,2 2 2,2 0 2,3 1 2,1 0-5,2 0-11,2-2-11,3 0-12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3"/>
    </inkml:context>
    <inkml:brush xml:id="br0">
      <inkml:brushProperty name="width" value="0.04284" units="cm"/>
      <inkml:brushProperty name="height" value="0.04284" units="cm"/>
      <inkml:brushProperty name="color" value="#00BFF3"/>
    </inkml:brush>
  </inkml:definitions>
  <inkml:trace contextRef="#ctx0" brushRef="#br0">81048 30700 513,'-7'17'114,"2"3"-20,2 3-21,2 3-22,1 1-12,0 1-8,0-1-5,0 1-7,0 0-4,0 1-4,0 0-3,0 2-3,-1 2-4,0 1-8,-2 2-5,0 2-7,-1 0-7,0-3-8,0-4-7,0-1-8,0-6-2,2-4 6,0-4 5,2-6 5,0-5 2,0-4 0,0-6 1,0-4-1,0-3 3,0 1 5,0-1 6,0 0 5,0 1 4,0 1 2,0 0 3,0 2 1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38"/>
    </inkml:context>
    <inkml:brush xml:id="br0">
      <inkml:brushProperty name="width" value="0.05157" units="cm"/>
      <inkml:brushProperty name="height" value="0.05157" units="cm"/>
      <inkml:brushProperty name="color" value="#F2395B"/>
    </inkml:brush>
  </inkml:definitions>
  <inkml:trace contextRef="#ctx0" brushRef="#br0">77900 37500 426,'84'8'153,"-18"2"-31,-18 0-31,-19 1-31,-11 1-20,-1 1-8,-3 2-8,-1 0-9,-3 1-4,-2 3-2,-4 2-2,-2 1-2,-3 2-2,0 1-2,-2 1-1,0 1-3,-4 2-3,-6 4-7,-5 4-6,-7 5-7,-2-1-5,0-2-6,-1-4-6,1-2-6,2-5 2,5-5 8,5-7 8,5-5 9,2-3-1,0 0-9,0 0-9,0 0-9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59750 12500 333,'49'20'167,"16"14"-1,15 14 1,17 16 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43"/>
    </inkml:context>
    <inkml:brush xml:id="br0">
      <inkml:brushProperty name="width" value="0.06878" units="cm"/>
      <inkml:brushProperty name="height" value="0.06878" units="cm"/>
      <inkml:brushProperty name="color" value="#FED406"/>
    </inkml:brush>
  </inkml:definitions>
  <inkml:trace contextRef="#ctx0" brushRef="#br0">36969 33454 319,'-22'1'6,"3"2"11,3 2 11,3 1 12,4 2 4,6-2-4,6-1-2,6 0-5,3-1-2,1 2-2,1 0-2,2 1-2,0 1-2,3-2 1,2-1 1,1 0 0,4-2-1,5 0-1,5-2 0,4 0-2,2-1-2,-3 0-2,-4 0-4,-2 0-2,0 0-2,2 0-1,4 0-1,3 0-1,2 0-1,0 0-1,2 0 0,0 0-1,-1 1 0,-4 3-1,-4 4 1,-3 2-1,-3 1 0,-2 0-2,0-2-1,-1-1-1,-1 0 0,-1 0 0,-1 0 1,-1 0 0,0-2 1,-1-3-1,1-2 1,-1-3-1,1-3 0,1 0 0,1-2-1,1 0-1,1-1 1,1-2 1,1 0 0,1-1 1,-1 0 1,0 0 1,-1 2 1,-1 1 1,-1 1 0,-1 2 0,-1 2-1,-1 2 0,-1 1 0,-1 0 0,-1 0 0,-1 0 0,0-1-1,1 0-1,1-2-3,2 0 0,-1-1-2,1 0-2,-1 0 0,1 1-2,-1-2 1,1 0 1,-1-2 0,1 0 2,-1-1 1,1-2 1,-1 0 0,1-1 1,-2-1 1,0 0 0,-1 1 0,0-1 1,-2 0 0,1 1 0,-1-1 1,1 0 0,0-1-1,-1-2-1,1-1-1,-1-3-1,1-1-1,0-1 1,-1-1 1,1-1-1,-2-1 1,-1-3-1,-2-1 0,-3-2 0,-1-1-1,0 1 0,-2 1 1,0 1-1,-2 1 0,-1 1-1,-1 1 0,0 1-1,-1 1 1,0 1 0,0 1 1,0 1 1,-1 1 1,-1-1 0,0 0-1,-1 1 1,-1-1 0,0-1 1,0-1 1,0-1 0,0-1 0,0-1-1,0-1 0,0-1 0,-1 0-1,-1 1-1,0 1 1,-1 1-1,-1 0 0,0-1 0,0-1-1,0 0 1,-1-1 0,-4 1 0,-2 1 1,-3 1 1,-2 0 0,1 1 0,-1-1-1,0 1 0,-1-1 0,-1 1 2,-3-1 2,-1 1 1,-2 0 0,1 3 1,-1 1-1,1 3 0,0 0 0,1 0-1,1 1 0,1-1 0,-1 0-1,0 1 1,-1-1-2,0 0 1,-3 2-1,0 1 0,-1 2-1,0 2 0,-1 1-1,1 1-1,1-1-1,1 0-2,0 0 0,1 2 1,-1 1 0,1 0 1,0 1 1,1 1 0,1-1 0,1 0 0,-1 0 0,0 2 1,-1 0-1,-1 2 0,-1 0 1,-1 0 0,-1 0 0,0 0 1,-2 0 1,1 0-1,-1 0 0,1 0 0,-1 0 0,1 2 0,-1 0 0,1 2 0,0 0-1,-1 0 1,1-1 0,0 1-1,0 1 1,2 0 0,3 1 0,2 2 1,0 0-1,0 0 1,1-1 0,-1 1 0,0 1 1,1 2-1,-1 2-1,1 1 1,-1 2 0,1 1 0,-1 2 0,0 0 1,1 1-1,-1 3 0,1 1 0,-1 3-1,0 0 0,1 0 1,-1 1-1,1-1 1,0 1 0,0 1 0,2 1 1,1 1 0,1-1 1,1 0-1,1-1-1,0-1 1,1-1-1,1 1 0,-1-1-1,0 1 1,0-1-1,1 1 1,-1-1 0,0 0 0,1 1-1,1 1 0,0 1 0,2 1 0,0 0-1,-2 0 1,0 1 0,-1-1 0,0 0 0,2 1 0,2-1 0,3 0 0,0 1 1,0-1 0,0 0 1,0 1 1,1-1 0,4 0 0,2 1 1,4-1 1,2 0-1,1-2-1,3 0 0,2-1-1,1-1-1,3-1-1,2-1 0,1-1-2,2-2-1,1-1-1,1-2-1,1-3-1,0 0-1,1 2 1,-1 0 0,1 1 1,0 0 0,0-1 0,2-1 0,1-1 0,1-1-1,-1-2 1,0-3-1,1-1 0,-1-1 0,0-2-1,1-1-1,-1 0 0,1-2-1,1-1 0,0 0 0,2-1-1,1-3 1,2 0-1,3-3 1,1-2 0,1-2 1,0-4-1,0-2 2,0-3 0,-1-2 0,-2-1 0,-1-1 1,-3-1 0,-2 0 1,0-1 0,-1 1 0,-1-1 1,-2 2 0,-3 1 0,-3 2 0,-3 3 1,-2 0 0,-1 1 2,-1-1 0,0 0 2,-1 0 0,1-1-1,1-1 1,1-1-1,0-2 0,-1 0 1,-1-1-1,0 0 1,-2-4-1,1-3 1,0-5-1,-1-3-1,1-2 1,0-2-1,-1-1 0,1 0 0,-2 0-1,-1 3 2,-2 4 0,-2 2 0,-2 2 2,-1 0-1,0-1 1,-2 1 1,-1 0 0,-4 1 1,-2 1 0,-3 1 1,-3 0 0,0-1 1,-2 0 1,0-2-1,-1-1 1,-1-1 0,-1-1 0,-1 0-1,-1-1 1,0-1-2,1 1 0,-1 0 0,-1 1-1,-1 1 1,-3 3-1,-1 2 1,-3 2 0,0 3 0,-1 3-1,0 3-1,-2 1 1,-1 0-1,-1 1 1,-1-1-1,-1 1 1,-1 2-1,-1 3-1,0 1 1,-1 1-1,-1 2 0,1 1 1,0 0-1,-1 2-1,-1 1 1,0 0-2,-2 2 0,0 1 0,2 3-1,0 4 1,1 2-1,-1 2-1,-2 2-1,-4 0 0,-2 1-1,-2 2 0,0 5 1,0 3 0,0 5 1,0 3-1,0 4-1,0 4-1,0 4-2,1 4-3,5 2-5,4 4-6,4 2-5,5-2-4,7-6 0,7-8-2,6-6-1,5-6-3,0-3-6,2-5-4,1-3-6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48"/>
    </inkml:context>
    <inkml:brush xml:id="br0">
      <inkml:brushProperty name="width" value="0.05511" units="cm"/>
      <inkml:brushProperty name="height" value="0.05511" units="cm"/>
      <inkml:brushProperty name="color" value="#FED406"/>
    </inkml:brush>
  </inkml:definitions>
  <inkml:trace contextRef="#ctx0" brushRef="#br0">47024 31325 399,'-5'-7'6,"7"1"14,8 0 13,6 2 13,3 2 3,-3 4-5,-1 3-5,-2 5-6,-3 3-6,-3 0-6,-2 1-6,-4 1-5,-2 1-4,-4 1-1,-2 2 0,-3 0-2,-4 1-1,-2 1-3,-3 0-3,-3 3-2,-3-2-4,-1 0-2,-2-1-3,-2 0-2,-1-3-1,4-1 4,4-3 4,2-1 4,5-3 5,10-4 7,9-4 8,8-4 7,6-3 1,3-2-5,3-2-5,3-1-4,2-1-3,1 4 0,1 2-1,1 4 1,0 0-4,0 0-7,1-2-8,-1 0-7,0-1-2,-2-2 1,0 0 1,-1-1 1,0-3-3,-1-2-6,1-3-8,-1-3-7,0-3 0,-3-1 6,-1-3 6,-3-1 6,-1-1 6,-1-1 4,-1 1 5,0 0 4,-3 1 4,-1 3 0,-2 3 1,-2 3 2,-2 2 4,-1 4 8,0 3 8,-2 3 7,-2 4 10,-4 7 11,-4 7 11,-3 8 12,-3 2-1,0 1-13,0-1-14,1 1-13,-2-1-7,-2 2-2,-2 1-1,-1 1-1,0-1-3,5-1-1,3-3-3,4-1-3,5-4-3,6-5-7,5-4-6,7-6-5,4-4-5,3-6-2,3-4-2,3-5-3,1-3-1,1-1-1,-1-1-2,1-1-1,-2 1 2,-2 1 5,-2 2 6,-1 3 5,-3 1 4,-5 4 4,-3 3 3,-4 3 3,-4 3 8,-4 6 13,-4 4 15,-4 5 12,-2 3 3,0-1-10,0 1-9,1 0-9,-1-1-6,2 1-2,0 0-3,2-1-1,2 0-4,2-1-6,3 0-3,4-2-6,2-2-4,1-4-2,3-4-2,2-4-2,1-4-2,1-4 2,1-4 0,1-3 1,0-3 1,-2 1-1,-3-1-1,-1 1 0,-3-2 2,-2 0 2,-4-1 4,-2 0 3,-4-1 2,0 4 2,-3 3 3,-2 3 1,-2 2 1,-2 2-1,-2 3-1,-1 1-1,-3 1-2,-1 2-5,-3 0-4,-1 2-4,-2 2-3,2 4 0,1 4-1,1 3-1,2 2 2,3-2 2,3-3 2,3-1 2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48"/>
    </inkml:context>
    <inkml:brush xml:id="br0">
      <inkml:brushProperty name="width" value="0.04967" units="cm"/>
      <inkml:brushProperty name="height" value="0.04967" units="cm"/>
      <inkml:brushProperty name="color" value="#FED406"/>
    </inkml:brush>
  </inkml:definitions>
  <inkml:trace contextRef="#ctx0" brushRef="#br0">51162 31522 442,'30'-19'129,"-3"7"-23,-4 8-20,-1 8-23,-6 5-15,-3 1-12,-6 3-10,-4 2-12,-5 0-6,-1 1-4,-1 0-3,-3-1-3,-3 1-2,-3 1 1,-5 2 0,-4 0 0,-1-1-1,0 0-5,-1 0-3,1-2-4,1-2 0,3-3 5,3-3 4,3-2 6,6-4 5,11-4 10,12-4 7,10-4 9,5-1 0,0 3-11,0 1-9,0 2-11,-1 1-11,-1 0-13,-3 0-12,-1 0-14,-3 1-7,-1 0 0,-3 2-1,-1 1-1,-3-1 2,-1-1 7,-2 0 5,-2-1 7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49"/>
    </inkml:context>
    <inkml:brush xml:id="br0">
      <inkml:brushProperty name="width" value="0.0581" units="cm"/>
      <inkml:brushProperty name="height" value="0.0581" units="cm"/>
      <inkml:brushProperty name="color" value="#FED406"/>
    </inkml:brush>
  </inkml:definitions>
  <inkml:trace contextRef="#ctx0" brushRef="#br0">52843 31303 378,'-3'-18'8,"10"-3"17,9-5 15,11-3 17,4 0 4,-1 5-11,-2 5-9,1 5-9,-4 4-7,-3 3-4,-5 2-3,-3 4-3,-3 1-3,1 0-1,0 0 0,0 0-1,-1 2 0,-1 6 3,0 4 2,-2 5 3,1 2 1,1 1-1,3-1-1,2 1 0,1-2-1,-1-3-3,1-3-1,0-3-4,0-1-2,3 2-4,1 0-3,3 1-4,-1-1-1,-1-2-1,-3-4 0,-1-2 0,-1-2-4,1 0-8,2 0-9,0 0-8,-1 0-4,-1 0-2,-3 0 1,-1 0-2,0-2 0,1 0 1,3-3-1,2-2 0,-1-1 2,-3 1 2,-3-1 2,-2 0 3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0"/>
    </inkml:context>
    <inkml:brush xml:id="br0">
      <inkml:brushProperty name="width" value="0.05699" units="cm"/>
      <inkml:brushProperty name="height" value="0.05699" units="cm"/>
      <inkml:brushProperty name="color" value="#FED406"/>
    </inkml:brush>
  </inkml:definitions>
  <inkml:trace contextRef="#ctx0" brushRef="#br0">56330 29998 386,'-12'-12'8,"-7"9"19,-9 6 16,-7 9 19,0 3 2,8-1-13,7-1-12,8 0-13,3 0-7,-1 5-1,-3 3-1,-2 5-1,1 1-1,1-1 0,2-1-2,2-1-1,2-2-1,1-2 0,0-1-1,2-2 0,4-3-2,10-3-6,8-3-4,9-2-5,4-5-4,0-6-3,1-6-2,-1-6-5,-1-2-1,-1-1-3,-3 1-1,-1-1-2,-3 0 0,-2-1 4,-1-1 3,-2-1 3,-2-1 2,-1-1-1,-1 0-1,0-2 0,-3 0 1,-1 1 3,-2 1 4,-2 1 3,-2 3 5,0 3 5,-2 5 5,0 3 5,-1 5 11,2 6 15,0 6 16,2 6 16,-2 3 0,-1 4-12,-2 4-13,-1 2-13,-3 2-9,0 4-4,-2 2-5,0 4-5,-1 1-5,0-2-3,1 0-3,-1-1-5,0-4-4,2-4-7,1-5-6,0-5-6,3-7-9,2-10-13,4-10-14,2-9-11,2-6-1,2 1 15,0-1 14,1 1 14,1 0 12,0 3 9,-1 1 9,1 3 8,0 1 8,0 2 5,-1 3 5,1 1 4,0 1 3,2 2-3,0 1 0,1 0-2,0 2-3,-1 1-8,-1 0-6,0 2-6,-2 0-11,1 2-15,0 0-14,0 1-15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0"/>
    </inkml:context>
    <inkml:brush xml:id="br0">
      <inkml:brushProperty name="width" value="0.06064" units="cm"/>
      <inkml:brushProperty name="height" value="0.06064" units="cm"/>
      <inkml:brushProperty name="color" value="#FED406"/>
    </inkml:brush>
  </inkml:definitions>
  <inkml:trace contextRef="#ctx0" brushRef="#br0">58054 29287 362,'0'-15'6,"0"2"12,0 2 11,0 3 11,0 3 8,0 8 4,0 6 4,0 7 3,-1 5-2,0 5-8,-2 3-7,0 5-9,-2 3-6,0 4-3,-1 4-3,-1 4-4,-2 3-2,0 3-2,-1 4-1,-1 2-2,-1 2-3,0 1-4,1 1-6,-1 1-5,1-1-6,1-5-7,0-3-7,2-4-6,1-4-5,2-4-3,3-4-1,1-4-3,0-4 0,0-3 3,-2-5 4,0-3 2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1"/>
    </inkml:context>
    <inkml:brush xml:id="br0">
      <inkml:brushProperty name="width" value="0.03928" units="cm"/>
      <inkml:brushProperty name="height" value="0.03928" units="cm"/>
      <inkml:brushProperty name="color" value="#FED406"/>
    </inkml:brush>
  </inkml:definitions>
  <inkml:trace contextRef="#ctx0" brushRef="#br0">58516 30558 560,'1'-29'4,"1"8"8,3 7 10,2 7 7,1 3 8,0 0 6,-1 0 6,1 1 6,-1 1-3,0 5-12,-2 6-10,0 4-12,-3 4-7,-1 1 1,-2 3-2,-1 1 0,-3 0-5,0-1-9,-2-3-10,0-1-9,1-2-7,4-2-1,4-3-2,4-1-2,2-2 4,2-2 9,0-2 9,1-2 10,0-1 6,-1 2 3,0 0 3,-2 2 3,-1 0 3,-2 3 1,-3 2 1,0 2 1,-4 1 0,-2 3 1,-4 2-2,-2 1 1,-2 1-2,-3-1-3,-2 0-1,-1-2-4,-1-2-3,1-1-5,1-2-6,1-2-5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1"/>
    </inkml:context>
    <inkml:brush xml:id="br0">
      <inkml:brushProperty name="width" value="0.05268" units="cm"/>
      <inkml:brushProperty name="height" value="0.05268" units="cm"/>
      <inkml:brushProperty name="color" value="#FED406"/>
    </inkml:brush>
  </inkml:definitions>
  <inkml:trace contextRef="#ctx0" brushRef="#br0">59524 30713 417,'0'-15'0,"-2"2"0,-1 2 0,0 3 0,-2 3 12,-1 6 23,-3 5 23,-2 7 23,0 4 4,-1 3-14,0 3-14,1 3-14,0 1-10,2-1-5,2-1-5,3-1-3,0-2-6,2-1-2,0-3-5,2-1-3,3-4-9,5-5-13,7-4-12,6-6-14,1-3-3,-2-3 3,-2-4 6,-1-2 3,-3-3 6,-3-1 3,-3-3 6,-2-1 4,-3-1 3,0-1 2,-2 1 0,0-1 1,-3 2 3,0 3 4,-3 3 5,-2 3 5,-1 2 2,1 1-1,-1 0 0,0 2-1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3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81150 31563 700,'8'-15'41,"0"4"-3,0 3-2,-1 3-4,1 1-1,2 2-3,0 0-2,2 2-2,0 0-4,1 0-6,1 0-6,1 0-6,1 0-7,0 0-8,-1 0-7,1 0-8,-2 0-6,-1 0-2,-2 0-2,-2 0-4,-2-2 0,-2 0 3,-3-3 2,0-2 2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2"/>
    </inkml:context>
    <inkml:brush xml:id="br0">
      <inkml:brushProperty name="width" value="0.06004" units="cm"/>
      <inkml:brushProperty name="height" value="0.06004" units="cm"/>
      <inkml:brushProperty name="color" value="#FED406"/>
    </inkml:brush>
  </inkml:definitions>
  <inkml:trace contextRef="#ctx0" brushRef="#br0">60404 30069 366,'-8'-8'33,"0"2"0,1 0-1,-1 2 1,0 0-2,0 0 1,0 0-1,0 0 0,0 1-1,-1 2-2,-2 2-2,0 2-1,-2 4-3,-3 6-1,-3 5-2,-3 7-1,-1 2-2,3 1-1,1-1-1,3 0 0,0 0-1,2-1-2,1-1-1,1-1-2,3-1-4,6-2-4,6 0-6,6 0-6,4-4-4,5-5-4,3-5-3,5-4-4,2-5-3,1 0-1,1-3-1,1-2-1,-1-2 0,-2-3 3,-2-4 4,-1-2 2,-3-3 2,-3-3 1,-3-2 0,-2-4 0,-4-2 3,-1-1 3,-2 0 5,-2-2 4,-1 1 4,0 4 3,-1 2 3,1 3 4,0 3 5,-2 1 5,0 3 5,-2 1 6,1 7 8,0 12 11,2 12 10,0 11 10,0 5 0,0-1-14,-2-3-13,0-1-13,-2 0-8,0 4-3,-2 4-4,0 4-4,-2 0-4,0-3-5,-1-5-6,-1-4-6,1-7-17,4-12-27,4-12-28,4-12-29,2-5-1,3 1 23,2 1 24,2 1 24,1 2 18,1 1 14,1 3 13,1 1 13,0 1 9,1 1 2,0-1 5,-1 0 2,0 1-1,-1 3-6,-1 1-4,0 2-7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2"/>
    </inkml:context>
    <inkml:brush xml:id="br0">
      <inkml:brushProperty name="width" value="0.0675" units="cm"/>
      <inkml:brushProperty name="height" value="0.0675" units="cm"/>
      <inkml:brushProperty name="color" value="#FED406"/>
    </inkml:brush>
  </inkml:definitions>
  <inkml:trace contextRef="#ctx0" brushRef="#br0">62463 29069 325,'1'-14'1,"0"1"1,2 2 2,0 2 1,0 2 0,0-1-2,-2 0 0,0 0-1,-1 4 13,0 8 27,0 8 27,0 7 28,0 7 4,0 3-18,0 4-19,0 5-19,-1 3-10,0 6-6,-2 4-5,0 5-4,-1 4-5,0 3-7,0 3-5,1 3-7,-1 0-6,0-5-9,0-3-6,0-4-9,1-3-5,1-1-4,0-1-5,2 0-4,0-3-2,0-2-1,0-4-1,0-2-1,-1-5 4,0-8 6,-2-6 8,0-6 6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2"/>
    </inkml:context>
    <inkml:brush xml:id="br0">
      <inkml:brushProperty name="width" value="0.06021" units="cm"/>
      <inkml:brushProperty name="height" value="0.06021" units="cm"/>
      <inkml:brushProperty name="color" value="#FED406"/>
    </inkml:brush>
  </inkml:definitions>
  <inkml:trace contextRef="#ctx0" brushRef="#br0">62335 30460 365,'14'-29'0,"-3"8"0,-3 7 0,-2 7 0,-1 2 7,1 0 14,3-1 13,2-1 15,1 0 5,0 2-5,-1 2-5,1 2-3,-1 4-7,-1 6-8,0 5-8,-2 7-8,-3 2-4,-6 1-1,-6-1 0,-5 1 0,-4-2-3,0-1-6,1-3-5,-1-1-6,3-1 0,4-1 5,6 1 5,5 0 6,3-2 3,3-3 1,3-3 2,4-2 1,1-2 1,1 2 1,1 0 0,1 1 0,0 2 1,-3 4 0,-1 2 1,-2 3 2,-3 1 0,-1 1 1,-2 0 1,-2-1 0,-2 0 1,-2-1-1,-2-1-2,-2 0-1,-4-1-2,-4 3-2,-5 1-2,-5 3-3,-6 2 0,-7 3 0,-6 3 1,-7 2 1,-3 2-9,6-3-15,2-2-15,5-1-17,4-4-13,2-2-10,3-3-12,3-2-11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7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79987 37894 415,'-32'-13'80,"15"5"-9,14 5-9,16 5-10,7 1-5,2 1-1,3 0 1,1 0-1,2-1-4,-1-1-9,0 0-8,1-2-8,-2 0-7,-2 2-5,-1 0-4,-2 2-4,-3-1-7,1-1-8,-2 0-8,-1-2-8,-1 0-5,-1 2 1,-1 0 0,0 2 0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6:58"/>
    </inkml:context>
    <inkml:brush xml:id="br0">
      <inkml:brushProperty name="width" value="0.06051" units="cm"/>
      <inkml:brushProperty name="height" value="0.06051" units="cm"/>
    </inkml:brush>
  </inkml:definitions>
  <inkml:trace contextRef="#ctx0" brushRef="#br0">79699 39050 363,'-14'0'0,"1"0"2,2 0-1,2 0 2,2 0 1,-1 0 0,0 0 2,0 0 1,0 0 7,0 0 13,1 0 12,-1 0 13,3 0 6,8 0-1,6 0-1,7 0 0,3 0-4,-1 2-7,-1 0-7,0 2-7,-1-1-7,1 1-3,1 0-5,1 0-4,2-1-4,3 0-5,3-2-3,3 0-4,1-1-1,1 0 0,-1 0 2,0 0 1,0 0-5,-1 0-11,-1 0-9,-1 0-12,-2 0-5,-2 0-2,-1 0-1,-2 0-2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0"/>
    </inkml:context>
    <inkml:brush xml:id="br0">
      <inkml:brushProperty name="width" value="0.0444" units="cm"/>
      <inkml:brushProperty name="height" value="0.0444" units="cm"/>
    </inkml:brush>
  </inkml:definitions>
  <inkml:trace contextRef="#ctx0" brushRef="#br0">84312 36082 495,'5'-19'10,"-5"9"18,-4 8 20,-5 9 19,-4 7 4,0 4-13,-1 3-13,-1 5-12,-2 1-9,-1 0-5,-3 0-4,-1 1-5,-2-1-2,1 0-1,-1 1-2,1-1 0,-1 0-1,1-2 0,0 0-1,-1-1-1,2-1-2,3-3-3,3-1-5,3-3-3,7-2 2,14-4 8,12-4 7,12-4 8,8-2 2,-1 0-3,0 0-4,0 0-4,0-1-2,2 0-1,1-2 0,0 0-2,0-1-1,-2 2-5,-2 0-4,-1 2-4,-4-1-2,-4 0 2,-3-2 0,-5 0 1,-7-1-11,-10-2-22,-12 0-23,-10-1-22,-3-1-1,3 2 21,4 1 20,5 0 20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1"/>
    </inkml:context>
    <inkml:brush xml:id="br0">
      <inkml:brushProperty name="width" value="0.05528" units="cm"/>
      <inkml:brushProperty name="height" value="0.05528" units="cm"/>
    </inkml:brush>
  </inkml:definitions>
  <inkml:trace contextRef="#ctx0" brushRef="#br0">84881 36395 397,'-1'-21'2,"-1"3"1,0 5 3,-1 3 2,-1 1 1,0-2 0,0-2 0,0-1 1,0-1 1,1 2 5,-2 3 3,2 1 4,-1 4 8,2 6 11,0 6 11,2 6 11,0 4 1,0 7-12,0 3-11,0 6-10,-2 3-8,-2 3-3,-4 1-3,-1 2-3,-4 3-4,0 4-5,-1 3-5,-1 5-5,0 5-7,1 7-8,1 7-7,0 7-9,2 0-3,3-6 2,1-6 2,2-5 3,3-8-4,4-7-9,4-8-9,4-7-9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1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86838 37539 485,'-15'0'0,"2"0"0,3 0 0,1 0 0,5 0 13,8 2 25,8 0 25,7 2 25,7-2 3,5-3-17,5-2-19,4-3-17,1-1-14,-4 0-6,-3 2-8,-5 1-8,-3 1-9,-1 2-12,-3 2-13,-1 2-13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2"/>
    </inkml:context>
    <inkml:brush xml:id="br0">
      <inkml:brushProperty name="width" value="0.05458" units="cm"/>
      <inkml:brushProperty name="height" value="0.05458" units="cm"/>
    </inkml:brush>
  </inkml:definitions>
  <inkml:trace contextRef="#ctx0" brushRef="#br0">88668 36945 403,'0'-13'10,"-2"4"21,-1 6 21,0 5 21,-1 3 4,-2 3-14,0 3-14,-1 4-13,-2 1-9,0 1-1,-1 1-3,-1 1-3,-1 1-1,0 3-2,0 1-2,1 3-1,0-1-3,2-1-1,2-3-3,3-1-1,1-3-2,3-1-1,4-3-1,2-1-1,3-3-2,2-2-3,2-4-5,1-2-3,3-5-3,3-4-3,3-6-1,3-3-4,1-5 0,-1-2 0,-1-1 1,-1-2-1,-3-1 2,-3 1 3,-4 1 1,-4 1 3,-4 1 3,-3 1 4,-2 1 3,-4 1 3,-2 2 2,-3 5-1,-4 3 1,-2 4 0,-2 3-3,-1 0-5,-1 2-4,-1 0-4,1 3-5,5 2-2,3 4-2,4 2-4,2 1-3,0-1-4,0-1-4,0 0-4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2"/>
    </inkml:context>
    <inkml:brush xml:id="br0">
      <inkml:brushProperty name="width" value="0.04829" units="cm"/>
      <inkml:brushProperty name="height" value="0.04829" units="cm"/>
    </inkml:brush>
  </inkml:definitions>
  <inkml:trace contextRef="#ctx0" brushRef="#br0">89750 37400 455,'21'16'155,"-3"-1"-33,-5 1-34,-3-1-32,-3 1-20,-1-1-6,-1 1-5,0 0-6,-2-1-7,0 3-11,-2 0-8,0 1-11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4"/>
    </inkml:context>
    <inkml:brush xml:id="br0">
      <inkml:brushProperty name="width" value="0.0536" units="cm"/>
      <inkml:brushProperty name="height" value="0.0536" units="cm"/>
      <inkml:brushProperty name="color" value="#00BFF3"/>
    </inkml:brush>
  </inkml:definitions>
  <inkml:trace contextRef="#ctx0" brushRef="#br0">81812 30291 410,'0'-15'0,"0"2"0,0 2 0,0 3 0,-1 0 4,-1 2 9,0 1 8,-1 0 9,-1 3 6,2 4 7,0 4 5,2 4 7,-1 3-2,0 3-7,-2 3-7,0 3-8,-1 2-5,0 1-2,0 1-4,0 1-3,1 0-2,0 1 0,2-1-3,0 1 0,1 0-2,-2 0-2,0 2-3,-1 1-2,-1 1-2,2 3 0,0 1 0,2 2 0,0 1-5,0 0-7,0 1-8,0-1-8,-1-2-6,-1-2-3,0-3-5,-1-3-3,-1-4-3,2-3 0,0-5-1,2-3-1,0-5 2,0-4 2,0-6 4,0-4 2,-1-3 6,0 0 7,-2 1 7,0-1 8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2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90538 36461 449,'11'-13'13,"9"8"25,7 7 25,8 6 25,-1 4 3,-11 1-19,-11 1-19,-10 2-20,-8 0-12,-4 3-5,-4 1-5,-3 3-6,-2-1-5,3-3-3,1-3-4,2-3-4,2-2-4,-1-2-4,0-3-4,1-1-4,-1 0-2,0 0 3,0 1 3,1 2 1,2-2 6,6-1 10,6-2 9,6-1 10,4-2 5,3 0-1,3 0 0,3 0-1,0 0 1,-1 3 1,-3 2 2,-1 2 0,-3 2 0,-3 3-2,-3 4-2,-2 2-1,-4 2-3,-2 3-1,-3 1-2,-4 3-2,-2 0-2,-3 0-3,-4 1-4,-1-1-3,-2-1-3,1-3-5,0-3-5,2-3-5,2-5-9,3-8-15,3-8-15,2-8-14,4-3-3,2 1 11,4 1 11,2 0 10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3"/>
    </inkml:context>
    <inkml:brush xml:id="br0">
      <inkml:brushProperty name="width" value="0.05914" units="cm"/>
      <inkml:brushProperty name="height" value="0.05914" units="cm"/>
    </inkml:brush>
  </inkml:definitions>
  <inkml:trace contextRef="#ctx0" brushRef="#br0">92116 35309 372,'-8'-15'0,"2"4"0,1 3 0,0 3 0,1 2 8,0 3 18,0 4 17,1 2 18,-2 5 4,0 6-8,-2 5-8,0 7-8,-2 4-6,-2 4-2,-1 4-4,-3 4-3,0 2-3,-1 0-2,0 0-4,1 0-2,0-2-1,2-1-2,3-2 0,1-1-2,2-4 0,2 0-2,2-3-2,2-2 0,3-3-6,4-5-5,4-5-8,4-5-6,1-4-5,1-2-3,-1-4-2,1-2-3,-2-4 0,-1-4 2,-2-4 3,-2-4 2,-1-2 3,0-3 3,-1-2 4,1-1 3,-1 0 2,-2 1 1,-2 3 0,-2 1 1,-2 2 2,-2 3 4,-2 1 3,-2 2 4,-2 2 1,-2 2 0,-1 2 0,-3 3-1,-2 0-2,-1 1-6,-3 2-6,-1 0-5,0 2-6,1 0-4,3 1-5,1 2-4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3"/>
    </inkml:context>
    <inkml:brush xml:id="br0">
      <inkml:brushProperty name="width" value="0.04301" units="cm"/>
      <inkml:brushProperty name="height" value="0.04301" units="cm"/>
    </inkml:brush>
  </inkml:definitions>
  <inkml:trace contextRef="#ctx0" brushRef="#br0">93237 36662 511,'-6'-8'7,"6"2"15,4 1 15,6 1 14,4-1 5,5 0-5,5-1-4,5-2-6,2 2-3,0 1-1,0 2-3,1 2-1,-2 1-9,0 0-14,-1 0-13,-1 0-15,-3 1-17,-4 2-21,-3 2-21,-4 1-21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3"/>
    </inkml:context>
    <inkml:brush xml:id="br0">
      <inkml:brushProperty name="width" value="0.05228" units="cm"/>
      <inkml:brushProperty name="height" value="0.05228" units="cm"/>
    </inkml:brush>
  </inkml:definitions>
  <inkml:trace contextRef="#ctx0" brushRef="#br0">95204 36116 420,'-7'-7'6,"-1"2"11,0 2 10,0 2 12,1 2 7,0 4 1,2 2 2,1 3 3,-1 4-3,0 2-6,-2 3-6,0 3-6,-1 2-4,1 2-4,-1 3-3,0 1-3,1 0-3,0-1-2,2-3-2,1-1-1,2-4-4,5-3-6,6-5-4,4-3-6,4-5-2,1-8 1,3-6 1,1-7 1,0-4-3,-1 1-5,-2-1-4,-3 1-6,-2-2 0,-2 0 3,-4-1 4,-3 0 5,-2-2 2,-4 1 4,-2-1 2,-3 1 4,-3 1 2,-2 3 2,-2 3 0,-1 2 2,-2 4-2,0 3-3,1 2-4,-1 4-3,2 2-6,3 4-9,2 2-8,4 3-9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4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96100 36600 593,'8'9'6,"-1"1"13,1 3 13,0 2 12,-1 0 9,-1 3 2,0 0 4,-2 1 4,0-1-13,0-2-25,0-1-25,0-2-27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4"/>
    </inkml:context>
    <inkml:brush xml:id="br0">
      <inkml:brushProperty name="width" value="0.06125" units="cm"/>
      <inkml:brushProperty name="height" value="0.06125" units="cm"/>
    </inkml:brush>
  </inkml:definitions>
  <inkml:trace contextRef="#ctx0" brushRef="#br0">97150 35568 359,'8'-13'8,"0"7"15,-1 5 16,1 6 16,-1 5 2,-2 5-11,-2 5-12,-2 5-11,-2 1-9,-2 0-4,-2-1-5,-2-1-5,0-1-2,1-3-1,0-1 1,2-2-1,2-3-1,4-1-4,3-3-2,5-1-5,3-4 0,2-6 1,1-6 1,3-5 1,0-4-1,1 1-2,0-1-3,-1 0-3,0-1-1,-3-1 1,-1-3 1,-2-1 1,-2-1 1,-1-1 4,0 1 4,-2-1 3,-1 3 1,-2 3 0,-3 5 0,0 3 0,-2 4 14,0 6 26,0 4 27,0 6 28,0 3 4,0 3-17,0 3-19,0 3-17,-1 2-10,-1-1-4,0 0-3,-1 1-3,0-1-3,2 1-2,2-1-3,2 1-1,1-2-2,3 0 0,2-1-2,2 0-1,1-1-2,0 0-2,-1 2-2,1 1-3,-4 1-3,-6-1-7,-8 1-5,-6-1-6,-5-1-3,-3-3 0,-3-3 1,-3-2-1,-1-3 1,-1 1 3,1 0 2,0-1 2,1 0-2,5-2-5,3-2-5,4-2-6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4"/>
    </inkml:context>
    <inkml:brush xml:id="br0">
      <inkml:brushProperty name="width" value="0.03967" units="cm"/>
      <inkml:brushProperty name="height" value="0.03967" units="cm"/>
    </inkml:brush>
  </inkml:definitions>
  <inkml:trace contextRef="#ctx0" brushRef="#br0">98200 35159 554,'1'-15'0,"2"2"0,2 3 0,2 1 0,1 1 12,3 1 26,2-1 23,1 0 26,3 1 2,1 0-20,3 2-20,1 1-21,0 0-15,-3 2-14,-3 0-12,-2 2-12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5"/>
    </inkml:context>
    <inkml:brush xml:id="br0">
      <inkml:brushProperty name="width" value="0.04654" units="cm"/>
      <inkml:brushProperty name="height" value="0.04654" units="cm"/>
    </inkml:brush>
  </inkml:definitions>
  <inkml:trace contextRef="#ctx0" brushRef="#br0">99100 36510 472,'92'-28'190,"-18"7"-45,-19 7-45,-18 7-45,-11 3-29,-1 1-15,-3-1-13,-1 0-15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6"/>
    </inkml:context>
    <inkml:brush xml:id="br0">
      <inkml:brushProperty name="width" value="0.0547" units="cm"/>
      <inkml:brushProperty name="height" value="0.0547" units="cm"/>
    </inkml:brush>
  </inkml:definitions>
  <inkml:trace contextRef="#ctx0" brushRef="#br0">100994 35600 402,'-15'65'136,"2"-11"-28,3-11-27,1-10-29,1-6-15,0-1-5,0-1-4,1-1-3,0-2-4,2-1-3,2-3-3,2-1-2,3-4-3,6-5-1,4-4-2,5-6-1,2-4-8,1-7-12,-1-6-12,1-5-12,-1-5-5,-1-3 3,-1-2 4,-1-4 3,-2 1 3,-4 4 4,-4 3 5,-4 5 3,-4 4 3,-2 3 3,-4 4 2,-2 5 3,-2 2 0,-1 4-1,-1 2-2,-1 4 0,0 2-3,2 3-3,2 3-3,3 4-4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6"/>
    </inkml:context>
    <inkml:brush xml:id="br0">
      <inkml:brushProperty name="width" value="0.04064" units="cm"/>
      <inkml:brushProperty name="height" value="0.04064" units="cm"/>
    </inkml:brush>
  </inkml:definitions>
  <inkml:trace contextRef="#ctx0" brushRef="#br0">101950 36000 541,'6'8'0,"-1"0"0,-2-1 0,-2 1 0,0 1 12,2 3 25,2 4 26,2 2 23,1 0 4,1-1-19,2-3-19,0-1-19,-1-2-19,-1 1-16,-2 0-18,-2 0-17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4"/>
    </inkml:context>
    <inkml:brush xml:id="br0">
      <inkml:brushProperty name="width" value="0.05388" units="cm"/>
      <inkml:brushProperty name="height" value="0.05388" units="cm"/>
      <inkml:brushProperty name="color" value="#00BFF3"/>
    </inkml:brush>
  </inkml:definitions>
  <inkml:trace contextRef="#ctx0" brushRef="#br0">81900 31413 408,'22'-21'25,"-3"3"2,-3 4 1,-2 5 0,-3 1 0,1 2-3,0 1-2,0 0-3,-2 3-2,-1 4-1,-2 4-2,-2 4-2,-2 3-1,-2 3-2,-2 3-1,-2 3-1,-1 1-2,0-1 0,0-1 0,0 0-2,1-3 0,0-1-1,2-3-2,0-1-1,5-5-1,8-6 2,8-7 1,7-8 0,3-3-3,-1-1-7,-3-1-9,-1-1-8,-1-1-6,3-1-4,1-1-4,3-1-4,-2 1 2,-6 2 10,-4 4 10,-4 3 10,-5 5 17,-4 6 26,-5 8 25,-2 6 27,-3 4 3,0-1-16,0 1-17,0 0-18,0 1-10,2 3-3,0 3-4,2 3-4,0 0-3,2-1-1,0-3-2,2-1-2,1-2-3,2-1-2,1-1-5,3-1-2,1-2-3,2-4-3,0-5-4,1-2-2,1-5 0,1-2 1,2-4 3,0-2 1,1-4-2,1-5-6,1-5-6,1-5-5,-1-2-1,-1-1 5,-3 1 6,-1 0 5,-3-1 5,-4 1 3,-5 0 3,-2-1 4,-4 2 2,-1 3 2,0 4 1,-1 2 2,-3 2 1,-2 2 2,-3 2 0,-3 3 1,-3 1 0,-2 2-2,-1 2-2,-3 3-2,-2 3-3,-3 7-7,-3 7-6,-2 8-6,-2 4-4,3 5-2,1 3-1,3 4-2,3-2-1,7-7 0,5-9-1,7-7 1,1-4-1,-1 0 1,0 0 1,-1-1-1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6"/>
    </inkml:context>
    <inkml:brush xml:id="br0">
      <inkml:brushProperty name="width" value="0.05243" units="cm"/>
      <inkml:brushProperty name="height" value="0.05243" units="cm"/>
    </inkml:brush>
  </inkml:definitions>
  <inkml:trace contextRef="#ctx0" brushRef="#br0">102704 34970 419,'7'-11'14,"-2"8"28,-3 9 27,0 10 29,-4 5 3,0 4-19,-3 5-19,-2 3-20,-1 3-13,-1 2-9,-1 2-8,-1 2-8,0 0-10,0-4-9,2-2-9,1-3-10,2-5-6,2-4-2,4-5-2,2-4-3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6"/>
    </inkml:context>
    <inkml:brush xml:id="br0">
      <inkml:brushProperty name="width" value="0.05699" units="cm"/>
      <inkml:brushProperty name="height" value="0.05699" units="cm"/>
    </inkml:brush>
  </inkml:definitions>
  <inkml:trace contextRef="#ctx0" brushRef="#br0">103566 34920 386,'-1'-11'13,"-1"8"27,0 9 26,-1 10 27,-1 5 4,2 2-17,0 4-17,2 3-17,0 2-12,0-1-6,0 0-6,0 1-5,2-2-7,4-2-6,4-2-5,3-1-7,4-4-6,1-5-6,3-5-8,2-4-6,0-4-5,2-2-4,1-2-4,1-2-2,-1-3 0,-3-2 7,-3-3 5,-2-3 6,-4-2 2,-3 2-4,-3 1-4,-2 1-3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6"/>
    </inkml:context>
    <inkml:brush xml:id="br0">
      <inkml:brushProperty name="width" value="0.04906" units="cm"/>
      <inkml:brushProperty name="height" value="0.04906" units="cm"/>
    </inkml:brush>
  </inkml:definitions>
  <inkml:trace contextRef="#ctx0" brushRef="#br0">103689 34931 448,'-15'-7'0,"4"1"0,3 0 0,3 2 0,0 0 3,0 2 8,-2 0 6,0 2 8,-1 0 7,1 2 8,-1 0 8,0 2 8,0 2 1,-2 7-6,0 6-5,-1 5-5,-2 6-7,-1 7-5,-3 5-5,-1 6-7,-3 3-5,0 3-5,-1 2-5,0 2-6,-1-2-8,1-3-11,1-4-11,1-4-12,2-6-9,5-7-10,3-9-9,4-7-9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7"/>
    </inkml:context>
    <inkml:brush xml:id="br0">
      <inkml:brushProperty name="width" value="0.04855" units="cm"/>
      <inkml:brushProperty name="height" value="0.04855" units="cm"/>
    </inkml:brush>
  </inkml:definitions>
  <inkml:trace contextRef="#ctx0" brushRef="#br0">104850 35780 453,'70'-13'209,"-17"3"-53,-17 5-53,-15 3-53,-9 2-31,3 0-10,1 0-9,3 0-8,0 1-14,-3 2-17,-1 1-18,-2 3-18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8"/>
    </inkml:context>
    <inkml:brush xml:id="br0">
      <inkml:brushProperty name="width" value="0.05358" units="cm"/>
      <inkml:brushProperty name="height" value="0.05358" units="cm"/>
    </inkml:brush>
  </inkml:definitions>
  <inkml:trace contextRef="#ctx0" brushRef="#br0">105825 34971 410,'8'-8'0,"2"0"0,0 0 0,1 1 0,2-1 8,1 2 16,3 0 16,2 2 15,0 1 6,1 2-8,-1 2-6,1 2-6,-2 2-4,-1 4 0,-2 2 1,-2 3 0,-3 3-4,-3 3-7,-2 3-7,-4 3-7,-3 2-5,-6 3-4,-4 1-4,-5 2-3,-4 1-2,-1-1-1,-3-2 0,-1 0 0,-1-2-3,1-1-3,1-3-2,1-1-4,2-3 0,1-3 4,3-3 3,1-3 4,7-3 5,12-2 9,12-4 9,11-2 8,7-4 2,1 0-4,1-3-3,0-2-4,1 0-8,1 2-13,-1 2-12,0 2-12,-1 1-5,-3 0 0,-3 0 1,-3 0 0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9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80774 41800 466,'-11'0'13,"10"0"26,10 0 26,10 0 26,4 0 3,0 0-18,1 0-18,-1 0-19,3 0-13,3 0-8,4 0-7,4 0-7,0 0-10,-3 2-8,-5 0-9,-3 2-10,-5 1-8,-3 3-5,-5 3-7,-3 3-5,-3 1-2,-2-1 3,-3-1 2,0 0 4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09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80728 42900 557,'-21'7'4,"5"-1"7,5-1 8,5 0 7,5-2 9,7-1 8,7 0 10,8-2 9,3 0-1,4 0-13,3 0-11,3 0-13,2 0-10,0 0-9,2 0-7,0 0-10,1 1-10,-2 0-11,0 2-12,-1 0-13,-4 0-4,-6 0 2,-5-2 1,-6 0 2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0"/>
    </inkml:context>
    <inkml:brush xml:id="br0">
      <inkml:brushProperty name="width" value="0.05668" units="cm"/>
      <inkml:brushProperty name="height" value="0.05668" units="cm"/>
    </inkml:brush>
  </inkml:definitions>
  <inkml:trace contextRef="#ctx0" brushRef="#br0">84285 41297 388,'-9'-21'9,"0"7"20,-1 5 19,-1 6 19,0 5 5,2 6-7,2 4-9,2 5-9,1 4-6,0 5-5,0 3-5,1 5-6,-2 2-3,-2 4-3,-2 2-3,-2 4-2,-1 1-4,1 2-5,-1 0-7,0 2-4,1-2-7,-1-1-7,0-2-7,0-2-7,2-3-7,3-7-6,2-6-6,4-5-7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0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85050 42750 465,'15'9'180,"-1"3"-41,-1 3-41,-1 3-40,-1 2-27,0 1-11,-2 1-11,-1 1-13,0 0-11,-2-1-10,-1-2-12,0 1-10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0"/>
    </inkml:context>
    <inkml:brush xml:id="br0">
      <inkml:brushProperty name="width" value="0.06117" units="cm"/>
      <inkml:brushProperty name="height" value="0.06117" units="cm"/>
    </inkml:brush>
  </inkml:definitions>
  <inkml:trace contextRef="#ctx0" brushRef="#br0">86411 41747 359,'7'-22'0,"-1"6"0,0 5 0,-2 5 0,1 2 3,0 0 7,1 0 7,2 0 5,0 1 5,0 0-1,-1 2 1,1 0 0,0 1 1,2 0 3,0 0 2,1 0 3,0 3-2,-2 6-7,-2 6-8,-2 5-6,-3 5-6,-4 1-5,-4 2-4,-4 3-4,-3 0-3,-3 0-1,-4 1-1,-1-1 0,-2-2-1,4-3 2,3-5 1,3-3 2,5-4 0,6-3-1,7-3 0,8-2 0,4-4 2,5-4 5,3-4 5,5-4 5,2-2-1,0-1-8,2-1-8,1-1-7,-1-1-7,-1 0-5,-3 1-4,-2-1-6,-1-1 0,-1-3 4,-1-3 3,-1-3 3,-2-2 5,-5-1 4,-3-1 5,-4 0 4,-3-1 5,-2 5 5,-3 2 4,0 3 6,-2 7 14,0 14 24,0 12 24,0 13 25,0 5 1,0-1-20,0-3-19,0-1-22,-1 0-11,-1 2-3,0 4-5,-1 3-2,-1 0-4,2-3-1,0-3-2,2-3-1,0-3-2,2 0-1,0-1-2,2 0-2,0-2-2,0 1-2,-1-1-4,1 1-4,-1 0-4,-4 1-8,-2 1-9,-3 1-6,-5-1-4,-6-3 2,-5-3 3,-7-2 2,-2-4 3,0-1 3,-1-2 4,1-2 4,0-3-2,1-4-6,1-4-5,1-4-6,3-2-2,5-2 4,5 0 3,5-1 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8:04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61946 50250 525,'-22'0'4,"4"0"6,5 0 9,3 0 6,4 0 7,4 2 7,4 0 6,4 2 6,2 0 1,0 1-8,-1 2-5,1 0-7,1 1-6,0 0-4,1 0-4,2-1-4,0 1-11,1 0-18,1 0-18,2 0-17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8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89758 30697 534,'8'-8'4,"1"0"11,2 1 9,0-1 10,2 1 3,3 2-1,3 2-3,3 2-1,1 2-3,-3 2-4,-1 2-3,-2 2-3,-2 1-3,-1 1-3,-1 2-3,0 0-3,-3 1-1,-1 1 0,-2 1 0,-2 2 0,-2-1-2,-2 1-3,-2 0-5,-2-1-3,-3 1-1,-2 2-1,-3 0 0,-3 1 0,-4 0 1,-3 1 0,-5 0 2,-3-1 1,-3 1 0,-1 0 0,-1-1-1,0 1 0,-1-2 0,1-1 1,1-2 0,1-3 1,2-1 1,1 0 0,3-2 1,1 0 1,6-3 5,7-3 8,8-2 9,8-4 8,6-1 2,5 1-5,6-1-4,4 0-4,4-1-4,2 0-2,4-1-3,3-2-3,1 1-5,-2 2-12,0 3-11,-1 1-10,-2 1-8,-2 0-4,-1 0-4,-3 0-3,-2 0-1,-3 2 2,-3 0 2,-2 1 2,-4 0 6,-1-2 8,-2-2 7,-2-2 9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0"/>
    </inkml:context>
    <inkml:brush xml:id="br0">
      <inkml:brushProperty name="width" value="0.0338" units="cm"/>
      <inkml:brushProperty name="height" value="0.0338" units="cm"/>
    </inkml:brush>
  </inkml:definitions>
  <inkml:trace contextRef="#ctx0" brushRef="#br0">88350 41321 650,'17'-22'0,"1"3"0,3 3 0,1 3 0,2 2 13,3 3 24,1 1 25,2 2 24,0 3-3,-3 4-32,-3 4-34,-3 4-31,-3 1-22,-5 1-9,-3-1-9,-4 1-10,-3-1 0,0-1 9,-2-1 10,0 0 9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1"/>
    </inkml:context>
    <inkml:brush xml:id="br0">
      <inkml:brushProperty name="width" value="0.06488" units="cm"/>
      <inkml:brushProperty name="height" value="0.06488" units="cm"/>
    </inkml:brush>
  </inkml:definitions>
  <inkml:trace contextRef="#ctx0" brushRef="#br0">89816 41131 339,'-7'9'8,"-1"2"17,0 2 16,0 1 18,0 2 1,-2 1-10,0 2-13,-1 0-11,-1-1-8,0-1-4,0-2-3,1-3-3,2-3-5,6-6-7,6-6-6,6-6-7,4-3-3,5-3-1,4-2 0,3-1-1,1-1 2,-3 2 4,-3 3 2,-3 1 5,-2 5 4,-4 6 9,-3 7 8,-2 8 8,-5 3 4,-2-1 2,-5 1 1,-4 0 2,2-3-5,8-5-11,8-5-11,8-4-12,4-4-7,3-2-5,1-2-4,3-1-4,-2-1 0,-3 2 8,-5 2 6,-3 2 7,-4 3 5,-4 2 7,-4 4 6,-4 2 6,-1 0 5,3-4 4,4-4 5,2-4 5,3-2-3,0 1-11,1-1-11,2 0-11,-2 4-1,-3 8 8,-2 8 8,-4 7 9,-1 3 5,-2-1 4,-1-2 3,0-2 5,3-5-9,6-5-20,7-6-20,7-6-20,2-4-9,-4-2 2,-5-1 2,-3-3 1,-4 0 4,-4 1 6,-4 1 7,-4 0 6,-2 2 5,-2 3 2,0 1 2,-1 2 2,-1 1 2,0 0 3,1 0 2,-1 0 2,4 0-5,8 1-14,8-1-15,8 0-13,2-3-6,1-4 1,-2-5 0,-1-5 2,0-4 4,1-1 5,2-2 7,0-3 5,-1 2 6,-3 4 2,-3 3 4,-2 5 3,-3 1 7,-1 0 11,-1 1 11,0-1 11,-1 1 7,0 2 2,0 3 2,0 1 3,-1 3 2,-1 6-1,0 4 1,-1 6 0,-1 4-1,0 5-5,0 5-3,0 5-5,0 5-4,0 6-6,0 6-7,0 6-5,0 3-9,1 0-8,2-1-10,0 1-10,1-3-9,0-8-9,0-6-8,0-7-10,0-6-7,0-2-4,0-3-5,0-2-5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3"/>
    </inkml:context>
    <inkml:brush xml:id="br0">
      <inkml:brushProperty name="width" value="0.04379" units="cm"/>
      <inkml:brushProperty name="height" value="0.04379" units="cm"/>
    </inkml:brush>
  </inkml:definitions>
  <inkml:trace contextRef="#ctx0" brushRef="#br0">70227 47150 502,'-14'139'182,"5"-34"-45,3-34-45,4-34-45,1-15-26,-2 7-8,-2 5-8,-1 6-7,-2 2-10,2 0-7,1-1-9,1-2-8,0-2-6,2-5-5,0-6-4,2-3-4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3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70150 48122 565,'1'-22'9,"2"2"18,2 5 17,2 1 18,3 3 4,5 1-9,5 1-10,5 0-9,3 2-8,3-1-7,1 0-6,2 0-7,0 1-5,-3 0-6,-3 2-4,-3 1-5,-3 0-8,-3 2-11,-3 0-13,-3 2-10,-2 1-7,-2 2 0,-2 2 0,-2 2 0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3"/>
    </inkml:context>
    <inkml:brush xml:id="br0">
      <inkml:brushProperty name="width" value="0.0544" units="cm"/>
      <inkml:brushProperty name="height" value="0.0544" units="cm"/>
    </inkml:brush>
  </inkml:definitions>
  <inkml:trace contextRef="#ctx0" brushRef="#br0">71824 46196 404,'0'-15'0,"0"2"0,0 2 0,0 3 0,0 7 13,2 15 27,1 15 26,0 15 27,0 7 4,-2 3-18,-2 2-19,-2 2-17,-2 3-12,0 7-5,-1 5-4,-1 7-5,-1 6-9,0 8-13,0 8-13,0 7-14,2 2-11,2-6-10,4-6-8,3-6-10,0-12-1,1-16 5,0-16 6,0-17 7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73100 46078 669,'8'-21'0,"1"3"0,2 4 0,0 5 0,1 2 8,3 2 16,1 2 17,3 2 15,0 3 3,-3 4-13,-1 3-12,-3 5-12,-1 4-8,-2 5-3,-2 5-2,-2 5-2,-3-1-9,-3-4-15,-2-5-13,-3-5-15,-2-2-7,0-1-3,0 1-1,1 0-3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4"/>
    </inkml:context>
    <inkml:brush xml:id="br0">
      <inkml:brushProperty name="width" value="0.05373" units="cm"/>
      <inkml:brushProperty name="height" value="0.05373" units="cm"/>
    </inkml:brush>
  </inkml:definitions>
  <inkml:trace contextRef="#ctx0" brushRef="#br0">72633 47297 409,'-14'-3'50,"1"8"2,2 9 2,2 9 2,1 3-5,-1-1-12,-2-3-11,0-1-13,6-7-10,14-10-12,14-12-10,13-10-12,6-5-2,0-1 5,-2 1 7,0-1 5,-3 3 5,-4 5 6,-4 5 6,-3 5 6,-7 5 3,-7 7 3,-8 7 3,-8 8 2,-7 2 1,-5 1-2,-7-1 0,-5 1-2,-3-1-4,0 1-7,-1-1-8,1 0-7,0-1-3,1-3 2,2-3 0,0-2 2,2-3 2,3-1 3,3-1 2,3 0 4,6-2 5,10-1 7,10 0 7,10-2 8,7-2-1,6-4-6,6-4-7,6-3-7,2-5-6,0-2-5,-2-3-6,0-3-6,-3 0-3,-4 3-2,-4 3-1,-3 3-2,-8 0-3,-9 0-4,-11-1-4,-8-1-4,-6 1 4,0 1 9,1 2 10,-1 2 11,0 2 6,1 1 6,-1 0 5,0 2 4,1 2 8,1 4 10,0 3 9,2 5 9,1 4 0,2 2-11,2 3-9,2 3-11,2 4-6,0 4-4,2 6-4,0 5-3,0 2-1,0 2 0,-2 0 0,0 2 1,-2-2-5,0-1-9,-2-2-9,0-1-11,-1-5-4,-2-6-1,0-5-1,-1-7-1,-2-4 2,0-2 3,-1-4 3,-1-3 3,-2-4 4,-2-8 4,-1-6 3,-3-7 4,1-4 3,5-3 2,3-1 1,4-2 3,4-1 1,4 3 3,4 2 2,4 1 2,3 2 0,5 1-6,3 1-4,5 1-4,1 1-4,1 3-3,-1 1-3,0 3-3,-1 0-2,-5 2-1,-3 1-1,-4 1-1,-3 0-1,-1 2-1,-1 0-1,0 2-1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5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74737 47624 506,'-6'-11'12,"6"10"27,4 10 25,5 9 25,0 6 5,-3 1-19,-4 1-18,-4 1-17,-2 0-19,1 0-19,-1 0-17,0 1-20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5"/>
    </inkml:context>
    <inkml:brush xml:id="br0">
      <inkml:brushProperty name="width" value="0.05449" units="cm"/>
      <inkml:brushProperty name="height" value="0.05449" units="cm"/>
    </inkml:brush>
  </inkml:definitions>
  <inkml:trace contextRef="#ctx0" brushRef="#br0">75224 46275 403,'-1'-21'10,"0"5"20,-2 4 20,0 6 19,0 4 5,2 4-14,2 4-11,2 4-14,1 5-6,0 9-2,-1 7-2,1 8-1,0 6-2,-2 4-3,0 4-2,-2 4-2,0 3-3,2 3-1,0 3-2,2 3-3,-1 2-3,-1 4-5,0 3-5,-1 3-5,-1-2-9,0-6-13,0-5-12,0-7-14,0-7 0,1-10 9,2-10 9,0-9 10,1-7 2,0-3-8,0-3-6,0-2-7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5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75083 47420 564,'-6'-21'12,"4"5"24,4 5 23,4 5 25,3 3 2,3 2-19,3 2-18,3 2-19,2 2-17,1 3-16,1 3-16,1 3-15,-2 0-9,-3-3-2,-4-3-3,-4-2-3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09"/>
    </inkml:context>
    <inkml:brush xml:id="br0">
      <inkml:brushProperty name="width" value="0.05699" units="cm"/>
      <inkml:brushProperty name="height" value="0.05699" units="cm"/>
      <inkml:brushProperty name="color" value="#00BFF3"/>
    </inkml:brush>
  </inkml:definitions>
  <inkml:trace contextRef="#ctx0" brushRef="#br0">91902 30531 386,'14'-15'0,"-1"1"2,-2 0 0,-2 2 1,-2 3 8,-1 4 11,0 6 14,-1 4 12,-4 4 2,-5 2-7,-4 2-8,-5 1-7,-3 2-6,1 0-4,-1-1-4,0 1-3,0 0-3,-1 1-1,-1 1-1,-1 2-1,0-3-1,2-1-3,3-4-1,1-3-3,5-3-3,6-4-5,7-4-4,8-4-6,4-3-3,5-1-1,3-3 0,5-2-1,0 1 1,-3 3 5,-3 3 2,-3 2 5,-3 3 3,-3 0 2,-3 2 3,-2 0 2,-4 2 4,-1 2 4,-2 2 3,-2 2 4,-1 1 2,-2 0 1,0 0 0,-1-1 0,1 0-4,5-2-6,6-2-8,4-2-7,3-2-3,-1-2-1,1-2-2,0-2 1,-2 2 4,-3 4 11,-3 6 12,-2 4 11,0 0 1,6-4-8,4-6-8,5-4-8,2-3-4,1-2-1,-1 0 0,1-1-1,-3 0-2,-3 0-6,-4 2-6,-4 1-6,-5 2 6,-3 6 18,-4 4 18,-3 6 17,-2 1 6,2 1-4,2 0-5,2 0-5,2-2-5,4-1-5,2-2-6,3-2-4,3-2-6,0 0-4,1-2-5,1 0-4,1-2-2,0 0 0,-1-2 0,1 0 0,-2-2 0,-1 0-1,-2-1-1,-2-2-1,-2 1 1,-2-1 3,-3 0 2,0 0 3,-4 0 3,0-2 1,-3 0 2,-2-1 3,-2 0 1,-2 2 1,-2 2 1,-1 3 2,-2 0 2,1 2 4,-1 0 3,0 2 4,1 0 2,1 2 0,1 0 1,0 2 1,4-1-5,7 1-11,4 0-10,7 0-11,4-1-4,2-2 2,1-2 3,3-2 1,0-1-1,-1-2-2,-1 0-4,0-1-2,-2-2-1,-1 0 2,-1-1 2,0-1 2,-1-2 4,1-2 2,1-2 4,1-1 4,0-2 1,0-1 1,-2-1 0,-1-1 1,-1 0 1,0 1 4,-2 1 4,-1 1 3,0 1 3,0 2 3,0 2 2,0 3 2,-3 5 10,-2 10 19,-6 10 18,-2 9 19,-3 5 0,2-1-16,1-1-17,0-1-17,2 0-11,0 3-5,2 1-5,0 3-6,1 0-7,0 2-7,0 1-8,0 1-9,0 1-7,0 2-8,0 2-8,0 3-7,0-1-4,-2 2 2,0-1 3,-1 0 1,-1-4 4,2-8 5,0-7 4,2-8 4,0-6 5,0 1 1,0-2 4,0 0 2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5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76200 46297 568,'1'-15'65,"4"4"-7,2 3-6,3 3-8,4 1-3,4 2 0,3 0 0,4 2 0,2 0-9,-1 2-16,-1 0-15,-1 2-18,-3 1-10,-3 3-7,-5 3-7,-3 4-7,-4 1-2,-4 3 1,-4 1 1,-4 2 2,-2 0 3,2-5 6,1-3 5,1-4 5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6"/>
    </inkml:context>
    <inkml:brush xml:id="br0">
      <inkml:brushProperty name="width" value="0.05062" units="cm"/>
      <inkml:brushProperty name="height" value="0.05062" units="cm"/>
    </inkml:brush>
  </inkml:definitions>
  <inkml:trace contextRef="#ctx0" brushRef="#br0">75677 47100 434,'-14'1'29,"5"2"13,3 2 13,4 2 13,1 2 1,-2 3-14,-2 3-12,-2 3-13,-1 3-8,-2 1-4,0 3-3,-1 1-4,5-3-8,12-11-15,12-9-13,11-9-15,5-6-3,-2 0 6,-1 0 7,-3 1 6,-2 0 7,-3 2 4,-3 2 4,-2 2 6,-9 6 6,-11 10 10,-11 10 9,-13 9 10,-5 4 2,1-3-4,2-4-4,0-2-4,2-3-5,2-2-5,4-5-5,3-1-5,7-5-4,13-5-2,10-4-3,13-5-2,3-3-1,-3 2 2,-5 1 0,-3 0 2,-3 2 0,-1 0 0,-1 2-2,0 0 0,-6 4-3,-9 4-7,-8 5-5,-9 6-7,-5 0-1,-1 1 5,-1-2 3,-1-1 3,-1 0 5,-3-1 4,-1 1 4,-2 0 5,-2 0 3,-1 3 5,0 1 5,-2 3 5,2-1 5,6-3 6,4-3 6,5-3 5,6-2 4,10-2 0,9-2 0,8-2 0,9-4-3,9-6-9,8-6-7,10-6-8,3-1-7,-2 1-6,-2 2-8,-2 3-6,-1 2-11,0 4-15,0 4-16,0 4-14,-3 3-3,-7 0 9,-7 1 10,-7 2 10,-4-1 5,-1-1 2,-1-1-1,0 0 2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6"/>
    </inkml:context>
    <inkml:brush xml:id="br0">
      <inkml:brushProperty name="width" value="0.03257" units="cm"/>
      <inkml:brushProperty name="height" value="0.03257" units="cm"/>
    </inkml:brush>
  </inkml:definitions>
  <inkml:trace contextRef="#ctx0" brushRef="#br0">79587 47677 675,'-6'-6'12,"6"2"24,4 4 24,6 2 24,0 4-5,1 4-35,-2 3-35,-1 5-33,-1 0-16,-2-3 5,-3-3 5,0-2 4,-2-3-1,0 1-9,0 0-8,0 0-9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6"/>
    </inkml:context>
    <inkml:brush xml:id="br0">
      <inkml:brushProperty name="width" value="0.04381" units="cm"/>
      <inkml:brushProperty name="height" value="0.04381" units="cm"/>
    </inkml:brush>
  </inkml:definitions>
  <inkml:trace contextRef="#ctx0" brushRef="#br0">79200 48400 502,'8'22'188,"1"-3"-46,2-3-47,0-3-47,0-1-29,-1-1-14,-1 1-11,0 0-13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8"/>
    </inkml:context>
    <inkml:brush xml:id="br0">
      <inkml:brushProperty name="width" value="0.05199" units="cm"/>
      <inkml:brushProperty name="height" value="0.05199" units="cm"/>
    </inkml:brush>
  </inkml:definitions>
  <inkml:trace contextRef="#ctx0" brushRef="#br0">81742 47530 423,'8'-15'0,"0"2"0,0 3 0,0 1 0,0 3 9,1 4 19,1 4 20,2 4 18,-2 3 2,-1 1-12,-2 3-13,-2 2-13,-2 2-9,-2 3-4,-2 3-3,-2 3-5,-3 2-2,-2 2-2,-3 2-3,-3 3-1,-2 0-1,-2 2 0,0 1-2,-1 0 0,1 1 0,1 1-1,2-1 1,3 0-2,1-3 1,0-6 0,2-6-1,1-5 1,2-8-1,4-10-1,4-10-2,4-10-2,4-7-2,5-8-2,5-7-3,5-6-1,4-3-3,3 0 1,2 2 0,4 1 0,0 1 2,-4 6 3,-2 2 3,-3 5 4,-3 4 3,-3 5 5,-3 5 3,-3 5 6,-2 6 7,-3 8 14,-1 8 12,-2 8 12,-2 3 2,-2 1-12,-3-1-11,0 1-12,-2 1-7,0 5-1,0 3-4,0 4-1,-1 0-2,0-5-1,-2-5-1,0-5 0,-1-2-2,2-1-4,0 1-2,2 0-4,-1 1-1,0 7-2,-2 3 0,0 6-3,0 1-5,2-3-11,2-4-11,2-2-11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9"/>
    </inkml:context>
    <inkml:brush xml:id="br0">
      <inkml:brushProperty name="width" value="0.04893" units="cm"/>
      <inkml:brushProperty name="height" value="0.04893" units="cm"/>
    </inkml:brush>
  </inkml:definitions>
  <inkml:trace contextRef="#ctx0" brushRef="#br0">84587 47616 449,'-8'-12'11,"2"8"21,1 8 21,0 8 22,1 5 4,-2 5-13,0 3-12,-1 5-14,-1 1-9,0 0-6,0 1-5,1-1-5,-1 1-4,0 4 0,0 3 0,0 3-1,2-2-4,2-6-5,4-6-8,3-5-5,2-6-7,3-3-7,3-4-7,4-4-7,1-4-6,1-4-2,1-4-4,1-4-3,-1-2 1,-3 1 2,-3-1 5,-2 0 3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9"/>
    </inkml:context>
    <inkml:brush xml:id="br0">
      <inkml:brushProperty name="width" value="0.04708" units="cm"/>
      <inkml:brushProperty name="height" value="0.04708" units="cm"/>
    </inkml:brush>
  </inkml:definitions>
  <inkml:trace contextRef="#ctx0" brushRef="#br0">85132 48150 467,'0'16'194,"0"1"-49,0 1-48,0 1-49,0 0-27,0 1-6,0-1-6,0 1-6,-1 0-8,0 1-12,-1 1-11,-1 1-12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19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85100 48310 610,'8'-8'41,"1"2"6,2 1 8,0 1 7,2-1-4,5-2-14,3-2-13,5-1-14,-1-1-7,-3 2-1,-5 3-1,-3 1-1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0"/>
    </inkml:context>
    <inkml:brush xml:id="br0">
      <inkml:brushProperty name="width" value="0.0513" units="cm"/>
      <inkml:brushProperty name="height" value="0.0513" units="cm"/>
    </inkml:brush>
  </inkml:definitions>
  <inkml:trace contextRef="#ctx0" brushRef="#br0">85813 47550 428,'-8'31'184,"2"1"-42,0-1-43,2 0-43,0 1-24,0 1-7,0 1-7,0 0-6,0 2-9,1-1-8,-1 0-9,0 0-8,0 0-6,2-3-1,0-2-1,2-1-1,0-7-7,0-9-14,0-10-12,0-10-14,1-8 1,4-5 15,2-7 16,3-5 16,2-1 11,0 5 10,-1 5 9,1 5 9,-1 4 7,0 3 8,-2 2 7,0 4 7,-2 1 3,1 0-1,0 0 0,0 0-1,-1 4-3,-1 6-5,0 7-5,-2 8-6,-2 2-2,-2-2-2,-3 0-2,-4 0-1,1-3-8,5-1-15,2-2-14,5-3-15,4-2-5,2-6 4,3-4 5,3-6 3,1-3 4,-1-3 4,-1-4 2,0-2 3,-3 0 0,-3 1-2,-3 2-4,-2 3-3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0"/>
    </inkml:context>
    <inkml:brush xml:id="br0">
      <inkml:brushProperty name="width" value="0.04868" units="cm"/>
      <inkml:brushProperty name="height" value="0.04868" units="cm"/>
    </inkml:brush>
  </inkml:definitions>
  <inkml:trace contextRef="#ctx0" brushRef="#br0">86900 47409 451,'7'-15'7,"-1"4"11,0 3 13,-2 3 13,3 2 6,6 3 2,5 4 3,7 2 1,0 3-3,-1 4-9,-5 2-8,-1 3-8,-3 1-6,-1 1-4,-1-1-3,-1 1-5,-2 0-3,-2 1-5,-4 1-4,-2 1-5,-6 3-5,-8 6-6,-8 7-4,-7 5-6,-3 0-3,2-2-2,1-5 0,3-4-1,2-4-5,1-3-11,3-5-9,1-3-9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0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75798 29855 546,'0'-13'8,"0"6"18,0 6 17,0 6 16,0 6 5,0 7-11,0 7-10,0 7-10,-1 7-6,-1 8-3,0 8-2,-1 8-2,-2 2-4,0-3-5,-2-3-6,0-2-6,0-3-7,2 1-8,2 0-8,2 0-8,1-3-6,2-5-5,0-4-6,2-5-4,0-6 2,0-7 9,0-7 9,0-7 8,0-4 5,2-2-3,0-3-1,2 0-1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1"/>
    </inkml:context>
    <inkml:brush xml:id="br0">
      <inkml:brushProperty name="width" value="0.03687" units="cm"/>
      <inkml:brushProperty name="height" value="0.03687" units="cm"/>
    </inkml:brush>
  </inkml:definitions>
  <inkml:trace contextRef="#ctx0" brushRef="#br0">88000 47868 596,'150'-25'212,"-42"13"-78,-44 12-77,-42 14-77,-24 3-42,0-2-5,-3-3-7,-2-2-5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1"/>
    </inkml:context>
    <inkml:brush xml:id="br0">
      <inkml:brushProperty name="width" value="0.04062" units="cm"/>
      <inkml:brushProperty name="height" value="0.04062" units="cm"/>
    </inkml:brush>
  </inkml:definitions>
  <inkml:trace contextRef="#ctx0" brushRef="#br0">87783 48750 541,'-6'7'9,"4"-1"20,4-1 17,4-1 20,5-1 3,9-2-10,7-2-11,9-2-11,3-1-8,0 1-5,0-1-4,0 0-4,-2 1-9,-4 3-13,-4 0-12,-3 3-12,-5 2-11,-3 0-8,-4 1-8,-4 1-8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1"/>
    </inkml:context>
    <inkml:brush xml:id="br0">
      <inkml:brushProperty name="width" value="0.04903" units="cm"/>
      <inkml:brushProperty name="height" value="0.04903" units="cm"/>
    </inkml:brush>
  </inkml:definitions>
  <inkml:trace contextRef="#ctx0" brushRef="#br0">90367 46560 448,'0'-22'0,"0"3"0,0 3 0,0 2 0,0 0 6,0-7 12,0-5 11,0-6 13,-1-1 1,-1 5-8,0 5-9,-1 5-8,-2 2-5,-2 1-1,-2-1-2,-1 0-2,-3 3-1,0 3 2,-1 4 0,-1 4 2,-1 2-2,1 0 0,-1 0-2,0 0-1,1 1 1,1 2 1,1 2 1,1 2 3,1 1 0,2 1 1,2 2 0,3 0 1,0 2-1,4 3-1,0 3-1,4 3 0,0 3-2,3 1 0,2 2-1,2 3 0,1 1-1,1 2 0,1 2-1,1 3-1,0 0 0,-2 0 1,-3 0 0,-1 0 0,-2-1-1,-2 0-3,-2-1-2,-2-1-2,-2-2-3,-2 0-1,-2-1-3,-2-1-2,-2-2-1,-3 0 1,-4-1 0,-1-1 0,-4-3 0,-1-3 1,-3-5-1,-1-3 0,-1-4 0,3-2 3,2-4 0,1-2 3,2-6 0,1-6 3,1-7 1,1-7 1,3-5 1,4-3 0,6-3 0,5-2 0,5-3 0,9-1-1,7 0 1,9-1-2,4 0-4,4 3-8,2 4-10,4 2-8,-4 5-2,-8 7 5,-9 7 5,-9 7 5,-5 2-3,1 0-10,0-2-13,0 0-10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2"/>
    </inkml:context>
    <inkml:brush xml:id="br0">
      <inkml:brushProperty name="width" value="0.04093" units="cm"/>
      <inkml:brushProperty name="height" value="0.04093" units="cm"/>
    </inkml:brush>
  </inkml:definitions>
  <inkml:trace contextRef="#ctx0" brushRef="#br0">91850 47809 537,'108'-42'157,"-19"12"-32,-18 10-33,-19 11-32,-11 5-32,-6 2-29,-4 0-31,-5 2-29,-5 0-15,-3 2 2,-4 0 2,-4 2 2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2"/>
    </inkml:context>
    <inkml:brush xml:id="br0">
      <inkml:brushProperty name="width" value="0.05324" units="cm"/>
      <inkml:brushProperty name="height" value="0.05324" units="cm"/>
    </inkml:brush>
  </inkml:definitions>
  <inkml:trace contextRef="#ctx0" brushRef="#br0">94007 47311 413,'7'-13'11,"-4"8"25,-3 7 22,-2 6 24,-3 5 4,0 3-15,-1 3-17,-1 3-14,-2 2-11,0 3-3,-1 1-3,-1 2-5,0 0-2,2-3-3,2-4-2,3-1-3,2-6-3,5-5-6,6-6-6,4-6-4,4-6-3,3-6 2,3-5 1,3-7 1,-1-3-2,-2 0-4,-3-2-6,-2-1-5,-4 2 0,-1 2 2,-3 3 3,-1 3 3,-4 4 2,-8 5 2,-6 4 3,-7 6 2,-3 3-1,1 4-3,1 2-3,1 4-3,1 0-7,4 1-8,3-1-10,3 1-9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2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94900 47700 565,'6'8'0,"-1"-1"0,-2 1 0,-2 0 0,0 0 14,0 1 29,2 2 27,0 0 29,1 0-1,2 1-31,0-1-30,1 1-30,0 0-29,-2-1-25,-3 1-25,0 0-26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3"/>
    </inkml:context>
    <inkml:brush xml:id="br0">
      <inkml:brushProperty name="width" value="0.05738" units="cm"/>
      <inkml:brushProperty name="height" value="0.05738" units="cm"/>
    </inkml:brush>
  </inkml:definitions>
  <inkml:trace contextRef="#ctx0" brushRef="#br0">95646 46790 383,'7'-15'0,"-1"4"0,-1 3 0,0 2 0,1 2 9,4 1 16,3-1 19,5 0 16,0 3 3,-3 6-12,-3 5-11,-2 7-13,-5 3-8,-2 3-7,-6 1-5,-2 3-7,-5 1-3,-4 1-1,-4 0-2,-3 2-2,-1-2 0,1-3 0,3-5-1,1-3 1,8-7-1,14-9 1,13-8 0,15-9 0,5-5-2,-2-3-6,-2-1-5,-1-3-5,-4 0-3,-2 0 0,-3-1 0,-3 1 1,-2 0 2,-3 3 6,-1 1 5,-2 3 5,-2 1 7,-1 3 6,-1 1 8,0 3 7,-1 1 8,-1 2 11,1 2 9,0 2 10,-1 4 2,-2 6-5,-3 6-5,0 6-7,-4 3-4,0 4-4,-3 3-6,-2 3-3,0 1-4,0-1-3,2-2-3,1 0-3,0-1-2,2-1-1,0-1-2,2-1-2,1-2-3,3-1-4,4-3-6,2-1-4,-1-1-7,-4 0-7,-6-1-7,-4 1-7,-3-2 0,-2-1 7,0-2 8,-1-2 7,-1-2 3,1-1 0,-1 0-1,0-2-1,-1 1-2,-1 0-4,-3 1-5,-1 2-4,-1-2-2,4-3-2,3-2-1,3-4-1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3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96950 46493 650,'23'-28'55,"-1"5"-4,-2 7-2,1 5-2,-2 5-5,1 1-6,-1 2-7,0 2-5,0 1-10,-3 0-11,-1 0-13,-2 0-12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4"/>
    </inkml:context>
    <inkml:brush xml:id="br0">
      <inkml:brushProperty name="width" value="0.05549" units="cm"/>
      <inkml:brushProperty name="height" value="0.05549" units="cm"/>
    </inkml:brush>
  </inkml:definitions>
  <inkml:trace contextRef="#ctx0" brushRef="#br0">98081 47027 396,'6'-6'12,"-3"2"24,-2 4 25,-4 3 23,-3 3 6,-5 7-15,-5 5-13,-5 7-14,-3 2-10,2 1-6,1-1-8,1 0-6,0 0-6,-1-1-4,-1-1-4,-1-1-5,0 0-6,1 1-8,1 1-8,1 1-9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4"/>
    </inkml:context>
    <inkml:brush xml:id="br0">
      <inkml:brushProperty name="width" value="0.04637" units="cm"/>
      <inkml:brushProperty name="height" value="0.04637" units="cm"/>
    </inkml:brush>
  </inkml:definitions>
  <inkml:trace contextRef="#ctx0" brushRef="#br0">97650 47159 474,'7'-15'4,"-1"4"9,0 3 8,-2 3 8,1 2 6,2 3 5,2 4 4,2 2 4,1 4 0,1 4-5,1 3-5,2 5-4,-1 2-6,1 1-5,0 1-4,-1 1-6,1-1-3,0 0 0,-1-1 1,1-1-1,-1-2-6,-1-3-10,-1-3-10,0-2-12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1"/>
    </inkml:context>
    <inkml:brush xml:id="br0">
      <inkml:brushProperty name="width" value="0.05703" units="cm"/>
      <inkml:brushProperty name="height" value="0.05703" units="cm"/>
      <inkml:brushProperty name="color" value="#00BFF3"/>
    </inkml:brush>
  </inkml:definitions>
  <inkml:trace contextRef="#ctx0" brushRef="#br0">76752 30196 385,'14'-19'5,"-3"9"8,-3 8 9,-2 10 9,-4 5 1,-4 3-4,-4 3-5,-4 3-6,-3 2-3,-3 1-2,-3 1-3,-3 1-2,-1-1-2,1-3-1,1-3-2,1-3-2,2-3-1,4-1-1,4-2-2,5-2 0,3-4-2,5-4-2,6-6-1,4-4-2,4-3-1,3 1 0,3-1-1,3 0 1,0 1 1,-3 2 0,-3 3 1,-2 1 1,-4 2 3,-1 2 6,-2 2 4,-2 2 6,-3 2 1,-3 1-3,-2 3-1,-3 2-2,-3 0 0,-1-1 3,0 0 2,-1-2 2,1-1 1,6-4-2,4-3-2,6-2-3,3-3-3,3-2-8,3-2-6,3-1-7,1-1-3,-1 0 2,-1 2 1,0 1 0,-6 2 7,-7 6 11,-8 4 11,-8 5 11,-3 2 6,1-2 1,0-2 0,2-2 1,4-3-6,8-4-13,8-4-14,7-4-12,5-1-6,0 1 0,-1 0 1,1 2 1,-2 1 1,-3 2 2,-3 2 2,-3 2 1,-2 2 2,-2 2 0,-2 2 0,-2 2 1,-3 1 5,-1 2 10,-2 0 10,-1 1 12,-3 1 3,-2 0 0,-2-1 0,-2 1-2,3-1 0,6-1 0,7 0-1,8-2 0,3-1-6,-1-4-14,1-3-14,0-2-12,-2-3-8,-1 0 1,-2-1-1,-2-1 0,-2-2 2,-1 0 4,0-2 4,-2 0 4,-2-1 3,-4-1 0,-4-1 1,-3-1 0,-4 0 4,0 4 5,-1 3 8,-1 3 5,-1 1 4,0 2 3,1 0 1,-1 2 3,1 1 1,1 3-1,0 4 0,2 2-1,1 1-1,0-1-4,2 0-3,1-2-3,3 0-6,8 0-10,6 0-9,7 0-9,5-3-5,1-3-2,3-4-3,2-3-2,0-4 0,0-2 1,1-2 2,-1-1 0,0-3 3,-3-2 3,-1-1 3,-3-3 3,-1-2 3,-2-3 3,-3-3 2,-1-2 3,-1-2 3,0-1 5,-1 1 4,1 0 4,-1 1 5,0 3 3,-2 3 5,-1 3 4,0 4 2,-2 3 0,-1 5 0,0 3 1,-2 4 2,-2 4 6,-2 4 6,-2 4 6,-2 4-1,-2 7-5,-2 6-7,-1 5-5,-2 5-4,2 2-2,1 4-1,0 3-2,2 1-2,1 2-2,0 0-2,2 2-2,0 2-9,2 4-13,0 4-15,2 3-15,0 0-9,2-4-5,0-6-4,2-4-5,0-5-2,0-4 3,-1-4 1,2-3 1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4"/>
    </inkml:context>
    <inkml:brush xml:id="br0">
      <inkml:brushProperty name="width" value="0.05735" units="cm"/>
      <inkml:brushProperty name="height" value="0.05735" units="cm"/>
    </inkml:brush>
  </inkml:definitions>
  <inkml:trace contextRef="#ctx0" brushRef="#br0">99880 45450 383,'-30'45'172,"5"-2"-40,3-4-39,5-2-41,1 0-23,1 2-4,-1 4-5,0 2-6,0 3-2,-1 2 0,-1 2-1,-1 2-1,1-3-1,5-6 0,3-8-1,4-6 0,6-6-7,6-3-13,7-5-11,7-3-13,3-5-6,-1-4 0,-1-6 0,-1-4-1,-1-4 4,-3-4 4,-1-2 7,-2-3 4,-3-1 6,-1 1 4,-2 1 4,-2 1 5,-2 0 2,0 1 3,-2-1 2,0 0 3,-3 2 0,-4 1-1,-4 2 0,-3 2-1,-5 3 1,-3 5 2,-5 2 2,-3 5 3,0 2 0,5-2-1,5-1-3,5 0-1,2-1-11,0 2-21,1 0-21,-1 1-21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5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100600 46939 553,'12'-15'14,"25"1"30,24 1 30,25 1 29,1 3-1,-22 3-33,-21 4-32,-21 4-34,-12 2-27,1 0-26,0-1-24,0 1-25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6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102552 46309 440,'-7'-8'7,"0"2"14,2 1 15,1 0 14,-1 4 6,0 4-6,-1 5-3,-2 6-5,1 2-4,-1 4-2,0 4-3,0 2-3,0 1-3,1 0-4,-1 0-4,0 1-3,0-2-4,2-1-3,1-3-4,1-1-3,1-3-3,3-1-6,4-3-4,2-1-5,4-4-2,4-6-2,3-6-2,5-6 0,1-5-1,1-5 0,-1-5 1,0-5 0,0-2 2,-3 0 2,-1-1 4,-3 1 2,-2 1 3,-4 1 3,-5 3 1,-2 2 3,-5 2 1,-2 5-1,-4 3 0,-2 4-1,-3 4-1,-1 2-1,-3 4-3,-1 3-1,-2 2-4,1 3-6,-1 3-6,1 4-6,1 0-2,5-1-2,3-1-1,4-1 0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6"/>
    </inkml:context>
    <inkml:brush xml:id="br0">
      <inkml:brushProperty name="width" value="0.03915" units="cm"/>
      <inkml:brushProperty name="height" value="0.03915" units="cm"/>
    </inkml:brush>
  </inkml:definitions>
  <inkml:trace contextRef="#ctx0" brushRef="#br0">103350 46950 561,'16'8'11,"-1"1"22,1 2 22,-1 0 21,-1 1 5,-3 1-16,-2 1-13,-4 1-15,-1 0-15,0-1-16,0-1-14,0 0-15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6"/>
    </inkml:context>
    <inkml:brush xml:id="br0">
      <inkml:brushProperty name="width" value="0.05552" units="cm"/>
      <inkml:brushProperty name="height" value="0.05552" units="cm"/>
    </inkml:brush>
  </inkml:definitions>
  <inkml:trace contextRef="#ctx0" brushRef="#br0">104198 45916 396,'22'-7'29,"-5"2"13,-3 2 11,-4 2 13,-3 2 2,-1 4-9,-1 2-8,0 3-8,-2 4-6,0 1-3,-2 5-3,0 2-3,-3 2-5,0 2-5,-3 3-5,-2 1-6,-1 2-6,-2 0-6,0 2-8,-1 1-8,0-1-7,1-2-11,0-2-11,2-1-10,1-4-6,1-4-1,0-3-2,2-4-1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6"/>
    </inkml:context>
    <inkml:brush xml:id="br0">
      <inkml:brushProperty name="width" value="0.049" units="cm"/>
      <inkml:brushProperty name="height" value="0.049" units="cm"/>
    </inkml:brush>
  </inkml:definitions>
  <inkml:trace contextRef="#ctx0" brushRef="#br0">104931 45937 448,'6'-6'12,"-4"6"22,-4 4 24,-4 6 22,-1 3 4,0 3-13,2 3-13,1 3-15,0 2-9,2 1-8,0 1-5,2 1-7,1-1-5,2-2-4,2-1-3,2-3-3,1-2-5,3-2-6,2-4-7,1-3-7,2-2-6,2-2-7,0-3-7,1 0-7,-1-4-3,1-2 0,-2-4 0,-1-2 1,-2-1 4,-3 3 11,-3 1 10,-2 2 9,-2 0 7,0 0 2,0-1 2,0-1 3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7"/>
    </inkml:context>
    <inkml:brush xml:id="br0">
      <inkml:brushProperty name="width" value="0.04722" units="cm"/>
      <inkml:brushProperty name="height" value="0.04722" units="cm"/>
    </inkml:brush>
  </inkml:definitions>
  <inkml:trace contextRef="#ctx0" brushRef="#br0">105198 45837 465,'-8'-6'107,"0"6"-18,0 4-17,1 6-18,-3 4-11,0 5-5,-3 5-4,-1 5-5,-2 4-4,-2 4-6,0 4-5,0 4-5,-1 2-8,1 0-10,0 0-11,3 0-11,0-4-10,4-8-8,3-8-8,3-7-10,1-6 0,0-1 6,0-2 5,0-2 7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7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106061 45891 469,'-9'-4'13,"-2"8"27,-2 8 28,-1 7 26,-2 7 4,1 3-20,-1 4-18,0 4-20,0 2-16,-1-2-10,-1 0-13,-1-1-10,0-2-14,1-2-14,1-2-14,1-1-14,1-4-5,1-5 6,0-5 4,2-5 5,1-3 7,3 0 7,1-2 8,2 0 8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7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105800 46250 454,'29'10'140,"-3"3"-27,-5 5-26,-3 3-27,-2 4-16,1 1-7,1 2-7,1 3-6,0-1-14,1 0-19,-1-1-21,1-1-19,-3-3-15,-3-1-7,-4-4-7,-4-3-8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7"/>
    </inkml:context>
    <inkml:brush xml:id="br0">
      <inkml:brushProperty name="width" value="0.048" units="cm"/>
      <inkml:brushProperty name="height" value="0.048" units="cm"/>
    </inkml:brush>
  </inkml:definitions>
  <inkml:trace contextRef="#ctx0" brushRef="#br0">107275 45563 458,'0'-15'4,"-2"4"10,-1 3 8,0 3 9,-1 4 9,-2 7 7,0 7 8,-1 8 9,-2 3-2,0 4-9,-1 3-10,-1 3-9,0 2-9,0 0-5,2 2-6,1 1-5,1-2-5,2-2-4,2-3-2,2-3-3,3-5-5,6-4-5,4-4-5,5-6-5,4-3-7,5-2-7,3-3-8,5 0-8,-3-2 2,-6 0 9,-7 0 11,-6 0 9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3"/>
    </inkml:context>
    <inkml:brush xml:id="br0">
      <inkml:brushProperty name="width" value="0.04957" units="cm"/>
      <inkml:brushProperty name="height" value="0.04957" units="cm"/>
      <inkml:brushProperty name="color" value="#00BFF3"/>
    </inkml:brush>
  </inkml:definitions>
  <inkml:trace contextRef="#ctx0" brushRef="#br0">95831 28850 443,'-7'42'82,"2"-8"-18,2-9-19,2-9-18,3-4-11,4 0-1,4 0-3,4-1-2,1 0-2,3-4-3,0-3-2,1-2-3,1-3-4,3 0-4,1-2-4,3 0-5,-1-1-1,-1 0 1,-3 0 2,-1 0 0,-5 1 1,-7 1 0,-6 0 0,-7 2 0,-6 1 1,-4 3 3,-4 4 3,-3 2 3,-3 2 2,1 2 0,-1 0 1,1 1 0,0 0 1,3-1 3,1-1 2,3 0 2,2-2 1,4-1 2,4-1 2,4 0 2,5-2-1,6-2 0,6-3-1,5 0 0,2-3-3,-1-1-3,-2 0-4,-2-1-3,-2-1-4,-1 2-2,-1 0-3,-1 2-3,-3 1-1,-8 2-2,-6 2-2,-7 2 0,-5 1 0,-2 3 3,-2 2 4,-1 2 2,-3 1 3,-3 1 3,-3 1 2,-2 1 2,-3 1 1,-1 3 2,-1 1-1,0 3 1,0-1 1,1-3 2,3-3 0,2-3 1,2-2 2,5-3 3,3-1 3,5-2 2,4-2 3,6-2 4,6-2 3,6-2 3,8-3-1,9-4-7,10-4-7,11-3-8,5-4-3,2 0-1,2-1 1,1-1-1,1-1-3,-2 1-9,-2-1-9,-2 1-7,-4 0-4,-6 0 3,-5 2 2,-7 1 2,-4 2 4,-3 3 2,-3 2 3,-2 4 3,-5 2 8,-7 0 11,-4 2 13,-7 0 12,-2 3 4,4 4-3,3 4-3,2 4-3,2 2-2,0 3-2,0 1-2,0 3-1,1 1-3,2 1-3,2 1-3,2 1-3,1-1-2,0 0-3,-1-1-1,1 0-2,0-2-1,2 2 2,0 1 1,1 1 1,1 0-4,0-1-9,0-1-11,0-1-10,-2-2-4,1-3 4,-2-3 3,0-2 4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7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107264 46050 482,'3'28'18,"-9"10"34,-8 10 36,-9 10 35,-4 4-3,-1-1-41,1-1-42,0 0-39,0-4-22,1-3-2,1-4 0,1-4-2,2-5-8,5-7-17,3-7-17,4-7-16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8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88716 52196 490,'-12'0'10,"8"-2"22,8 0 21,8-1 20,7-2 6,9 0-11,7-1-11,8-2-11,4 2-10,0 1-9,0 2-8,0 2-10,-2 2-10,-2 2-16,-3 2-15,-3 1-15,-5 2-4,-6 0 6,-5 0 8,-6-1 7,-5 1-1,1-2-10,-2-1-8,0 0-9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9"/>
    </inkml:context>
    <inkml:brush xml:id="br0">
      <inkml:brushProperty name="width" value="0.05946" units="cm"/>
      <inkml:brushProperty name="height" value="0.05946" units="cm"/>
    </inkml:brush>
  </inkml:definitions>
  <inkml:trace contextRef="#ctx0" brushRef="#br0">91634 51328 369,'-16'-10'91,"1"12"0,-1 12 0,0 11-1,1 7-8,-1 3-16,1 1-17,-1 2-16,1 1-13,1 0-7,1 0-9,1 0-7,0 0-7,2 0-8,1 1-5,1-1-8,1-2-6,2-4-8,2-4-7,2-3-8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9"/>
    </inkml:context>
    <inkml:brush xml:id="br0">
      <inkml:brushProperty name="width" value="0.0417" units="cm"/>
      <inkml:brushProperty name="height" value="0.0417" units="cm"/>
    </inkml:brush>
  </inkml:definitions>
  <inkml:trace contextRef="#ctx0" brushRef="#br0">92300 52450 527,'27'50'176,"-6"-11"-40,-7-8-42,-7-11-40,-3-5-41,0-1-42,0-1-40,0 0-41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29"/>
    </inkml:context>
    <inkml:brush xml:id="br0">
      <inkml:brushProperty name="width" value="0.05606" units="cm"/>
      <inkml:brushProperty name="height" value="0.05606" units="cm"/>
    </inkml:brush>
  </inkml:definitions>
  <inkml:trace contextRef="#ctx0" brushRef="#br0">93050 51533 392,'31'-30'6,"-2"5"13,0 3 12,-1 5 13,-3 6 5,-5 8-1,-5 9 0,-4 10-1,-6 6-6,-3 5-9,-4 4-11,-3 6-9,-4 0-5,0-2 0,-1-3 0,-1-3 1,0-4-2,4-3-4,2-5-4,4-3-4,5-6-6,8-8-8,7-8-9,9-8-7,3-6-2,0-7 2,0-5 3,1-6 4,-3-2 3,-2 0 3,-3 2 4,-3 0 4,-2 4 4,-3 6 4,-1 5 3,-2 7 5,-3 5 12,-3 8 22,-2 7 20,-4 6 22,-1 5 4,0 3-14,0 3-14,0 3-14,0 3-10,0 1-5,0 2-7,0 3-7,1-1-3,0-2-2,2-2-1,0-1-2,1-2-3,0-1-2,0-1-3,0-1-3,-1-1-1,0-1-1,-2-1-1,0-1 0,-3-1-1,-4-1 0,-4-1-2,-4 0 0,-2-2 1,-1-1 0,-1 0 1,-1-2 1,-1-1-2,-1-2-5,-1-3-5,-1 0-5,1-3-8,1 0-11,2-2-12,3 0-10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0"/>
    </inkml:context>
    <inkml:brush xml:id="br0">
      <inkml:brushProperty name="width" value="0.02874" units="cm"/>
      <inkml:brushProperty name="height" value="0.02874" units="cm"/>
    </inkml:brush>
  </inkml:definitions>
  <inkml:trace contextRef="#ctx0" brushRef="#br0">94700 51339 765,'30'-22'75,"-4"5"-15,-2 4-15,-3 3-16,-2 4-11,1 2-11,-1 4-8,1 2-11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0"/>
    </inkml:context>
    <inkml:brush xml:id="br0">
      <inkml:brushProperty name="width" value="0.05414" units="cm"/>
      <inkml:brushProperty name="height" value="0.05414" units="cm"/>
    </inkml:brush>
  </inkml:definitions>
  <inkml:trace contextRef="#ctx0" brushRef="#br0">95905 51350 406,'-15'8'134,"2"2"-20,3 0-20,1 1-22,-2 6-15,-8 9-14,-6 10-14,-6 10-12,-4 4-7,1 0-1,2-2-1,0 0-2,2-5-6,3-4-13,3-7-14,4-6-14,1-4-13,2-3-14,3-3-14,1-2-15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0"/>
    </inkml:context>
    <inkml:brush xml:id="br0">
      <inkml:brushProperty name="width" value="0.05038" units="cm"/>
      <inkml:brushProperty name="height" value="0.05038" units="cm"/>
    </inkml:brush>
  </inkml:definitions>
  <inkml:trace contextRef="#ctx0" brushRef="#br0">95433 51647 436,'-6'-21'12,"4"7"23,4 5 23,4 6 23,3 5 5,3 6-12,3 4-14,4 5-13,1 5-10,2 7-7,3 5-7,1 6-7,2 2-12,1 0-14,1-2-16,1 0-16,-3-5-13,-6-8-13,-5-7-12,-6-8-12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1"/>
    </inkml:context>
    <inkml:brush xml:id="br0">
      <inkml:brushProperty name="width" value="0.04889" units="cm"/>
      <inkml:brushProperty name="height" value="0.04889" units="cm"/>
    </inkml:brush>
  </inkml:definitions>
  <inkml:trace contextRef="#ctx0" brushRef="#br0">97550 51297 449,'14'-8'0,"-1"2"0,-2 1 0,-2 0 0,1 1 6,3 1 9,5-1 11,4 0 10,0 0 8,0 2 6,-1 0 7,0 2 6,-4 2-2,-1 6-10,-4 4-10,-3 5-9,-2 3-8,-2 3-6,-2 1-4,-2 3-6,-4 0-4,-4 0-4,-5 0-2,-5 1-4,-2-2-1,1-2-1,0-1-1,2-3 0,4-2 2,7-2 5,6-4 5,8-3 6,5-2 1,7-2-1,5-3 0,7 0-1,2-3-5,0 0-10,0-2-8,0 0-10,-1-1-8,-3 0-7,-3 0-8,-3 0-7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2"/>
    </inkml:context>
    <inkml:brush xml:id="br0">
      <inkml:brushProperty name="width" value="0.0525" units="cm"/>
      <inkml:brushProperty name="height" value="0.0525" units="cm"/>
    </inkml:brush>
  </inkml:definitions>
  <inkml:trace contextRef="#ctx0" brushRef="#br0">85251 53584 419,'-41'8'4,"-4"2"10,-4 0 9,-4 1 9,7-1 4,18-2-3,17-4-3,18-2-3,14-3 0,11 0 4,10-2 3,12 0 4,6-2 0,5 0-5,4-1-4,3-2-5,6 1-4,7-1-1,6 0-3,8 0-2,4 1-2,2 2-1,2 3-1,1 1-2,2 1-1,0 0-2,0 0-1,-1 0-3,0 0-1,0 0-1,-2 0-3,-1 0-2,-3 1-1,-6 1-1,-6 3-2,-5 2 0,-11 0 0,-15 0-1,-15-2 2,-14 0-1,4-2 0,24-1-2,23 0-2,24-2-2,12 0 0,2-2 3,0 0 2,1-1 3,-2-2 1,-1 0 1,-4-2 2,-3 0 0,-2-1 0,-1 1 0,0-1 0,-2 0 0,0 0 0,0-2 0,-1 0-1,1-1 1,-1-2-2,0 0-1,-2-1-1,0-1-3,-2 0 0,-2 1 1,-2 1 0,-2 1 0,-4 0 0,-4 2-2,-5 1-2,-5 1-1,-6 1-2,-5 2 1,-6 2-1,-6 2 1,-7 1-2,-8 0-2,-8 0-3,-7 0-2,-8 1-1,-7 2 1,-6 2 1,-8 2 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4"/>
    </inkml:context>
    <inkml:brush xml:id="br0">
      <inkml:brushProperty name="width" value="0.04776" units="cm"/>
      <inkml:brushProperty name="height" value="0.04776" units="cm"/>
      <inkml:brushProperty name="color" value="#00BFF3"/>
    </inkml:brush>
  </inkml:definitions>
  <inkml:trace contextRef="#ctx0" brushRef="#br0">96592 29778 460,'-6'-9'4,"4"0"6,4-2 8,4 0 6,2 1 2,0 1-4,0 2-5,0 2-5,0 2-1,1 0 3,2 2 2,0 0 2,0 2-1,-1 2-6,0 2-6,-2 2-4,-3 2-5,-4 1 0,-6 3-1,-4 2-1,-4 0 0,-1-1 1,-3-1 1,-2 0 2,0-2 0,1-1 2,1 0 0,1-2 2,3-1-1,8-2-2,7-3-2,6 0-3,5-3 0,1-1 1,3 0 1,2-1 1,-1 0 1,-1 4 1,-2 2 0,-3 4 2,-1 2 2,-4 3 2,-3 3 3,-2 4 2,-4-1 3,-4 1 2,-4-2 2,-3-1 3,-3 0 1,2-1 1,1 1 1,1 0 0,0-2-1,2-1-3,1-2-3,1-2-2,2-4-4,6-5-3,4-4-4,5-5-2,6-5-8,4-3-9,4-5-11,7-3-9,2-6-7,2-5-2,2-6-1,3-6-2,0-7 0,0-6 4,0-7 4,1-7 2,-1-1 7,2 3 6,1 5 7,0 3 8,-1 6 5,-3 8 5,-5 8 4,-4 8 4,-3 6 6,-3 5 7,-3 5 5,-2 5 7,-5 5 5,-5 6 6,-5 6 4,-4 6 5,-3 3-2,0 3-8,0 2-9,0 2-10,1-1-4,0 1-4,2-2-2,1-1-2,1-2-5,3-2-2,4-4-5,2-3-4,3-2-4,1 0-4,3-1-4,2-2-5,-1 0-2,-1 0 1,-2 0 1,-2 0 0,-4 2 1,-5 4 1,-4 4 0,-6 3 1,-4 3 3,-3-2 3,-5-1 3,-3-1 3,-2 1 3,2 0 2,3 1 2,1 1 3,4 0 1,5-3 2,4-1 0,6-2 0,2-1 1,3 0-1,2 0-2,2 0 0,-1 0-3,-2 1-3,-4 1-4,-2 2-4,-4 1-3,-2 3-2,-4 3-1,-2 3-3,-4 2 0,-3-1 2,-5 1 1,-3-1 2,-2 0 3,1-3 2,1-1 4,1-2 4,1-3 3,2-1 4,3-2 5,1-2 5,5-4 4,9-5 4,6-4 4,9-5 5,4-3-4,2 0-11,0 0-12,1 1-11,0-2-8,-1 0-4,-1-1-4,-1-1-5,-1 0-2,-4 0 1,-3 2 1,-2 1 1,-4 1 5,-4 2 10,-4 2 11,-4 3 10,-2 1 7,0 4 3,1 2 4,-1 4 4,1 2 0,0 3-2,2 3-2,1 3-1,1 3-1,2 0 2,2 0 2,2 3 1,1-1 0,0 3-3,0 0-3,0 1-2,0 0-4,0 0-2,0 1-4,0-1-3,0-1-2,2-3-2,0-3 0,2-3-2,2-3-6,7-6-10,6-5-11,6-4-9,1-6-7,0-6 0,-1-5-1,0-7-2,-1-5 2,4-5 2,3-4 3,3-6 2,1-2 4,-1-2 4,-2 0 4,0-2 3,-1 3 5,-3 6 5,-2 6 6,-1 6 6,-3 5 5,-5 6 6,-3 7 5,-4 5 6,-4 5 7,-2 6 9,-4 4 10,-2 6 9,-2 2 0,2 1-10,0 1-10,2 1-10,0 0-6,2-1-5,0-1-4,2 0-5,0-2-2,0 1-4,-1 0-1,1-1-3,0 1 0,-2 2 0,0 0 1,-2 1 0,-1 1 1,-4 1-1,-2 1 0,-3 1 0,-5 1-2,-4 1 0,-5 1-2,-4 1-1,-4 0-3,1-1-2,-1-1-4,1-1-3,0-3-3,1-3-1,1-5-1,1-3-2,3-3-2,3-4-3,5-3-3,3-2-4,3-4-1,2-6 1,2-4 1,3-5 0,0-2 3,2-1 4,0 1 3,2-1 4,0 2 5,2 1 7,0 3 7,2 1 6,0 2 6,3 2 5,2 3 5,2 1 5,1 2 3,1 2 4,2 2 3,0 2 3,2 4 0,1 4-4,3 5-4,1 6-4,3 2-2,1 2-1,3 3-1,1 2-1,2 0-4,3 2-5,1 1-6,2 1-6,2 1-6,2 1-6,3 1-7,1 0-5,-3 0-6,-6-5-5,-7-4-5,-7-3-4,-5-4-2,-1-1-1,-2-2 2,-2-2 0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2"/>
    </inkml:context>
    <inkml:brush xml:id="br0">
      <inkml:brushProperty name="width" value="0.04482" units="cm"/>
      <inkml:brushProperty name="height" value="0.04482" units="cm"/>
    </inkml:brush>
  </inkml:definitions>
  <inkml:trace contextRef="#ctx0" brushRef="#br0">96900 55295 490,'13'-13'11,"13"4"19,11 6 22,12 5 19,1 3 4,-10 3-16,-10 3-15,-9 4-15,-8 1-10,-3 1-4,-4 1-5,-4 1-5,-4 1-3,-6 3-1,-4 1 0,-5 3-2,-3-1-1,-3 0-1,-1-1 0,-3-1-2,2-2 2,5-3 4,5-3 3,5-3 5,8-3 2,14-2 2,11-4 0,14-2 2,8-4-1,4-4-4,4-4-3,4-4-3,-2 0-3,-7 1-1,-6 2-1,-7 3-2,-7 0-16,-4 2-30,-5 1-29,-4 0-30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3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75600 57662 520,'5'-8'14,"25"-2"27,26 0 28,25-1 28,3 1 1,-21 3-23,-21 2-25,-20 4-23,-9 2-19,0 2-11,1 2-14,1 2-11,-3 3-10,-6 7-8,-8 5-6,-6 6-8,-3 1-1,0-6 4,2-4 4,1-4 4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4"/>
    </inkml:context>
    <inkml:brush xml:id="br0">
      <inkml:brushProperty name="width" value="0.03941" units="cm"/>
      <inkml:brushProperty name="height" value="0.03941" units="cm"/>
    </inkml:brush>
  </inkml:definitions>
  <inkml:trace contextRef="#ctx0" brushRef="#br0">75487 58850 558,'-15'6'0,"0"-1"0,2-2 0,1-2 0,1-1 4,1 0 7,0 0 9,2 0 7,5 0 9,10 0 8,9 0 9,11 0 10,5-1-4,2 0-14,2-2-14,3 0-16,-3 0-6,-2 1-1,-5 0 0,-3 2 1,-4 0-10,-2 0-18,-1 0-17,-2 0-18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5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79695 57487 511,'-8'-6'0,"2"6"0,1 4 0,0 6 0,0 6 11,-1 9 21,-3 9 23,-2 8 21,0 3 3,-1-2-14,0-4-16,1-2-14,-1-2-9,0 1-4,1-1-4,-1 0-3,1-2-10,3-2-14,1-3-14,2-3-16,2-3-12,2-3-11,2-3-12,2-2-10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5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80287 58850 633,'-6'8'94,"6"0"-15,4-1-14,6 1-15,1 0-13,1 1-11,-1 2-13,1 0-10,0 0-8,0-1-3,-1-1-2,1 0-2,-1-2-11,-1 1-20,-1 0-20,0 0-19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6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81259 57494 462,'-7'-8'0,"1"2"0,0 1 0,2 0 0,3 3 10,8 4 19,6 4 20,7 4 19,3 1 3,-1-1-14,-1 0-15,-1-2-13,-1 0-12,-3 1-8,-1 2-8,-2 0-9,-3 1-4,-1 1 0,-2 2 1,-2 0 0,-2 1 3,-2 3 8,-2 2 7,-2 1 8,-2 2 4,-2 1 3,-2 1 3,-1 1 2,-3 2-1,0 2-2,-1 4-4,-1 3-3,-2 4-5,-1 6-8,-3 5-8,-1 7-8,-1 4-7,3 1-9,1 3-9,3 1-8,1-4-2,2-12 7,2-12 5,3-12 7,1-8-2,2-3-8,2-4-10,2-4-8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6"/>
    </inkml:context>
    <inkml:brush xml:id="br0">
      <inkml:brushProperty name="width" value="0.03989" units="cm"/>
      <inkml:brushProperty name="height" value="0.03989" units="cm"/>
    </inkml:brush>
  </inkml:definitions>
  <inkml:trace contextRef="#ctx0" brushRef="#br0">82670 57630 551,'1'-22'0,"0"7"0,2 3 0,0 6 0,6 6 13,11 8 24,11 7 26,11 9 25,-1 4 2,-12 0-21,-11 2-21,-12 1-22,-9 1-15,-6 1-7,-6 0-10,-5 2-7,-5-2-6,-1-2-1,-3-3-2,-1-3-1,0-3-1,1-3 2,3-3 1,2-2 2,1-4 3,2-1 6,3-2 6,1-2 6,8-2 8,12-1 12,13 0 11,14-1 12,5-1-4,0 0-19,0 0-19,0 0-19,1 0-14,1 0-8,0 0-8,2 0-10,-3-1 2,-8-1 8,-6 0 10,-6-1 10,-5-1 3,1 0-1,0 0-3,0 0-2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7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84815 58366 511,'7'-12'12,"-2"8"24,-3 8 23,0 8 24,-5 5 4,-2 3-17,-5 3-16,-4 3-16,-1 0-13,-1-2-9,0-1-8,1-2-8,0-4-7,2-1-5,2-4-4,3-3-6,3-4-5,8-6-8,6-6-7,7-5-9,5-4 2,1 0 7,2 1 10,3-1 8,-2 2 9,-3 2 9,-4 4 9,-5 3 10,-2 3 8,-2 4 8,-2 4 6,-2 4 8,-3 1 0,-2-1-7,-4-1-7,-2 0-6,2-3-15,8-1-21,7-2-21,9-2-22,2-1-6,-1-2 11,-2 0 9,-3-1 9,-1-1 9,-2 2 7,-3 0 6,-1 2 8,-2 1 8,-2 2 12,-2 2 12,-2 1 12,1 0-7,6-6-25,4-4-24,5-5-26,1-2-7,-3 2 10,-2 2 11,-4 2 10,-2 3 14,-2 2 16,-3 4 18,0 2 16,-3 2 8,-1 2 0,0 0-1,-1 1 0,0 1-6,2 0-11,2-1-11,2 1-10,2-2-11,1-4-7,3-4-10,2-4-8,1-3-8,0 0-6,-1-1-7,1-2-6,-1 0-1,-3-2 6,-1 0 7,-2-1 5,-2-1 5,-2 1 6,-2-1 4,-2 0 5,-1 1 5,-2 1 5,0 0 5,-1 2 5,-1 1 4,0 2 3,0 2 2,1 3 3,-1 0 0,2 3-5,0 2-5,2 2-4,2 0-5,2 0-7,3-2-6,4 0-6,2-2-5,3-1-4,4 0-3,2-2-3,-1 0 0,-3-2 4,-4 0 3,-4-1 4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37"/>
    </inkml:context>
    <inkml:brush xml:id="br0">
      <inkml:brushProperty name="width" value="0.04771" units="cm"/>
      <inkml:brushProperty name="height" value="0.04771" units="cm"/>
    </inkml:brush>
  </inkml:definitions>
  <inkml:trace contextRef="#ctx0" brushRef="#br0">87250 58046 461,'14'-15'3,"-3"-1"7,-3 1 7,-2-1 6,-3 1 5,-1 2 2,0 3 3,-2 1 2,1 3 4,0 6 4,2 4 4,0 6 6,0 4-3,0 5-9,-2 5-8,0 5-8,-1 5-8,0 6-8,0 6-6,0 6-8,-2 7-10,-2 11-13,-4 9-14,-1 10-12,-2-3-9,2-15-4,2-16-4,3-16-4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7:59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69025 2925 333,'49'20'167,"16"14"-1,15 14 1,17 16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5"/>
    </inkml:context>
    <inkml:brush xml:id="br0">
      <inkml:brushProperty name="width" value="0.03232" units="cm"/>
      <inkml:brushProperty name="height" value="0.03232" units="cm"/>
      <inkml:brushProperty name="color" value="#00BFF3"/>
    </inkml:brush>
  </inkml:definitions>
  <inkml:trace contextRef="#ctx0" brushRef="#br0">100807 29594 680,'30'-22'0,"-4"5"0,-2 3 0,-2 4 0,-2 3 1,3 1 3,1 0 1,3 2 3,-2 0 4,-1 2 8,-4 0 8,-3 2 7,-4 2 1,-5 6-7,-4 4-6,-6 5-7,-6 3-5,-7 1-6,-9 1-5,-7 2-5,-3-3-2,5-1-1,4-4-1,3-3 0,8-3 0,9-2-1,10-4 0,9-2 0,7-3 1,1-1 3,3 0 2,1-1 2,0-1 2,-3 0 0,-3 0 1,-3 0-1,-6 4 3,-8 8 1,-9 8 3,-9 7 3,-8 5 0,-4 1-2,-4 1-2,-6 1-2,0-1 1,4-3 2,3-3 2,5-3 2,3-4 1,5-3 1,3-4 0,4-4-1,6-3 1,8-2-2,8-2-1,7-2 0,6-2-4,1-2-7,3-2-7,1-1-6,1-3-7,-1 0-7,-2-1-7,1-1-6,-4-2-4,-1 0 3,-4-1 1,-3-1 2,-3 0 3,-3 3 5,-3 1 5,-2 2 5,-2 1 4,0 1 4,0-1 4,0 0 3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61500 10425 333,'49'20'167,"16"14"-1,15 14 1,17 16 0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39"/>
    </inkml:context>
    <inkml:brush xml:id="br0">
      <inkml:brushProperty name="width" value="0.04955" units="cm"/>
      <inkml:brushProperty name="height" value="0.04955" units="cm"/>
    </inkml:brush>
  </inkml:definitions>
  <inkml:trace contextRef="#ctx0" brushRef="#br0">20988 5063 444,'-8'-15'4,"2"4"9,1 3 8,1 2 9,0 5 6,2 4 2,0 6 2,2 4 4,-2 6-3,0 9-7,-3 7-8,-2 8-6,-1 6-5,0 4-1,1 4-2,-1 3 0,0 1-3,0-4-1,0-5-2,0-2-2,0-2-2,-2 3-2,0 4-2,-1 2-1,0-1-1,2-6 0,3-6 0,1-6 0,1-5 0,2-6 1,0-3 1,2-6 1,1-7-2,2-9-4,2-8-4,2-9-5,1-8-2,1-7 0,2-7 0,0-6 0,3-9-1,5-10-2,5-9-1,5-10-2,1-2 0,-1 9 4,-3 7 4,-1 9 3,0 2 3,6-2 6,5-2 5,5-1 4,-1 4 2,-4 12-1,-5 12-1,-5 11-2,-4 9 3,-3 3 8,-3 4 6,-2 4 8,-4 3 3,1 4-2,-2 2-1,0 3-2,-1 4-1,-1 4 0,1 3-2,0 5 0,-1 4-1,-2 4-2,-3 6-3,0 5-2,-2 3-2,0 3-2,0 4-2,0 2-3,-1 1-1,-1-1 1,0 0-2,-1-2 1,-1-2-4,0-2-5,0-4-5,0-2-7,1-3-6,2-2-7,2-2-8,2-2-7,2-3-5,2-7 1,2-6 0,2-5-1,0-5 4,1-2 6,0-4 8,0-2 7,-2-4 3,1 0-1,-2-3-2,0-2-1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39"/>
    </inkml:context>
    <inkml:brush xml:id="br0">
      <inkml:brushProperty name="width" value="0.03897" units="cm"/>
      <inkml:brushProperty name="height" value="0.03897" units="cm"/>
    </inkml:brush>
  </inkml:definitions>
  <inkml:trace contextRef="#ctx0" brushRef="#br0">23864 5477 564,'-7'-7'3,"0"0"7,2 2 5,1 1 7,1 2 8,2 5 8,2 6 10,2 4 8,1 4 0,3 3-10,2 3-10,2 3-10,0 0-6,-1-1-6,0-3-4,-2-1-5,0-2-6,0-3-9,0-1-10,0-2-8,1-7-11,3-10-11,3-12-10,3-9-12,0-6 1,-3 3 13,-2 1 12,-4 3 12,-1 1 10,2-1 7,0 1 8,1-1 8,0 3 6,-2 5 8,-2 5 7,-2 4 8,-3 6 8,-3 6 9,-2 6 9,-3 6 9,-4 4 0,-4 5-10,-4 3-11,-3 4-10,-1 1-8,1-1-7,2-3-6,3-2-7,0-1-5,1-1-2,-1-1-4,0-1-2,2-2-6,3-3-7,2-3-8,4-2-7,2-2 3,0 3 13,2 2 15,0 1 13,1 1 7,0-1 1,0 0 1,0-2 1,0-1-2,-2-1-5,0-1-3,-2 0-5,2-4-4,2-3-5,4-4-3,2-4-4,4-4-4,6-6-3,4-4-4,5-5-2,1-1-1,0 1 3,-1 3 3,-1 1 4,-1 2 3,-1 3 2,-1 1 4,0 2 2,-5 3 4,-3 4 4,-6 4 4,-4 4 5,-6 3 3,-4 4 6,-6 2 4,-3 3 5,-5 2 2,-2 1 0,-1 1-1,-2 1 0,-1 0-2,3-1-3,1-1-4,3-1-3,1-1-4,0-1-4,2-1-5,1 0-4,1-2-2,-1-1-1,0-1 0,1 0-1,0-2 1,2-1-1,2-1 2,3 0-1,0-1 2,0 1 0,0 2 3,0 0 1,0 1 0,-2 1 1,0 1 1,-1 2-1,0-1 0,1 1 0,0 0-2,2-1-1,1 0-1,0-1-3,2 0-4,1-2-2,2-3-7,5-6-13,6-6-12,4-6-11,3-4-3,1-1 9,1-3 8,2-2 9,-3 1 3,-1 3-2,-4 3-1,-3 3-1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0"/>
    </inkml:context>
    <inkml:brush xml:id="br0">
      <inkml:brushProperty name="width" value="0.05099" units="cm"/>
      <inkml:brushProperty name="height" value="0.05099" units="cm"/>
    </inkml:brush>
  </inkml:definitions>
  <inkml:trace contextRef="#ctx0" brushRef="#br0">24400 8028 431,'28'-6'9,"-7"4"5,-7 4 6,-7 4 5,-3 4 4,0 6 3,0 4 5,0 5 3,0 2-1,0 0-3,0 0-5,0 1-4,1-2-1,3-1 0,3-3 0,4-1 1,1-3-2,1-1-5,1-2-3,1-3-4,0 0-3,-1 0 1,-1-1 0,0 1 0,-1-2-5,1-2-7,1-4-8,1-2-9,-1-6-4,-5-6-1,-3-7-1,-4-7-1,-2-6-1,0-7-1,0-5 0,0-5-1,0-1 1,1 7 5,2 8 3,0 6 5,1 4 3,2 1 4,0 1 3,1 1 4,1 3 6,0 5 11,-1 4 10,1 6 10,0 3 3,0 2-1,-1 2-3,1 2-3,-1 1-3,0 3-8,-2 2-6,-1 2-6,0 0-8,-2 3-8,-1 0-10,0 1-8,-2 1-8,-1 1-7,0 1-8,-1 1-6,-3-2-6,-2-3-1,-4-5-2,-2-3-1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0"/>
    </inkml:context>
    <inkml:brush xml:id="br0">
      <inkml:brushProperty name="width" value="0.03312" units="cm"/>
      <inkml:brushProperty name="height" value="0.03312" units="cm"/>
    </inkml:brush>
  </inkml:definitions>
  <inkml:trace contextRef="#ctx0" brushRef="#br0">25133 7915 664,'-6'-6'70,"4"1"-8,4 2-8,4 2-10,4 2-7,5 2-8,5 2-9,5 1-7,1 2-7,-3 0-6,-3-1-5,-3 1-7,-2-1-12,-1-1-19,-1-1-19,0 0-18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1"/>
    </inkml:context>
    <inkml:brush xml:id="br0">
      <inkml:brushProperty name="width" value="0.04686" units="cm"/>
      <inkml:brushProperty name="height" value="0.04686" units="cm"/>
    </inkml:brush>
  </inkml:definitions>
  <inkml:trace contextRef="#ctx0" brushRef="#br0">28855 6712 469,'-13'-7'17,"6"2"17,6 2 16,6 2 16,4 1 3,3 0-11,4 0-10,2 0-12,2 0-7,3-2-3,1 0-5,3-1-3,0-2-4,0 0-1,1-1-2,-1-2-2,0 2-2,1 1-3,-1 2-4,0 2-2,-1 1-5,-3 0-8,-3 0-7,-3 0-8,-1 1-8,-2 4-9,-1 2-8,-1 3-10,-2 1-1,-2-1 6,-4-1 6,-2 0 6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1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28588 7947 489,'-8'7'1,"-2"-1"2,0-1 1,-1 0 1,2-3 10,6-4 16,6-4 16,6-4 16,4-1 4,3 3-9,3 1-8,3 2-10,2 1-7,1 1-6,1-2-7,1 2-6,0-1-4,1 2-1,-1 0-2,1 2-1,-1 0-5,1 2-8,-1 0-8,0 2-8,0 0-9,-1 3-12,-1 2-11,-1 2-11,-3-1-2,-3-1 4,-4-2 7,-4-2 5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2"/>
    </inkml:context>
    <inkml:brush xml:id="br0">
      <inkml:brushProperty name="width" value="0.04568" units="cm"/>
      <inkml:brushProperty name="height" value="0.04568" units="cm"/>
    </inkml:brush>
  </inkml:definitions>
  <inkml:trace contextRef="#ctx0" brushRef="#br0">33202 6650 481,'-10'19'146,"-6"9"-35,-4 7-36,-5 8-35,-1 2-18,3-4-3,3-4-2,3-4-1,3-2-3,1-2 0,2 0-2,2-1-1,2-2-2,1-3-1,0-3-1,2-3-3,4-5-2,10-6-2,8-8-4,9-6-3,4-6-3,0-3-4,1-5-4,-1-3-3,0-3-3,-2-1-2,0-1-1,-1 0-3,-3 1 1,-5 5 6,-5 5 6,-4 5 5,-5 1 4,-3 0 4,-2-1 3,-4-1 4,-1 0 2,-2 1 0,0 1 0,-1 1 0,-1 0 0,-2 2 0,0 1 0,-1 0 0,-2 3-2,0 1-2,-1 2-4,-1 2-2,0 2-5,-1 3-6,0 4-5,1 2-6,0 1-5,4 0-3,3-2-4,2-1-4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3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34311 7433 552,'-15'-6'58,"4"4"-1,3 4-2,3 4-1,3 2-4,5 1-8,6 2-7,4 0-8,1 0-5,-3 1-4,-3 0-4,-2 0-4,-2-1-4,2-1-7,0-1-4,1 0-7,0-1-7,0 1-12,-2 1-10,0 2-12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3"/>
    </inkml:context>
    <inkml:brush xml:id="br0">
      <inkml:brushProperty name="width" value="0.04651" units="cm"/>
      <inkml:brushProperty name="height" value="0.04651" units="cm"/>
    </inkml:brush>
  </inkml:definitions>
  <inkml:trace contextRef="#ctx0" brushRef="#br0">35508 5737 473,'22'-6'43,"-1"6"2,-3 4 1,-1 6 0,-2 2-2,-1 3-7,-1 2-6,0 1-7,-4 3-5,-3 3-6,-4 3-4,-4 3-5,-4 1-5,-6 1-4,-3-1-4,-6 0-5,-3-1-1,1-3 0,-1-3 1,1-3 0,1-3 2,3-1 1,3-2 1,3-2 2,5-3 4,10-1 8,8-2 8,9-2 8,5-2 2,3-1-1,1 0-1,2-1-2,-1-1-2,-3 0 0,-5 0-2,-3 0-2,-4 2 0,-1 3 0,-2 5-1,-2 4 0,-4 3-1,-6 3 0,-6 3 0,-6 3-2,-4 2 0,-1 1-1,-3 0 0,-1 2-2,-1 1-1,-1 1 0,1 1-2,-1 0 0,1 0-4,1-3-6,2-3-4,0-3-7,1-4-2,4-3-3,3-5-1,3-3-1,3-5-4,4-8-6,4-6-5,4-7-5,1-3 1,-1 1 7,0 0 9,-2 2 8,1 1 1,0-1-4,1 0-6,2 1-4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5"/>
    </inkml:context>
    <inkml:brush xml:id="br0">
      <inkml:brushProperty name="width" value="0.04887" units="cm"/>
      <inkml:brushProperty name="height" value="0.04887" units="cm"/>
      <inkml:brushProperty name="color" value="#00BFF3"/>
    </inkml:brush>
  </inkml:definitions>
  <inkml:trace contextRef="#ctx0" brushRef="#br0">101257 29265 450,'-8'-16'-1,"-2"-1"1,0-1-1,-1-1 0,0 0 1,0 3 4,2 1 4,1 2 3,0 2 6,0 1 8,0 0 7,1 2 8,0 5 3,2 10-1,2 9-1,2 11-1,1 5-3,0 3-3,0 1-5,0 2-3,0 2-4,0 4-2,0 3-1,0 2-3,0 2-2,2 2-2,0 0-3,2 2-2,-1-3-3,-1-5-4,0-4-4,-1-5-4,-2-5-3,-1-2-3,0-3-2,-1-3-4,-2-3-3,-2-1-6,-2-3-6,-2-1-6,-1-3-2,1-4 5,-1-5 2,0-2 4,-1-6 3,-1-2 4,-3-5 4,-1-4 3,-1-3 4,2-3 2,2-3 2,3-3 3,2-1 2,4 1 3,4 1 1,4 1 4,4 1 0,6 1 3,4 1 1,5 1 2,3 2 0,1 3-1,1 3 0,1 3-1,-1 2 1,-1 2 3,-3 2 4,-1 2 2,-3 1 1,-3 2-1,-2 0-3,-4 2 0,-3 1-2,-2 5-1,-4 4 0,-2 4-2,-5 0 1,-4 1 0,-5-2 0,-5-1 1,-1-1 0,3-1 0,3-1 0,2 0 0,12-4-1,18-5-2,19-4-2,18-5-3,8-4-4,-2 0-8,-4-1-8,-2-1-7,-6-1-10,-8 2-13,-8 1-12,-7 0-12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4"/>
    </inkml:context>
    <inkml:brush xml:id="br0">
      <inkml:brushProperty name="width" value="0.05532" units="cm"/>
      <inkml:brushProperty name="height" value="0.05532" units="cm"/>
    </inkml:brush>
  </inkml:definitions>
  <inkml:trace contextRef="#ctx0" brushRef="#br0">37376 4981 397,'5'-13'23,"-2"3"3,-6 4 4,-2 4 2,-4 4 3,-2 6 3,-2 4 2,-1 5 2,-2 5-1,-2 7-4,0 5-4,-1 6-4,-1 5-4,-1 4-3,-1 4-2,-1 4-3,0 1-2,1-1-1,1-1 0,1 0-1,1-3 0,3-4-2,1-5-1,2-2-1,3-5-2,3-4-2,2-4-3,4-3-4,3-5-1,4-5-1,4-5-1,3-4-1,5-5-2,5-4-3,5-4-3,5-4-3,2-4-4,-2-3-2,0-5-3,-1-3-4,-3-2 0,-3 1 5,-5 1 4,-3 1 4,-5 2 3,-6 3 2,-6 3 2,-6 3 3,-6 2 1,-6 4 1,-5 2 1,-6 4 1,-5 3 2,-1 4 0,-2 4 0,-2 3 2,1 3-5,7 0-7,5-1-9,7 1-8,3-2-7,2-3-3,3-2-5,1-4-4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4"/>
    </inkml:context>
    <inkml:brush xml:id="br0">
      <inkml:brushProperty name="width" value="0.04556" units="cm"/>
      <inkml:brushProperty name="height" value="0.04556" units="cm"/>
    </inkml:brush>
  </inkml:definitions>
  <inkml:trace contextRef="#ctx0" brushRef="#br0">39018 6962 482,'-15'-8'139,"18"2"-28,17 1-27,19 1-29,8-1-17,1 0-9,2-1-9,0-2-8,-1 2-5,-4 1 1,-4 2-1,-4 2 0,-4 1-8,-6 0-18,-3 0-18,-6 0-17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5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39590 5909 463,'-8'-8'0,"0"2"0,0 1 0,1 0 0,-1 1 0,0 0 0,0 0 0,1 1 0,-1 0 8,2 3 14,1 4 16,0 2 15,2 5 7,0 7-2,2 7-1,1 7-2,-2 5-4,0 2-9,-3 4-7,-2 3-9,0 1-8,0-1-8,2 1-7,1 0-7,0-1-7,2-4-6,0-2-6,2-3-6,0-5-3,2-6-2,0-5-3,2-7-1,0-3-5,1-2-7,2-2-8,0-2-7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5"/>
    </inkml:context>
    <inkml:brush xml:id="br0">
      <inkml:brushProperty name="width" value="0.05511" units="cm"/>
      <inkml:brushProperty name="height" value="0.05511" units="cm"/>
    </inkml:brush>
  </inkml:definitions>
  <inkml:trace contextRef="#ctx0" brushRef="#br0">41685 6168 399,'-17'-6'5,"-2"4"12,-1 4 10,-2 4 12,-1 4 8,4 3 5,3 5 6,3 4 6,1 2-3,1 2-9,-1 3-9,0 1-10,1 1-7,2 1-4,3-1-5,1 0-4,1-2-3,2-3-3,0-5-2,2-3-3,5-6-4,11-6-9,11-8-7,11-6-9,4-8-3,-2-7-1,-2-8-1,-1-9 0,-5-3 1,-4 0 5,-5 0 3,-5 0 5,-4 3 4,-4 4 2,-5 5 4,-2 5 2,-6 5 2,-2 3 3,-5 4 1,-4 5 2,-4 4 1,-5 8-1,-5 6-1,-4 7 0,-1 4-1,5-1 1,5 1-1,5-1 0,4 0-9,4-3-19,4-1-20,5-2-19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5"/>
    </inkml:context>
    <inkml:brush xml:id="br0">
      <inkml:brushProperty name="width" value="0.04441" units="cm"/>
      <inkml:brushProperty name="height" value="0.04441" units="cm"/>
    </inkml:brush>
  </inkml:definitions>
  <inkml:trace contextRef="#ctx0" brushRef="#br0">42950 6950 495,'8'8'48,"0"0"-2,-1-1-1,1 1-1,0 0 0,0 2 2,-1 0 2,1 1 2,0 1-3,0 1-10,0 1-10,-1 1-10,1 1-11,-2 0-15,-1-1-15,0 1-13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6"/>
    </inkml:context>
    <inkml:brush xml:id="br0">
      <inkml:brushProperty name="width" value="0.06388" units="cm"/>
      <inkml:brushProperty name="height" value="0.06388" units="cm"/>
    </inkml:brush>
  </inkml:definitions>
  <inkml:trace contextRef="#ctx0" brushRef="#br0">44195 5750 344,'15'-8'0,"-1"0"2,-1 0 0,0 0 1,-1 0 4,1 1 7,1-1 7,2 0 8,-2 2 3,-3 6 0,-3 4 0,-2 6 0,-4 5-1,-2 9-5,-4 7-4,-2 8-4,-4 4-3,-4 0-4,-3 0-3,-5 0-4,0-2-3,3-6 0,3-4-2,3-5-1,2-4 0,2-3-1,2-3-1,3-2 1,2-5-2,5-3-3,6-4-1,4-4-3,5-5-2,5-5 0,5-7-1,5-5 0,1-5-1,0-1-1,-1-2-3,-1-2 0,-1-2 0,-2-1 2,0-1 4,-1 0 2,-2 1 3,-5 5 1,-3 6 1,-5 4 2,-2 4 4,-4 2 7,-3 4 5,-2 3 8,-2 4 8,0 6 12,0 6 11,0 6 13,0 3-1,0 3-11,0 1-12,0 3-11,0 1-7,2 2 1,0 3-1,2 1-1,-1 2 0,-1-1-3,0 0-1,-1 0-2,-1 1-2,0-1-3,0 0-2,0 1-2,0-2-2,0-2-1,0-2 0,0-1-2,0-3-1,1-1-3,2-3-3,0-1-3,-1-1-5,-6 1-7,-4 2-6,-5 0-7,-5-2-1,-3-1 7,-5-4 4,-3-3 6,-2-1 2,-1 0-5,1 0-4,0 0-3,2-2-3,5-3-1,5-2 0,5-4-1,2-1-2,0-2-1,0 0-3,1-1-1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6"/>
    </inkml:context>
    <inkml:brush xml:id="br0">
      <inkml:brushProperty name="width" value="0.03996" units="cm"/>
      <inkml:brushProperty name="height" value="0.03996" units="cm"/>
    </inkml:brush>
  </inkml:definitions>
  <inkml:trace contextRef="#ctx0" brushRef="#br0">45550 5577 550,'31'-21'96,"1"5"-8,-1 5-8,0 5-8,1 2-15,0 0-19,2 0-19,1 1-21,-3-1-12,-6 2-3,-5 0-5,-6 2-4,-4 0-10,-1 2-15,-1 0-16,0 2-14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7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47716 6504 494,'-15'-16'94,"17"1"-14,16-1-14,16 1-13,10 0-11,0 2-5,2 3-5,0 1-6,-1 1-4,-4 2-3,-4 1-3,-3 1-4,-4 2-6,-2 5-8,-2 6-9,-1 4-10,-4 2-8,-3-1-9,-4-1-9,-4-1-9,-4-1-5,-3-1 1,-2 0 0,-3-2 0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8"/>
    </inkml:context>
    <inkml:brush xml:id="br0">
      <inkml:brushProperty name="width" value="0.04494" units="cm"/>
      <inkml:brushProperty name="height" value="0.04494" units="cm"/>
    </inkml:brush>
  </inkml:definitions>
  <inkml:trace contextRef="#ctx0" brushRef="#br0">48191 5330 489,'-15'-21'4,"4"5"9,3 4 7,3 6 9,1 6 8,4 10 7,0 8 8,4 9 8,-2 9-1,-1 8-6,-2 9-7,-1 10-8,-4 3-8,-2 1-12,-3-1-10,-3 1-12,-1-2-10,2-1-6,2-3-8,3-1-8,1-2-4,2-2-2,2-3-2,2-1-2,1-6-2,2-10-2,0-9 0,2-10-1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8"/>
    </inkml:context>
    <inkml:brush xml:id="br0">
      <inkml:brushProperty name="width" value="0.04489" units="cm"/>
      <inkml:brushProperty name="height" value="0.04489" units="cm"/>
    </inkml:brush>
  </inkml:definitions>
  <inkml:trace contextRef="#ctx0" brushRef="#br0">50209 5864 490,'-14'-12'44,"1"8"4,2 8 1,3 8 4,0 6-3,2 5-5,0 5-6,2 4-6,0 3-5,0-2-3,0 0-4,0-1-3,1-2-4,1-3-1,0-4-1,2-1-2,3-6-4,7-5-5,7-6-4,7-6-6,3-7-4,-1-6-3,-1-7-3,-1-6-3,-2-6-2,-3-3 0,-3-3 0,-3-2 0,-4-1 1,-4 2 3,-6 2 4,-4 2 2,-4 3 2,-4 6 0,-2 3 0,-3 7 1,-2 4 1,-1 6 3,-1 6 2,-1 6 4,1 4-3,1 3-5,3 4-6,1 2-6,4-1-2,3-1-1,4-4 0,4-3-1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6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75500 36138 518,'0'-15'2,"0"3"3,0 1 3,0 2 4,1 5 10,2 8 17,2 8 17,2 7 17,0 6 1,0 1-15,-2 3-15,0 1-14,-2 3-10,-1 2-4,0 4-4,-1 3-4,-2 4-6,-1 6-10,0 6-8,-1 5-9,-1 5-8,0 1-8,0 3-9,0 2-7,0-7-3,2-13 2,0-14 4,2-13 1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8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51350 6350 500,'14'7'67,"-1"-1"-4,-2 0-3,-2-2-5,-1 1-4,1 2-3,1 2-3,2 2-4,-1 1-7,1 1-11,0 1-11,-1 1-11,0 1-13,0 1-11,-2 1-13,-1 1-12,-1-1-9,0-3-7,-2-3-5,0-2-7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8"/>
    </inkml:context>
    <inkml:brush xml:id="br0">
      <inkml:brushProperty name="width" value="0.05065" units="cm"/>
      <inkml:brushProperty name="height" value="0.05065" units="cm"/>
    </inkml:brush>
  </inkml:definitions>
  <inkml:trace contextRef="#ctx0" brushRef="#br0">52587 4878 434,'0'-10'121,"0"12"-16,0 12-15,0 11-15,-2 8-15,-4 5-14,-4 2-14,-3 5-14,-3 2-9,2-2-3,1-1-3,1 0-2,1-1-10,3 0-15,1 0-16,2 0-14,3-5-11,4-10-5,4-9-6,4-10-5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9"/>
    </inkml:context>
    <inkml:brush xml:id="br0">
      <inkml:brushProperty name="width" value="0.05361" units="cm"/>
      <inkml:brushProperty name="height" value="0.05361" units="cm"/>
    </inkml:brush>
  </inkml:definitions>
  <inkml:trace contextRef="#ctx0" brushRef="#br0">53597 4957 410,'-2'-17'60,"-2"14"11,-4 14 10,-2 13 12,0 8-4,3-1-18,2 0-20,4 0-18,2 1-12,4-1-8,2 0-7,3 0-6,4-1-5,1-3-2,5-3-1,2-3-3,1-3-5,2-3-8,1-3-10,1-2-9,0-4-1,1-3 6,-1-2 7,0-3 6,-2-3-3,-5-1-13,-5 0-12,-4-1-12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9"/>
    </inkml:context>
    <inkml:brush xml:id="br0">
      <inkml:brushProperty name="width" value="0.05584" units="cm"/>
      <inkml:brushProperty name="height" value="0.05584" units="cm"/>
    </inkml:brush>
  </inkml:definitions>
  <inkml:trace contextRef="#ctx0" brushRef="#br0">53887 4859 394,'-23'-15'54,"4"4"-3,3 3-5,3 3-4,2 2 0,1 3 0,0 4 2,2 2 2,-1 6-2,-2 8-2,-1 7-4,-3 8-4,-2 9-4,-3 10-7,-3 9-8,-3 11-6,-2 4-5,-1 2-5,-1 1-4,0 0-3,1-5-9,7-11-11,5-12-11,6-12-12,4-8-10,1-6-7,0-3-9,2-6-7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49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55345 6255 500,'-13'-8'6,"4"2"12,6 1 11,5 0 13,3 1 4,3 1-2,3-1-1,4 0-1,2 0-3,5 0-4,3 0-3,4 0-3,5 0-4,3-1-2,4-2-4,4 0-3,-1 1-5,-4 2-10,-6 4-10,-4 2-8,-4 3-7,-3 0-2,-3 1-4,-3 2-2,-3 0-8,-4 1-12,-5 1-13,-2 1-12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0"/>
    </inkml:context>
    <inkml:brush xml:id="br0">
      <inkml:brushProperty name="width" value="0.04785" units="cm"/>
      <inkml:brushProperty name="height" value="0.04785" units="cm"/>
    </inkml:brush>
  </inkml:definitions>
  <inkml:trace contextRef="#ctx0" brushRef="#br0">55983 5433 459,'-22'-1'4,"3"0"7,3-2 7,3 0 7,2 5 12,2 12 17,2 11 15,3 12 17,-1 8-3,0 2-21,-2 3-21,0 4-20,0-1-12,-1-3-1,0-3-1,0-2-1,2-4-10,2-4-17,4-4-17,2-3-16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0"/>
    </inkml:context>
    <inkml:brush xml:id="br0">
      <inkml:brushProperty name="width" value="0.05823" units="cm"/>
      <inkml:brushProperty name="height" value="0.05823" units="cm"/>
    </inkml:brush>
  </inkml:definitions>
  <inkml:trace contextRef="#ctx0" brushRef="#br0">57950 4845 377,'-8'-13'13,"0"4"24,0 6 26,0 5 25,0 5 5,-1 7-12,-2 7-15,0 7-13,-1 5-10,-1 4-10,-1 4-8,-1 4-9,-1 3-7,1 2-7,-1 2-4,0 2-7,2-3-7,1-5-9,2-6-10,3-5-8,1-6-3,2-3 4,2-5 4,2-3 4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0"/>
    </inkml:context>
    <inkml:brush xml:id="br0">
      <inkml:brushProperty name="width" value="0.05354" units="cm"/>
      <inkml:brushProperty name="height" value="0.05354" units="cm"/>
    </inkml:brush>
  </inkml:definitions>
  <inkml:trace contextRef="#ctx0" brushRef="#br0">58650 6350 410,'8'9'166,"1"3"-35,2 4-35,0 2-34,0 1-20,-3 1-8,-1-1-6,-2 1-7,-1-1-12,0 1-13,0-1-16,0 1-15,-1-1-16,0-3-16,-2-1-17,0-2-17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1"/>
    </inkml:context>
    <inkml:brush xml:id="br0">
      <inkml:brushProperty name="width" value="0.06235" units="cm"/>
      <inkml:brushProperty name="height" value="0.06235" units="cm"/>
    </inkml:brush>
  </inkml:definitions>
  <inkml:trace contextRef="#ctx0" brushRef="#br0">59687 4911 352,'35'-21'53,"-8"7"-3,-7 5-3,-8 6-2,-5 5-4,-1 4-4,0 4-3,-2 3-5,-2 5-4,-2 5-3,-3 5-2,-4 5-4,-2 3-5,-3 2-6,-4 2-6,-1 3-7,-1-3-3,2-4-3,4-5-3,3-5-1,3-6-3,6-7-2,4-7-3,6-6-3,4-8 0,7-8 2,5-7 1,7-8 2,1-5 1,0 1-2,-1 0-1,-2 0-1,-1 0 1,-1 1 4,-3 1 5,-1 2 3,-3 1 5,-3 5 6,-3 3 6,-3 5 6,-3 2 4,-2 2 3,-4 3 3,-2 1 2,-2 3 9,0 4 14,0 4 15,0 4 14,0 4 2,0 3-12,0 5-10,0 3-12,0 5-7,0 3-6,0 4-4,0 5-6,0 1-3,0 0-3,0 0-1,0 0-3,0 0-3,0-2-1,0 0-4,0-1-1,0-3-2,0-4 2,0-3 1,0-5 1,-1-2-2,-1-1-6,0 0-5,-1-2-4,-3-1-5,-2-1-4,-3-1-2,-3 0-3,-3-2-2,-3 1-1,-4 0 0,-1 0-1,-3-2-1,-1-1-1,-1-2-1,0-2-2,0-2 2,7-2 4,4-2 4,5-2 4,2-1 1,2 0-1,1 0-1,0 0-1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1"/>
    </inkml:context>
    <inkml:brush xml:id="br0">
      <inkml:brushProperty name="width" value="0.04683" units="cm"/>
      <inkml:brushProperty name="height" value="0.04683" units="cm"/>
    </inkml:brush>
  </inkml:definitions>
  <inkml:trace contextRef="#ctx0" brushRef="#br0">60950 4609 469,'31'-16'10,"-2"3"18,0-1 18,-1 2 20,0 1 6,3 1-6,1 1-6,2 1-6,1 1-7,-3 2-10,-2 2-10,-1 2-9,-4 3-24,-2 4-37,-3 3-36,-2 5-36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8"/>
    </inkml:context>
    <inkml:brush xml:id="br0">
      <inkml:brushProperty name="width" value="0.04585" units="cm"/>
      <inkml:brushProperty name="height" value="0.04585" units="cm"/>
      <inkml:brushProperty name="color" value="#00BFF3"/>
    </inkml:brush>
  </inkml:definitions>
  <inkml:trace contextRef="#ctx0" brushRef="#br0">76755 36809 479,'6'-5'37,"-2"8"3,-4 6 3,-2 8 4,-3 3-3,-2 1-10,-2 1-9,-1 1-9,-2-1-7,2-1-3,1-3-4,0-1-2,6-6-9,8-8-12,9-10-13,10-8-12,2-2-1,-2 3 9,-1 4 10,-2 4 10,-4 4 12,-3 4 11,-4 4 12,-4 4 12,-4 2 5,-4 0-2,-4-1-3,-4 1-3,4-4-8,10-8-14,11-8-16,11-8-15,6-3-5,-1 1 2,0 1 3,1 1 2,-2 1 5,-3 4 6,-4 3 7,-1 3 6,-4 2 5,-3 2 3,-3 2 3,-2 2 2,-4 1 3,-1 3 2,-2 2 1,-2 2 1,-1 0 4,0-1 3,0 0 6,0-2 4,3-2-7,6-6-16,6-5-18,5-4-17,4-3-9,-1-1-3,1-1-1,0-1-2,-3 0 3,-3 4 8,-5 3 8,-3 2 9,-4 4 8,-4 4 9,-4 4 7,-4 4 9,-1 1 7,2-1 5,3 0 6,1-2 6,2-1-4,5-2-14,4-2-12,4-2-14,3-1-9,1 2-6,3 0-4,1 2-6,1-1-1,-3-1-1,-1 0 2,-2-1-1,-4-3 3,-3-1 1,-4-2 2,-4-1 2,-3-3 4,-4 0 2,-2-1 5,-3-1 3,-3-2 2,0 0 3,-1-1 2,-1-1 1,0 0 3,4 2 0,3 3 1,3 1 2,0 3 1,2 4 3,-1 4 1,0 4 3,0 2-1,0 1-2,0 2-3,0 0-2,3-1-10,6-2-17,6-4-17,6-3-15,3-3-8,1-3 2,1-5 3,1-4 3,0-2 4,-1-1 6,-1-2 6,-1 1 7,-2-2 5,-3 2 3,-2 1 4,-4 1 5,-2 1 2,-2 2 2,-3 3 3,0 1 2,-3 1 5,-1 0 10,0 1 7,-1-1 10,-1 3 10,2 8 14,0 6 14,2 7 13,-1 5-2,-2 1-18,-2 3-17,-2 1-18,0 3-13,2 3-8,3 3-9,1 2-9,1 4-7,0 3-4,0 2-5,0 4-4,0-4-5,0-8-3,0-9-5,0-9-3,0-4-4,0-1-5,0 1-3,0 0-5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2"/>
    </inkml:context>
    <inkml:brush xml:id="br0">
      <inkml:brushProperty name="width" value="0.04615" units="cm"/>
      <inkml:brushProperty name="height" value="0.04615" units="cm"/>
    </inkml:brush>
  </inkml:definitions>
  <inkml:trace contextRef="#ctx0" brushRef="#br0">62105 5878 476,'-13'-2'9,"6"0"19,6-3 19,6-2 18,4 0 3,3 0-13,4 2-13,2 1-13,5-1-5,6 0 2,8-1 2,7-1 3,3 0-2,2 2-8,0 2-7,2 2-6,-3 1-9,-6 2-8,-6 0-9,-6 2-7,-5 0-11,-5 1-9,-4 2-12,-6 0-10,-5 0-2,-2-1 6,-6 0 6,-2-2 7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2"/>
    </inkml:context>
    <inkml:brush xml:id="br0">
      <inkml:brushProperty name="width" value="0.05029" units="cm"/>
      <inkml:brushProperty name="height" value="0.05029" units="cm"/>
    </inkml:brush>
  </inkml:definitions>
  <inkml:trace contextRef="#ctx0" brushRef="#br0">62614 5090 437,'-15'-23'40,"2"18"18,3 18 19,1 17 17,1 13 0,-2 8-22,0 8-20,-1 7-21,-1 3-13,-3-1-4,-2-3-6,-1-1-3,0-5-12,5-7-14,3-6-16,4-7-16,4-8-10,2-6-7,4-7-6,2-6-7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2"/>
    </inkml:context>
    <inkml:brush xml:id="br0">
      <inkml:brushProperty name="width" value="0.05837" units="cm"/>
      <inkml:brushProperty name="height" value="0.05837" units="cm"/>
    </inkml:brush>
  </inkml:definitions>
  <inkml:trace contextRef="#ctx0" brushRef="#br0">65183 4380 376,'-1'-22'8,"-1"7"13,0 3 15,-1 6 14,-2 6 9,-2 10 5,-2 8 5,-1 9 3,-2 3-3,2 0-11,1-1-13,1-1-11,-2 5-11,-2 10-10,-3 12-11,-3 10-8,-2 3-7,1-3-1,-1-5-2,1-3-1,1-7-7,5-8-15,3-9-12,4-9-15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2"/>
    </inkml:context>
    <inkml:brush xml:id="br0">
      <inkml:brushProperty name="width" value="0.05128" units="cm"/>
      <inkml:brushProperty name="height" value="0.05128" units="cm"/>
    </inkml:brush>
  </inkml:definitions>
  <inkml:trace contextRef="#ctx0" brushRef="#br0">65850 5850 429,'1'23'0,"4"-1"0,2-1 0,3-1 0,3-1 14,2-1 31,1-1 30,3-1 29,-1-1 6,-1-1-21,-2-1-20,-2 0-20,-2-2-33,-1 1-47,-1 0-47,0 0-46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3"/>
    </inkml:context>
    <inkml:brush xml:id="br0">
      <inkml:brushProperty name="width" value="0.06167" units="cm"/>
      <inkml:brushProperty name="height" value="0.06167" units="cm"/>
    </inkml:brush>
  </inkml:definitions>
  <inkml:trace contextRef="#ctx0" brushRef="#br0">66348 4328 356,'-14'-15'6,"6"1"10,4 1 11,6 0 11,5 3 5,7 3 0,7 2 0,8 4-1,1 2-4,0 2-9,-1 2-11,-1 2-9,-2 1-5,-1 1 0,-3 2 0,-1 0-1,-4 1-2,-3 3-5,-4 2-5,-4 1-4,-3 1-2,-2-3 3,-2-1 2,-2-2 2,-3-1 4,-2 1 7,-3 1 7,-3 2 6,-2 0 6,0 3 4,1 2 4,-1 1 5,0 4 1,1 5-4,-1 4-2,0 6-4,-1 6-3,-3 8-3,-3 7-3,-3 9-3,-2 4-5,-1 2-8,0 3-7,-2 1-7,-1 3-10,-1 6-9,-1 4-9,0 6-10,2-6-1,7-14 8,7-15 6,7-15 8,4-10-2,2-7-10,2-7-12,2-7-10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3"/>
    </inkml:context>
    <inkml:brush xml:id="br0">
      <inkml:brushProperty name="width" value="0.05215" units="cm"/>
      <inkml:brushProperty name="height" value="0.05215" units="cm"/>
    </inkml:brush>
  </inkml:definitions>
  <inkml:trace contextRef="#ctx0" brushRef="#br0">68548 4413 421,'29'-28'69,"-3"9"-9,-5 7-7,-3 8-8,-1 5-5,3 2-3,3 2-2,3 2-3,0 2-3,-2 5-5,-1 4-3,-2 3-5,-4 3-4,-3 1-1,-4 1-3,-4 1-2,-7 2-4,-9 2-2,-8 4-3,-8 3-4,-7 1-2,-1 0-3,-2 0-2,-2 0-2,0-2-1,3-2 2,4-3 1,2-3 2,3-4 5,5-1 9,3-4 8,5-3 8,7-3 6,12-3 2,11-3 2,13-2 2,6-4-2,4-4-8,2-4-7,4-4-8,-1 0-8,-2 2-11,-4 4-9,-2 3-11,-4 1-4,-3 0 3,-5 0 2,-3 0 1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4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70900 4712 504,'58'-21'104,"-11"5"-22,-9 5-22,-9 5-22,-6 2-10,-1 2 1,-1 0 2,-1 2 1,0 0-2,1 0-6,1 0-5,1 0-6,1 0-8,2 2-8,3 0-11,1 2-8,-3 0-15,-7 3-20,-8 2-18,-8 2-20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4"/>
    </inkml:context>
    <inkml:brush xml:id="br0">
      <inkml:brushProperty name="width" value="0.04004" units="cm"/>
      <inkml:brushProperty name="height" value="0.04004" units="cm"/>
    </inkml:brush>
  </inkml:definitions>
  <inkml:trace contextRef="#ctx0" brushRef="#br0">70864 5578 549,'-14'7'1,"2"-1"4,4-1 2,3 0 3,6-3 10,11-4 19,12-4 16,9-4 19,8-1 0,2-1-16,4 0-16,2 1-16,0 0-10,-2 2-5,-3 2-3,-4 3-4,-4 0-5,-5 2-7,-7 0-7,-5 2-6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4"/>
    </inkml:context>
    <inkml:brush xml:id="br0">
      <inkml:brushProperty name="width" value="0.04007" units="cm"/>
      <inkml:brushProperty name="height" value="0.04007" units="cm"/>
    </inkml:brush>
  </inkml:definitions>
  <inkml:trace contextRef="#ctx0" brushRef="#br0">73488 3767 549,'1'-15'8,"5"-1"19,4 0 17,4 1 18,1 2 6,1 6-8,0 6-8,-1 6-6,-1 4-10,-4 3-10,-5 4-10,-2 2-10,-5 2-10,-2 3-7,-4 1-7,-2 3-8,-2-2-4,1-2 2,-1-3 2,0-2 0,1-4 1,3-1 1,1-2 2,2-2 0,2-1 4,0 1 7,2 1 8,0 2 6,3-1 6,6-1 3,4-1 2,5 0 3,2-1 3,-1 1 0,-1 2 2,0 0 1,-3 1-1,-3 1-2,-3 1-3,-2 2-2,-5 0-2,-6 1-2,-6 1-2,-6 1-1,-4 2-1,-4 3-2,-5 3 0,-3 3-1,-1 0-1,3-4-1,3-2-1,4-2-1,2-5-1,3-3 1,3-5 0,2-3 1,4-4-15,3-6-29,2-4-28,4-5-29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5"/>
    </inkml:context>
    <inkml:brush xml:id="br0">
      <inkml:brushProperty name="width" value="0.0473" units="cm"/>
      <inkml:brushProperty name="height" value="0.0473" units="cm"/>
    </inkml:brush>
  </inkml:definitions>
  <inkml:trace contextRef="#ctx0" brushRef="#br0">74850 5050 465,'15'14'80,"-1"-1"-16,-1-2-16,0-2-18,-2 0-4,-1 3 8,-1 3 7,0 4 8,-1 1-2,-1 1-10,1 0-12,0 3-10,-1-2-5,-2-2-1,-3-1 1,0-2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1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65250 16950 999,'-18'-55'0,"-33"-9"0,-35-10 0,-34-8 0,-4 3-6,29 20-12,28 18-12,28 20-12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8"/>
    </inkml:context>
    <inkml:brush xml:id="br0">
      <inkml:brushProperty name="width" value="0.04562" units="cm"/>
      <inkml:brushProperty name="height" value="0.04562" units="cm"/>
      <inkml:brushProperty name="color" value="#00BFF3"/>
    </inkml:brush>
  </inkml:definitions>
  <inkml:trace contextRef="#ctx0" brushRef="#br0">81648 36600 482,'-7'22'132,"2"-3"-27,2-3-26,2-2-27,0-1-16,0 5-6,-2 3-6,0 5-5,-1 1-5,2 1-3,0-1-3,2 1-2,-1-2-5,0 0-5,-2-1-6,0-1-7,-1-1-7,2-3-9,0-1-10,2-2-10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5"/>
    </inkml:context>
    <inkml:brush xml:id="br0">
      <inkml:brushProperty name="width" value="0.05887" units="cm"/>
      <inkml:brushProperty name="height" value="0.05887" units="cm"/>
    </inkml:brush>
  </inkml:definitions>
  <inkml:trace contextRef="#ctx0" brushRef="#br0">75351 3333 373,'16'-6'80,"4"4"-14,4 4-14,2 4-14,1 2-11,0 1-8,1 2-8,-1 0-8,-1 1-5,-3-1-1,-3 1-2,-3 0-2,-3 0 0,-4 1 1,-4 1 0,-4 2 1,-4-1 2,0 1 1,-3 0 3,-2-1 2,-1 1 5,-2 2 6,0 0 6,-1 1 7,-2 1 4,0 1 0,-1 1 0,-1 1 1,-1 1-1,1 3-3,-1 1-2,0 3-3,1 2-3,-1 6-2,0 5-4,1 4-2,-3 8-6,-3 9-6,-5 11-9,-3 9-6,-4 4-11,-1-2-12,-2-2-12,-2-1-13,3-9-3,7-12 3,9-12 5,7-13 4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5"/>
    </inkml:context>
    <inkml:brush xml:id="br0">
      <inkml:brushProperty name="width" value="0.04916" units="cm"/>
      <inkml:brushProperty name="height" value="0.04916" units="cm"/>
    </inkml:brush>
  </inkml:definitions>
  <inkml:trace contextRef="#ctx0" brushRef="#br0">77541 3413 447,'16'-28'49,"1"9"0,1 7 1,2 8-1,0 7-1,1 6-2,1 5-3,1 7-2,0 2-5,1 1-4,-1-1-4,1 1-6,-3-1-4,-5 3-4,-5-1-2,-5 2-4,-5 1-4,-7-1-5,-8 0-4,-6 1-6,-5-1-2,-4 1 0,-5-1-1,-3 0-1,-2 0 0,2-1-3,0-1-1,1-1-3,3-2 3,5-3 7,5-3 7,5-3 7,10-3 7,14-2 9,15-4 8,15-2 8,9-3 2,2-1-9,3 0-7,4-1-8,5-1-10,7 0-14,9 0-13,7 0-13,-1 1-11,-9 0-6,-11 2-9,-9 0-7,-9 1 1,-10 0 8,-8 0 9,-8 0 9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8:59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10014 14194 559,'-14'-8'8,"2"0"17,4 0 15,3 0 18,6 1 3,11 1-6,12 0-8,9 2-7,7-1-7,1 0-5,0-1-6,2-1-6,-2 0-8,-4 2-11,-4 2-9,-3 2-11,-5 2-4,-5 2 4,-5 2 3,-5 2 2,-5 3-4,-8 5-13,-6 5-14,-7 5-12,-2 0-1,2-3 8,4-5 10,3-3 10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0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9602 15300 509,'-28'10'25,"7"5"14,7 5 14,7 5 15,3 5 1,2 5-11,0 4-12,2 6-12,-1 5-7,-2 7-3,-2 8-3,-2 6-4,0 2-7,-1 0-15,0-1-15,0-1-13,2-4-7,2-7-1,4-7 1,2-6-1,2-9 1,0-8 3,0-9 2,0-8 3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0"/>
    </inkml:context>
    <inkml:brush xml:id="br0">
      <inkml:brushProperty name="width" value="0.04119" units="cm"/>
      <inkml:brushProperty name="height" value="0.04119" units="cm"/>
    </inkml:brush>
  </inkml:definitions>
  <inkml:trace contextRef="#ctx0" brushRef="#br0">9678 15569 534,'2'-18'4,"6"-3"9,4-5 10,5-3 8,5 0 5,3 3 3,4 5 1,5 3 2,0 4-1,-2 5-4,-1 3-4,-3 4-3,-3 4-5,-3 6-4,-5 4-5,-3 5-4,-4 3-3,-2 3-2,-4 1-3,-2 3-2,-5 1-1,-6 4-3,-6 3-1,-5 3-1,-5 0-2,-1-1 1,-3 0-1,-1-1 1,-1-3-3,2-4-3,0-3-4,1-5-3,1-4-5,1-7-8,1-5-6,1-6-7,3-6-3,3-7 2,4-7 0,5-7 2,2-3 4,2 2 5,2 0 6,2 1 5,3 1 5,4 3 3,4 2 4,3 1 2,3 4 4,1 3 2,2 4 4,0 4 3,1 4 10,1 4 20,1 4 19,1 4 18,0 3 5,1 3-12,-1 3-9,1 3-12,-1 3-8,1 1-7,-1 2-6,0 3-7,1-1-4,-1-2 0,1-2 0,-1-1 0,-1-4-8,-3-5-16,-3-5-14,-2-4-16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1"/>
    </inkml:context>
    <inkml:brush xml:id="br0">
      <inkml:brushProperty name="width" value="0.03658" units="cm"/>
      <inkml:brushProperty name="height" value="0.03658" units="cm"/>
    </inkml:brush>
  </inkml:definitions>
  <inkml:trace contextRef="#ctx0" brushRef="#br0">11566 13197 601,'7'-21'37,"1"7"-7,0 5-8,0 6-7,-1 6-1,-2 6 5,-3 5 6,0 7 6,-3 5 1,-1 7-3,0 5-3,-1 6-2,-3 3-12,-4 0-20,-4 0-22,-3 0-19,-4-2-10,-1-4 2,-3-4 3,-1-4 2,-1-4 6,3-5 11,1-5 10,3-4 11,1-5 8,2-1 6,3-2 5,1-2 7,6-4 9,12-4 14,10-5 14,11-6 14,6-2 1,1-1-9,1-1-10,0-1-10,1 0-8,-3 1-7,-2 0-6,-1 2-7,-4 2-5,-3 3-1,-5 3-4,-3 2-1,-4 4-3,-4 2-2,-4 4-2,-4 2-2,-5 5 3,-4 5 5,-5 7 6,-5 5 5,-4 5 4,-1 1 0,-3 2 0,-1 2 0,-2 3 0,-2 5 1,-3 2 0,-1 5 1,-1 4-2,0 4-2,0 3-3,0 5-2,1 0-2,3-3 0,3-3 1,3-3 0,4-6-1,3-8 0,4-10-2,5-7 1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1"/>
    </inkml:context>
    <inkml:brush xml:id="br0">
      <inkml:brushProperty name="width" value="0.04154" units="cm"/>
      <inkml:brushProperty name="height" value="0.04154" units="cm"/>
    </inkml:brush>
  </inkml:definitions>
  <inkml:trace contextRef="#ctx0" brushRef="#br0">11870 15505 529,'2'-13'50,"2"6"5,4 6 6,2 6 5,1 3-4,-1 2-15,0 0-15,-2 1-15,0 1-13,2 0-10,0-1-11,1 1-10,1-1-5,0-3-1,-1-1 0,1-2 0,0-2-3,0 0-4,-1-1-5,1-2-4,0-1 3,2-4 8,0-2 10,1-3 10,-1-1 6,-3 2 3,-2 2 3,-4 2 4,-1 2 8,0 2 12,0 2 14,0 2 12,-1 2 4,-1 2-7,0 2-7,-1 2-6,1-2-9,7-5-10,6-4-10,6-6-11,2-2-8,-2-1-6,0-2-6,0 0-6,-3 1 1,-3 3 5,-3 2 7,-2 4 6,-5 2 9,-3 4 15,-4 2 14,-3 3 14,-5 4 6,-4 1-2,-4 5-1,-3 2-2,-4 2-4,-1 1-4,-3 1-6,-1 0-4,-1 1-3,0-3 0,-1-1-1,1-3-1,0 0 0,-1 1 0,1 1-2,0 1 0,2-1 0,5-5 2,5-3 1,5-4 3,8-5 0,14-2 2,12-6 1,12-2 2,8-4-2,-1 0-2,0-1-3,0-1-3,2 0-8,6 0-16,4 2-15,6 1-15,-1 1-6,-7 4 2,-4 2 4,-7 4 2,-6 1 0,-6 0-1,-5-1-3,-6 1-3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2"/>
    </inkml:context>
    <inkml:brush xml:id="br0">
      <inkml:brushProperty name="width" value="0.03963" units="cm"/>
      <inkml:brushProperty name="height" value="0.03963" units="cm"/>
    </inkml:brush>
  </inkml:definitions>
  <inkml:trace contextRef="#ctx0" brushRef="#br0">14805 14393 555,'-13'-1'7,"6"0"14,6-2 15,6 0 13,5-2 6,5-2-4,5-1-5,5-3-3,4 0-5,3 1-6,2 0-5,4 2-5,-1 2-8,-6 1-11,-4 2-8,-5 2-11,-4 2-8,-3 4-6,-2 2-6,-4 3-7,-2 1-5,-2-1-6,-3-1-5,0 0-5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2"/>
    </inkml:context>
    <inkml:brush xml:id="br0">
      <inkml:brushProperty name="width" value="0.03987" units="cm"/>
      <inkml:brushProperty name="height" value="0.03987" units="cm"/>
    </inkml:brush>
  </inkml:definitions>
  <inkml:trace contextRef="#ctx0" brushRef="#br0">15228 14850 551,'-28'14'41,"7"-1"-1,7-2-1,7-2 0,3 3 1,2 9 5,0 9 5,2 9 5,0 4-6,0 0-16,0 0-16,0 0-17,0-2-10,2-2-9,0-3-7,2-4-9,-1-3 0,2-5 4,-2-5 6,1-4 4,0-4-4,0-1-12,0-1-12,0 0-14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4"/>
    </inkml:context>
    <inkml:brush xml:id="br0">
      <inkml:brushProperty name="width" value="0.04081" units="cm"/>
      <inkml:brushProperty name="height" value="0.04081" units="cm"/>
    </inkml:brush>
  </inkml:definitions>
  <inkml:trace contextRef="#ctx0" brushRef="#br0">16065 15116 539,'-7'-12'89,"3"8"-9,1 8-9,2 8-9,1 4-9,2 1-12,0 1-10,1 1-11,0 2-10,0 5-7,-2 3-6,0 4-8,-1 1-4,0-3-3,0-4-3,0-2-2,0 0-6,0 1-8,0 2-8,0 3-8,0-3-3,0-6 4,0-5 3,0-6 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8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81650 37310 643,'8'-29'35,"2"7"1,0 5-1,1 6-1,2 4 1,0 1-2,1 0 0,1 2-1,1 0-4,0 2-5,-1 0-5,1 2-6,0 0-9,1 0-15,2 0-15,0 0-13,-1 0-6,-1 0 3,-2 0 4,-2 0 3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4"/>
    </inkml:context>
    <inkml:brush xml:id="br0">
      <inkml:brushProperty name="width" value="0.03946" units="cm"/>
      <inkml:brushProperty name="height" value="0.03946" units="cm"/>
    </inkml:brush>
  </inkml:definitions>
  <inkml:trace contextRef="#ctx0" brushRef="#br0">14374 16670 557,'-8'-9'4,"0"0"9,0-1 7,0-1 9,5 0 8,8 2 8,9 2 8,10 3 8,6 0-2,6 0-12,6 0-12,6 0-13,5-2-9,6-2-8,4-3-9,5-3-8,0-1-9,-3 3-10,-4 1-11,-4 2-10,-8 2-6,-10 1-1,-12 0 0,-9 2-1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4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18650 15700 589,'8'8'145,"-1"0"-34,1-1-34,0 1-35,0 0-22,1 0-8,1-1-8,2 1-10,-3 0-10,-1 1-15,-4 2-15,-2 0-14,-2 0-5,0-1 4,0-1 3,0 0 4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5"/>
    </inkml:context>
    <inkml:brush xml:id="br0">
      <inkml:brushProperty name="width" value="0.02674" units="cm"/>
      <inkml:brushProperty name="height" value="0.02674" units="cm"/>
    </inkml:brush>
  </inkml:definitions>
  <inkml:trace contextRef="#ctx0" brushRef="#br0">18577 16450 822,'-6'8'29,"2"0"3,4-1 1,2 1 2,3 0-6,2 0-13,2 0-13,2-1-12,0 0-14,-1 0-12,-1-2-13,0 0-12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7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30595 13913 456,'2'-18'0,"4"-3"1,3-5 1,5-3 1,0 1 1,-3 5 3,-2 7 1,-4 5 2,-5 7 6,-6 8 10,-7 8 9,-7 7 9,-5 9 0,-1 7-7,-3 8-8,-1 8-8,-1 2-5,0-1-2,-1-2-2,1-2-1,1-3-2,3-3 0,3-6 0,3-2 0,4-4 0,5-3-1,4-4-1,6-1 0,4-5-4,4-3-4,4-4-5,3-4-5,7-6-4,7-8-2,8-8-2,9-7-3,3-5-2,0-1 0,0-1 0,0-1 0,-3 1 0,-2 1 1,-5 3 3,-4 2 2,-4 2 3,-5 2 8,-5 4 5,-4 3 7,-6 4 8,-5 5 9,-4 4 9,-6 5 10,-2 4 3,-2 2-1,0 2-3,-1 1-2,0 2-3,2 0-5,3-1-5,1 1-4,3 1-5,4 1-3,3 3-5,6 1-4,0-1-3,1-5-3,0-4-2,0-6-2,0-4-3,1-2-2,1-3-2,1-4-2,1-3-2,2-5 1,0-5-1,1-5 1,0-3 1,-1-1 1,-1-1 1,-1-1 2,-2 0 1,-4 2 4,-5 0 2,-2 1 3,-5 1 1,-2 1-1,-4 1-2,-2 1-1,-3 3-2,-1 5-3,-3 5-2,-1 4-3,-4 7-5,-3 6-6,-5 7-6,-3 8-7,0 1 0,5 0 6,5-1 5,5 0 5,3-3 2,2-1-2,3-3-2,1-1-2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8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33269 14650 534,'37'0'81,"-3"0"-12,-5 0-13,-4 0-11,-2 1-8,-1 4-4,-1 2-5,-1 3-4,-2 2-3,-4 0-1,-5-1-2,-3 1-2,-4 1-4,-4 3-6,-4 3-8,-3 4-5,-6 1-5,-4 2 1,-5 3-1,-4 1-1,-4 0 0,1-3-2,0-4-2,0-1-2,1-4 1,3-1 4,3-3 2,3-1 4,9-4 9,16-4 13,15-6 14,17-4 14,7-3 0,0-2-16,0 0-15,0-1-16,-1 0-7,-2 2 0,-2 2 0,-2 3 0,-3 0-3,-5 2-9,-5 0-6,-5 2-9,-3-1-6,-1 0-7,-1-2-7,0 0-6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8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35466 14559 542,'-7'-8'1,"2"0"3,2 0 3,2 1 3,3-1 7,4 0 13,4 0 13,3 1 13,5-1 3,3 2-7,5 1-8,3 0-7,3 1-6,2 1-6,3-2-4,1 2-7,-1-1-7,-2 2-13,-4 0-11,-1 2-12,-5 0-11,-4 0-9,-3 0-11,-4 0-10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8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36028 13594 465,'-15'-1'0,"2"-1"0,3 0 0,1-1 0,2-1 6,0 0 12,2 0 12,1 0 12,1 2 6,2 4 2,2 4 1,2 4 2,0 5-4,2 7-6,-2 7-8,1 7-6,-1 5-7,0 5-6,-2 6-6,0 4-6,-2 3-3,0 1 2,-2 1 0,0 2 2,-1-7 0,1-11-1,-2-11 0,2-13 0,-1-5-18,2-1-33,0 1-33,2 0-34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9"/>
    </inkml:context>
    <inkml:brush xml:id="br0">
      <inkml:brushProperty name="width" value="0.04919" units="cm"/>
      <inkml:brushProperty name="height" value="0.04919" units="cm"/>
    </inkml:brush>
  </inkml:definitions>
  <inkml:trace contextRef="#ctx0" brushRef="#br0">39995 13050 447,'0'53'181,"0"-1"-42,0-2-42,0-2-42,-1-4-24,0-6-7,-2-6-8,0-5-7,-2-1-12,-2 6-17,-1 7-19,-3 5-18,0-2-6,2-6 4,3-9 5,1-7 5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9"/>
    </inkml:context>
    <inkml:brush xml:id="br0">
      <inkml:brushProperty name="width" value="0.03929" units="cm"/>
      <inkml:brushProperty name="height" value="0.03929" units="cm"/>
    </inkml:brush>
  </inkml:definitions>
  <inkml:trace contextRef="#ctx0" brushRef="#br0">39950 14024 559,'14'-28'57,"-1"5"-6,-2 7-5,-2 5-6,1 4-1,3 1 1,5 1 0,3 0 2,2 1-5,-1 0-10,-1 0-11,-1 1-10,-1-1-10,-1 2-8,-1 0-8,0 2-8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9"/>
    </inkml:context>
    <inkml:brush xml:id="br0">
      <inkml:brushProperty name="width" value="0.05892" units="cm"/>
      <inkml:brushProperty name="height" value="0.05892" units="cm"/>
    </inkml:brush>
  </inkml:definitions>
  <inkml:trace contextRef="#ctx0" brushRef="#br0">41044 12590 373,'0'-27'35,"0"11"17,0 9 19,0 10 17,-1 7 1,0 5-15,-2 6-14,0 4-16,-1 5-10,2 6-6,0 6-5,2 6-7,-1 6-6,0 5-8,-2 7-7,0 6-8,-2 3-6,-2 4-5,-1 3-5,-3 3-4,0-2-8,2-2-8,2-5-8,3-3-9,0-10 2,2-13 12,0-14 12,2-13 11,0-8 6,2-1-2,0-1-2,2 0-3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8"/>
    </inkml:context>
    <inkml:brush xml:id="br0">
      <inkml:brushProperty name="width" value="0.05415" units="cm"/>
      <inkml:brushProperty name="height" value="0.05415" units="cm"/>
      <inkml:brushProperty name="color" value="#00BFF3"/>
    </inkml:brush>
  </inkml:definitions>
  <inkml:trace contextRef="#ctx0" brushRef="#br0">82626 36441 406,'-1'-16'0,"-1"2"0,0 1 0,-1 1 0,-1 2 11,0 4 22,0 4 22,0 4 22,1 4 5,0 6-13,2 4-11,0 5-13,0 4-8,-2 1-6,-2 2-6,-1 3-5,-2 0-4,2 0-3,0 1-3,2-1-2,-1 4-5,-2 6-4,-2 8-5,-1 6-5,-1 1-8,4-8-10,2-6-10,4-7-10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09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41600 13836 539,'1'-14'3,"2"1"6,2 2 5,2 3 6,1 0 1,3 2-6,2 0-5,2 2-4,0 1 6,1 2 18,0 2 19,-1 2 18,0 3 2,-3 6-16,-1 4-15,-2 5-16,-3 3-10,-2 2-4,-4 3-6,-2 1-3,-4 1-4,-4-2 0,-3 0-1,-5-1-1,-1-2-1,3-5 2,1-3 1,2-5 0,6-2 2,7-2 4,7-2 4,9-2 2,8-4 3,9-6-1,8-6-1,10-6 0,1-1-6,-5 3-13,-4 3-12,-5 3-12,-6 1-12,-6 2-11,-5 1-13,-6 0-11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2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46158 13137 475,'-16'-2'2,"2"0"4,1-3 3,1-2 3,4 0 9,6 2 11,7 3 11,8 1 12,4 1 3,3 0-7,3 0-7,3 0-6,5-2-6,6 0-3,8-3-6,6-2-3,5-2-4,4-2-3,2-1-3,3-3-3,0 0-4,-3-1-3,-3 1-5,-2-1-4,-4 2-8,-3 5-9,-2 3-11,-4 4-10,-3 2-5,-7 0 3,-6 0 1,-5 0 1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2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48993 12147 507,'-8'-8'5,"2"0"8,1 0 10,1 1 8,1 0 6,3 2 2,4 2 2,2 2 1,4 1-1,6 2-6,4 0-4,5 2-5,3 0-3,2 1-1,3 2-1,1 0-1,1 1-3,0 0-4,0 0-5,1-1-3,-3 2-7,-2 2-6,-3 1-7,-3 3-8,-3 0-7,-1-1-8,-3-1-9,-1 0-9,-3-2-3,-4-1 0,-5-1 2,-2 0 1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3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46540 13869 541,'-19'0'9,"10"0"21,10 0 19,10 0 19,8-1 4,7-1-11,7 0-12,6-1-11,7-3-9,6-2-7,6-3-5,6-3-7,4-3-6,3-1-4,3-3-7,3-1-5,-1 0-1,-3 2 0,-5 5 2,-3 1 2,-6 4-7,-5 3-14,-6 2-15,-5 4-13,-8 2-6,-8 2 5,-7 2 4,-8 2 4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3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46577 14689 551,'-6'-7'7,"2"1"15,4 0 13,3 2 14,3 1 5,7 2-5,5 2-6,7 2-4,4 2-4,2 3-3,4 4-2,3 2-2,1 2-9,2 1-13,1 1-13,0 1-14,-2-1-6,-6-3 1,-5-3 0,-7-2 1,-3-3-7,-1 1-13,-1 0-14,0 0-14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4"/>
    </inkml:context>
    <inkml:brush xml:id="br0">
      <inkml:brushProperty name="width" value="0.05691" units="cm"/>
      <inkml:brushProperty name="height" value="0.05691" units="cm"/>
    </inkml:brush>
  </inkml:definitions>
  <inkml:trace contextRef="#ctx0" brushRef="#br0">53142 12481 386,'-22'-13'51,"3"3"-5,3 4-4,3 4-5,0 4-4,-2 4 0,-1 4-2,-3 3-1,-1 4-2,-1 3-2,-1 3-3,-1 3-3,-1 3-2,-1 1 0,-1 2 0,-1 3-1,0 1-2,1 2-2,1 2-2,1 2-3,2-2 0,3-4 0,3-5 0,3-5 1,4-5 0,6-3-1,6-4-1,6-4 0,8-7-7,11-9-9,11-8-11,10-9-11,7-6-5,1-2-2,3-4-1,2-3-2,-1 1 2,-3 2 5,-3 3 6,-2 3 5,-6 4 4,-6 4 4,-7 3 2,-7 4 4,-8 4 9,-9 5 16,-8 2 16,-10 6 15,-4 1 5,1 3-7,-1 2-7,0 2-7,1 1-5,1 1-3,0 1-1,2 2-3,1-1-3,2 1 0,2 0-3,3-1-1,0 2-3,1 1-3,2 3-3,0 1-5,2 0 0,2-3 1,2-3 2,2-2 1,1-4-2,1-1-6,1-2-6,1-2-6,3-4-4,4-6 1,3-6-1,4-5 0,3-5 0,-1-3 2,0-3 1,1-3 1,-3-1 1,-2 0 2,-3-1 2,-2 1 1,-6 1 2,-3 3 2,-6 3 2,-4 3 1,-6 3 3,-4 3 1,-6 3 3,-3 3 1,-7 2 1,-6 2 0,-5 2-1,-6 2 1,-3 3-2,0 4-3,0 3-3,0 5-2,4 0-5,7-2-6,9-4-6,7-3-5,5 0-6,1 0-7,0 1-6,2 2-7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6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57945 12725 501,'-13'-2'8,"4"0"17,6-3 16,5-2 17,4-1 3,5 1-9,5-1-9,5 0-10,5 0-4,3 0-1,4 1 0,5-1-1,3 0-2,4 0-6,4 0-6,4 1-5,-2 0-8,-5 2-10,-5 2-12,-7 2-10,-5 2-6,-5 2-1,-5 2-1,-5 2-2,-4 0-3,-4 1-4,-4 0-6,-4 0-5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6"/>
    </inkml:context>
    <inkml:brush xml:id="br0">
      <inkml:brushProperty name="width" value="0.04788" units="cm"/>
      <inkml:brushProperty name="height" value="0.04788" units="cm"/>
    </inkml:brush>
  </inkml:definitions>
  <inkml:trace contextRef="#ctx0" brushRef="#br0">58456 12048 459,'-21'-7'4,"5"1"9,4 0 8,6 2 9,2 5 10,0 11 10,0 12 11,1 9 10,-2 9 1,-2 6-13,-2 6-11,-2 6-11,0 5-13,1 6-13,1 7-14,1 5-13,1-4-10,2-12-9,2-13-7,2-12-8,1-9-7,2-6-5,0-3-5,2-6-5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6"/>
    </inkml:context>
    <inkml:brush xml:id="br0">
      <inkml:brushProperty name="width" value="0.05329" units="cm"/>
      <inkml:brushProperty name="height" value="0.05329" units="cm"/>
    </inkml:brush>
  </inkml:definitions>
  <inkml:trace contextRef="#ctx0" brushRef="#br0">61927 11259 412,'0'-23'8,"0"1"15,0 1 16,0 1 16,0 5 6,0 7-2,0 8-2,0 8-3,0 7-4,0 7-8,0 7-7,0 6-8,-2 6-6,0 0-3,-3 4-3,-2 1-4,0 0-3,-1 1-4,0 0-4,1 0-3,-1-1-7,2-2-11,1-2-10,1-2-10,0-4-10,2-5-7,0-7-8,2-5-7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7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62050 12256 555,'8'-29'43,"2"5"3,0 5 4,1 5 4,2 2-1,1 1-5,3-1-5,2 0-5,-1 2-7,0 3-9,0 2-9,-2 4-9,-1 1-9,-1 0-7,-1 0-9,0 0-7,-2 0-12,-1 2-14,-1 0-14,0 2-15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9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83500 35723 562,'0'-23'3,"2"2"7,0 3 7,2 1 6,1 2 6,3 1 5,4 0 4,2 2 5,5 1 0,5 2-4,7 3-5,5 1-5,2 1-3,-2 2-3,-2 0-2,-1 2-3,-4 1-10,-3 2-21,-5 2-18,-3 2-19,-4 1-10,-2 3 4,-4 2 2,-3 2 2,-2-1 3,-4-3 6,-2-3 4,-3-2 6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7"/>
    </inkml:context>
    <inkml:brush xml:id="br0">
      <inkml:brushProperty name="width" value="0.06502" units="cm"/>
      <inkml:brushProperty name="height" value="0.06502" units="cm"/>
    </inkml:brush>
  </inkml:definitions>
  <inkml:trace contextRef="#ctx0" brushRef="#br0">63179 10775 338,'-2'-21'25,"0"5"2,-3 4 3,-2 6 3,1 4 6,1 4 13,2 4 11,2 4 13,1 2-1,2 3-14,0 2-13,2 1-13,-1 4-9,-1 5-4,0 5-5,-2 5-4,0 3-3,0 2-4,0 2-3,0 2-3,0 1-4,-2 2-5,0 0-7,-1 1-5,-1 0-3,0-4-2,0-2-1,0-4-2,1-1-3,1-2-4,0 0-6,2-1-4,0-2 0,0-2 1,0-1 4,0-3 2,-1-3 2,0-5 0,-2-5-1,0-4 1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17"/>
    </inkml:context>
    <inkml:brush xml:id="br0">
      <inkml:brushProperty name="width" value="0.05985" units="cm"/>
      <inkml:brushProperty name="height" value="0.05985" units="cm"/>
    </inkml:brush>
  </inkml:definitions>
  <inkml:trace contextRef="#ctx0" brushRef="#br0">63850 11989 367,'9'-37'6,"3"6"11,4 4 11,2 5 12,0 4 4,-1 5-1,-2 3-1,-3 4-2,-2 7-4,-2 10-7,-4 9-7,-2 11-7,-4 3-4,-4-2-2,-4-2 0,-3-1-1,-2-4-3,4-3-5,3-5-4,2-3-4,7-5-5,8-3-3,9-4-5,9-4-3,6-4-2,3-7 1,2-6 0,4-5 1,0-3 2,-2 1 3,-2 1 2,-1 1 4,-5 2 2,-4 3 3,-5 3 3,-5 3 2,-3 2 4,-2 0 6,-3 2 5,-1 1 5,-2 5 11,-2 10 15,-2 9 15,-2 11 15,-2 3 1,0-2-15,-2-2-14,0-1-15,0-1-9,0-1-4,2 1-3,0-1-4,4-2-6,4-3-11,5-5-9,6-2-9,4-9-5,4-10-1,6-12 1,5-9 0,0-7 2,-6 1 4,-4 0 3,-4 0 5,-7 1 4,-3 3 2,-6 4 4,-4 2 4,-6 2 2,-4 3 3,-6 1 3,-3 3 2,-7 3 0,-4 6-4,-4 6-4,-6 6-4,-3 6-3,0 5-3,-2 7-4,0 5-3,2 1-9,9-5-13,8-5-15,7-5-14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66216 20376 999,'-17'0'0,"0"0"0,-1 0 0,-1 0 0,-3-1 0,-5 0 0,-4-1 0,-6-1 0,3 1-6,9 2-12,11 3-12,9 3-12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3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29603 20074 470,'-8'-8'9,"2"0"18,1 0 17,0 0 17,1 5 6,1 8-7,-2 9-6,2 10-7,-2 6-6,0 6-6,-1 6-6,-2 6-6,-1 6-6,-3 5-6,-3 7-6,-3 5-7,-1 5-4,3 5-5,1 3-4,2 4-4,3-3-8,3-8-9,2-9-11,4-8-10,1-12-5,2-10 1,0-13 0,2-11 1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4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30415 20641 380,'28'-4'53,"-7"8"-1,-7 8-1,-7 8-2,-6 4-4,-8 4-9,-6 3-8,-7 3-8,-3 1-7,-1 0-6,1 0-4,-1 1-6,3-4-3,3-4-2,4-5 0,5-5-2,4-7-4,8-8-6,6-9-6,7-9-7,5-7-1,5-1 4,3-4 4,5-3 4,-1 1 4,-4 5 4,-3 5 6,-5 5 5,-4 6 7,-6 10 7,-6 8 8,-6 9 7,-4 4 4,-2-1-1,-2-1-1,-2-1-1,4-5-6,7-10-12,7-10-13,9-10-11,3-4-5,1 1 2,0 1 1,-1 1 3,0 2 4,-3 5 7,-1 3 7,-2 4 7,0-1-1,5-4-8,4-6-9,3-3-8,1-3-3,-5 4 1,-3 3 1,-4 3 2,-3 1 2,-1 2 5,-1 1 3,0 0 5,-3 3 7,-3 4 15,-2 4 13,-3 4 14,-2 2 2,2 1-6,0 1-8,2 2-7,3-1-8,5-1-10,7-1-9,6 0-10,1-4-6,-1-3-2,-3-4-2,-1-4-2,-2-3-1,-1-2 0,-1-1-1,0-3 1,-3-2 1,-1 0 1,-2-1 2,-2-1 1,-2-1 2,0-1-1,-2-1 1,0-1 0,-4 2 6,-4 4 10,-5 6 12,-5 5 10,-2 3 4,1 3-1,0 4-2,2 2-2,6-1-12,10-6-21,12-6-20,10-6-22,3-3-6,-1 1 8,-4-1 9,-3 0 8,-2-1 6,-1-1 5,-1-3 4,0-1 3,-2-2 4,-1 0 2,-1 1 3,0-1 2,-2 1 3,-1 1 6,0 1 4,-2 1 6,0 1 2,-2 2-1,0 3 1,-2 1-1,0 5 9,0 8 19,0 8 19,0 7 18,0 6 2,0 3-16,0 3-16,0 3-16,0 4-10,0 8-6,0 6-6,0 7-5,0 6-10,0 3-13,0 4-15,0 5-15,1-7-3,0-13 5,2-16 6,0-14 5,1-8-5,0-1-13,0-1-15,0 0-14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6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39003 20095 494,'-2'-13'8,"0"4"17,-3 6 17,-2 5 16,-1 2 3,1 3-11,-1 2-13,0 2-10,0 3-6,-2 7 1,0 5 2,-1 7 1,-1 2-1,1 2-5,-1 0-3,0 2-5,1 2-2,1 4-1,0 4 1,2 4 0,1 1-9,0-1-15,2-1-16,1 0-16,0-7-12,2-8-7,0-11-8,2-9-6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6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39966 21200 661,'-12'2'82,"8"4"-8,8 3-10,8 5-7,2 1-16,0-1-20,-1-1-22,0-1-20,-2-2-17,-1-1-12,-1-2-14,0-2-12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6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40544 19566 385,'-6'-7'56,"4"2"-10,4 2-9,4 2-9,3 1-5,3 2 3,3 0 2,4 2 1,1 0-1,2 0-3,3-1-5,1 1-4,1 1-4,-3 0-7,-1 1-5,-3 2-7,-2 0-4,-3 0-3,-3-1-3,-2 1-3,-5 2 2,-2 4 10,-6 3 8,-2 5 9,-4 0 7,0-1 3,-1-3 4,-1-1 5,-1 0 1,0 3-1,0 3-1,1 3 0,-1 2-2,0 3-3,1 1-2,-1 3-4,-1 5-1,-2 11-4,-1 12-2,-3 10-3,0 7-5,-1 4-11,1 4-9,-1 4-10,1-1-9,1-6-8,1-6-10,1-5-9,1-10-3,2-13 2,3-12 2,1-13 1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7"/>
    </inkml:context>
    <inkml:brush xml:id="br0">
      <inkml:brushProperty name="width" value="0.04921" units="cm"/>
      <inkml:brushProperty name="height" value="0.04921" units="cm"/>
      <inkml:brushProperty name="color" value="#F2395B"/>
    </inkml:brush>
  </inkml:definitions>
  <inkml:trace contextRef="#ctx0" brushRef="#br0">42178 19694 447,'-6'-22'7,"4"2"17,4 5 14,4 1 17,4 4 4,4 3-4,3 2-5,5 4-5,1 2-4,-1 4-6,-2 2-3,1 3-6,-3 4-3,-3 4-4,-3 3-4,-2 5-4,-5 2-4,-5 2-1,-4 2-3,-5 3-1,-6-1-9,-4 0-13,-4-1-12,-6-2-14,-4 0-3,-1-1 4,-2-2 5,-2 1 4,0-4 6,3-4 6,4-3 5,2-4 6,3-4 5,3-1 4,3-2 5,3-2 5,7-2 8,12-2 11,12-2 11,11-2 10,8-2 3,5-2-9,3-2-9,4-1-7,2-1-10,1 2-12,2 2-12,0 2-10,-3 2-11,-8 1-6,-8 0-8,-7 2-8,-6 0-3,-3 0 1,-3 0 0,-2 0 1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8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44365 20144 623,'-10'37'97,"-2"-2"-20,-3-3-20,-3-3-20,-1-3-12,1-2-5,0-1-4,2-2-5,2-3-4,1-1-3,2-3-3,2-1-3,6-6-7,8-10-10,9-10-9,10-9-10,2-4-3,0 3 7,-1 3 5,-1 3 5,-2 2 5,-3 4 5,-3 3 3,-2 3 4,-5 3 7,-3 4 12,-4 3 12,-4 5 10,-2 3 5,-2 0-4,0 1-3,-1 1-3,3-3-6,8-6-8,7-8-8,9-6-9,2-4-8,-1 0-10,-3 1-10,-1-1-9,-2 2-2,-2 2 9,-3 4 8,-1 3 8,-2 2 8,-2 1 7,-2 3 7,-2 2 8,-2 1 5,0 0 3,-2 0 5,0-1 2,2-1 1,6-4-4,5-4-3,7-4-4,5-3-10,3-3-16,4-3-14,5-3-17,-2-1-6,-4 2 2,-5 3 1,-4 1 2,-6 4 11,-3 4 19,-4 6 19,-4 4 20,-3 3 11,-2 0 3,-2 0 3,-2 0 3,2-1-5,4-1-14,6-1-14,4 0-14,2-3-15,-3-4-13,-1-4-14,-2-4-14,-1-1-3,0-1 11,0 0 11,0 1 9,-1-1 8,-2 0 5,-2 0 6,-2 1 5,-2-1 9,-2 2 11,-2 1 10,-1 1 13,-2 1 3,0 2-1,0 2-3,1 2-1,1 2-9,6 4-15,4 2-14,6 3-14,3 0-13,3-4-8,4-4-8,2-4-10,1-4-2,1-2 2,-1-3 3,1-3 3,-2-1 5,-3 2 7,-3 3 7,-2 1 8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9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83748 36050 403,'-16'0'2,"2"0"2,1 0 3,1 0 3,-1 0 3,0 2 3,-1 0 4,-1 2 3,0 0 3,1 0 3,0-1 2,2 1 2,1 1 0,2 2-3,3 2-4,1 2-3,1 2 0,2 5 1,0 3 3,2 5 2,-1 5 0,0 6 0,-2 8-2,0 7 0,-2 5-4,-2 5-7,-2 5-5,-1 5-6,-1 5-5,2 5-7,2 4-5,3 6-6,-1-1-7,2-4-5,-1-5-7,0-5-7,0-7-5,2-5-3,0-8-5,2-7-3,0-7 1,0-7 7,0-9 6,0-7 7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38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46897 19398 468,'7'-16'2,"-1"-1"4,-1-2 5,0 1 4,-2 2 11,0 10 18,-2 9 19,0 8 17,-3 8 2,0 7-15,-3 6-15,-2 8-14,0 6-12,0 6-11,2 5-11,1 7-9,-1 7-11,0 7-8,-1 8-10,-1 8-8,0-6-10,2-18-10,2-18-9,2-19-10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0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51672 19781 486,'-8'-5'79,"0"6"-15,0 6-14,1 6-16,-1 3-10,0 1-2,0 1-2,0 1-4,-1 2-1,-1 5 0,-3 3 1,-2 4 0,1 1 0,1-5-1,2-4-2,3-3 0,1-4-2,2-1 0,2-3-1,2-1-2,3-3 0,4-2 0,3-4-1,5-2-1,4-4 0,3-4-2,5-4 0,3-4-1,2-3-7,-2-3-10,0-3-11,-1-2-12,-2-4-4,-3 1-1,-3-2 0,-3-1 1,-4 1 2,-5 2 7,-4 1 6,-6 3 6,-3 3 4,-5 3 0,-4 4 2,-3 5 0,-3 2 4,1 2 8,-1 2 7,0 2 8,2 2 1,1 4-4,2 2-3,3 3-5,2 1-4,2 0-4,4-2-3,3-1-4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0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53000 20250 531,'0'29'109,"2"-3"-19,0-5-19,2-4-19,-1-2-11,1-1-7,0 0-6,0-2-6,0-1-7,1 1-9,1 0-8,2 0-10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0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53656 18914 499,'8'-8'2,"2"0"6,0 1 5,1-1 4,0 2 13,0 4 17,-2 4 18,-1 4 17,-1 4 1,-4 7-20,-3 6-17,-2 5-20,-3 4-13,-2 0-8,-1 2-7,-3 1-8,0-3-5,2-4 0,2-5 0,3-4-1,0-4 0,2-1 0,0-1 1,2-1 1,1-1 0,4 0 0,2-2 1,3-1-1,2 0 3,0 2 5,-1 0 5,1 1 6,-2 2 2,-2 2 1,-4 1 1,-2 3 0,-5 2 1,-4 3-1,-5 3-1,-5 3 1,-4 1-2,-2 2-1,-1 1-1,-2 1-1,0-2-1,3-4 0,3-4 1,3-3-1,2-4-5,2-3-14,3-3-12,1-2-13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1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55422 17738 374,'-8'-15'7,"2"2"14,1 3 13,0 1 14,0 5 6,-2 8-1,-1 8 0,-3 7-2,-2 7-3,-1 5-6,-3 5-7,-1 4-6,-3 5-5,0 4-2,-1 4-3,0 4-3,-2 3-2,1 3-1,-1 3-1,1 3-1,2-2-3,5-5-2,4-6-2,6-6-3,4-7-5,4-8-9,4-8-9,4-7-9,3-7-3,5-5 2,3-4 1,5-6 2,1-4 1,1-5 0,-1-5-1,0-5 0,-1-4 1,-5-1 4,-3-3 4,-5-1 3,-4 0 2,-4 3 4,-5 3 1,-6 3 3,-4 4 1,-3 3-1,-5 4 1,-3 4-1,-3 4 1,1 2 1,-1 4 1,1 2 2,1 2-3,5 2-4,3 0-7,4 1-4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1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56318 19300 506,'7'8'104,"-2"1"-19,-2 2-18,-2 0-19,-2 2-10,-2 3-4,-2 3-2,-2 3-3,-1 0-5,1-3-6,-1-3-7,0-2-7,2-5-12,6-3-17,4-4-17,6-4-16,2-3-6,1-2 7,1-1 8,2-3 6,-1 0 9,1 0 9,0 2 8,-1 1 11,-1 3 8,-2 6 10,-4 6 10,-3 6 10,-2 1 5,-4-1 2,-2-3 2,-3-1 2,0-2-6,6-4-12,4-3-13,5-2-11,5-4-9,1-3-3,5-5-4,2-4-4,0 0-2,-1 3-1,-3 3 0,-1 3 0,-2 2 3,-3 4 6,-1 2 8,-2 4 7,-3 3 4,-2 4 1,-4 3 1,-2 5 2,-3 1 5,-2 1 7,-2-1 8,-1 1 8,2-4-5,10-7-16,8-6-16,9-8-16,5-4-9,1-1 0,1-3-1,1-2-1,-2 1-1,-3 3-1,-5 3 0,-3 2-2,-4 4 5,-4 2 10,-4 4 11,-4 2 10,-2 0 1,2-4-8,0-4-7,2-4-8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1"/>
    </inkml:context>
    <inkml:brush xml:id="br0">
      <inkml:brushProperty name="width" value="0.0546" units="cm"/>
      <inkml:brushProperty name="height" value="0.0546" units="cm"/>
      <inkml:brushProperty name="color" value="#F2395B"/>
    </inkml:brush>
  </inkml:definitions>
  <inkml:trace contextRef="#ctx0" brushRef="#br0">58547 18466 402,'0'-12'68,"0"8"5,0 8 4,0 8 4,0 6-5,0 7-14,0 5-15,0 6-14,-2 6-9,0 4-3,-3 6-3,-2 4-4,0 3-10,0 3-21,2 2-18,1 1-20,0-5-13,2-12-7,0-14-6,2-11-8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2"/>
    </inkml:context>
    <inkml:brush xml:id="br0">
      <inkml:brushProperty name="width" value="0.05464" units="cm"/>
      <inkml:brushProperty name="height" value="0.05464" units="cm"/>
      <inkml:brushProperty name="color" value="#F2395B"/>
    </inkml:brush>
  </inkml:definitions>
  <inkml:trace contextRef="#ctx0" brushRef="#br0">62618 18344 402,'-15'-18'124,"2"10"-19,2 11-20,3 12-19,0 6-14,0 5-9,0 3-9,0 4-8,0 3-7,-1 1-3,-2 0-2,0 2-4,-1 1-6,-1 2-12,-2 2-11,0 2-11,1 1-8,1-2-6,2-1-7,2 0-5,2-5-2,1-7 4,0-9 3,2-7 3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3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63200 19437 502,'8'-6'11,"0"6"23,-1 4 23,1 6 22,0 2 5,0 1-16,-1 1-14,1 1-15,0 1-11,0 1-6,0 1-8,-1 2-6,1-2-11,-2 0-14,-1-1-14,0 0-14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3"/>
    </inkml:context>
    <inkml:brush xml:id="br0">
      <inkml:brushProperty name="width" value="0.06037" units="cm"/>
      <inkml:brushProperty name="height" value="0.06037" units="cm"/>
      <inkml:brushProperty name="color" value="#F2395B"/>
    </inkml:brush>
  </inkml:definitions>
  <inkml:trace contextRef="#ctx0" brushRef="#br0">64400 18215 364,'14'-8'0,"-3"2"0,-3 1 0,-2 0 0,-1 1 4,4-2 10,2 0 9,3-1 8,1 1 5,-3 4-1,-1 4-1,-2 4 0,-3 4-3,-2 5-3,-4 5-4,-2 5-3,-4 4-4,-4 5-4,-3 3-5,-5 4-5,-1 0-1,1-4 0,1-4 1,1-4 0,7-7-1,15-10-3,15-12-4,15-10-3,7-8-5,-2-3-7,0-5-7,-1-3-7,-2-2-3,-2 0 0,-2-1 1,-1 1-1,-4 1 4,-2 1 3,-3 3 6,-3 2 3,-3 1 6,-4 3 5,-5 1 6,-3 3 6,-2 1 6,0 2 7,0 2 7,0 3 6,-1 3 11,-1 8 13,0 6 14,-1 7 14,-2 5 0,-1 5-14,0 3-13,-1 5-14,-1 1-10,0 2-5,0 0-6,0 2-5,1-1-5,0 0-1,2-1-1,0-2-3,1-1-1,0-3-4,0-3-2,0-3-2,1-3-4,0-2-3,2-1-3,0-2-3,-1-2-2,-4 1 1,-4 0 0,-3-1 0,-5 0 0,-2-1-1,-3-1-2,-3 0-2,-3-2-2,-1-1-3,-2 0-2,-2-2-2,0-1-1,5-2 2,3-3 2,5 0 2,2-3-1,2 0-1,3-2-1,1 0-3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9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83750 37344 626,'22'-22'6,"-3"5"12,-3 3 13,-2 4 12,-1 3 4,5 0-3,3 2-3,5 1-2,3 0-5,5 2-6,3 0-6,4 2-6,0 0-12,-7 0-16,-6 0-18,-5 0-17,-5 0-9,-1 0-3,-2 0-3,-2 0-2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3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66400 18027 563,'10'-9'7,"3"-2"15,5-1 15,3-2 15,3 0 5,-1 5-5,1 3-5,-1 4-5,0 3-5,-1 2-5,-1 2-4,-1 1-6,-2 2-21,-3 0-34,-3-1-36,-2 1-35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4"/>
    </inkml:context>
    <inkml:brush xml:id="br0">
      <inkml:brushProperty name="width" value="0.04976" units="cm"/>
      <inkml:brushProperty name="height" value="0.04976" units="cm"/>
      <inkml:brushProperty name="color" value="#F2395B"/>
    </inkml:brush>
  </inkml:definitions>
  <inkml:trace contextRef="#ctx0" brushRef="#br0">67425 18600 442,'-2'16'5,"-2"1"10,-4 1 11,-2 1 10,-2 2 7,-3 3 3,-2 3 3,-1 3 4,-3 1-2,0-1-8,-1-2-6,0 1-7,4-8-12,14-13-18,12-13-17,13-12-18,7-6-8,-1-1 2,1 1 3,-1-1 1,-2 3 3,-3 5 6,-4 5 4,-5 5 5,-2 4 8,-2 4 8,-2 3 9,-2 5 9,-4 4 8,-6 4 7,-6 3 7,-6 5 7,-1 0 2,1 0-2,2-1-3,3-1-3,3-4-4,6-8-5,6-9-5,6-6-5,4-7-13,5-4-22,3-4-22,5-3-20,0-1-7,-3 5 8,-3 3 10,-3 4 8,-4 5 12,-4 6 14,-6 6 14,-4 6 14,-4 3 9,0-1 3,-2 1 4,0 0 5,2-3-5,4-5-9,6-5-10,4-4-11,4-4-5,1-2 0,3-1 0,2-3-1,-1-1-6,-3 0-14,-3 0-12,-2 1-12,-3 1 0,1 2 15,0 4 14,0 2 16,0 2 6,0 0-1,-1 0 0,1 0-1,-1 2-1,-2 2-2,-2 4 0,-2 2-1,-3 2 2,-2 3 6,-4 2 6,-2 2 6,-1-1 4,1 0 1,0 0 2,2-2 1,3-3-7,6-5-15,6-4-16,6-6-16,2-3-9,-1-1-5,-1-3-3,0-2-5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4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69662 17900 422,'8'-22'49,"-2"4"2,-1 5 0,0 3 0,-2 4 1,0 6 0,-2 4 1,0 6-1,-1 4-3,0 5-9,0 5-8,0 5-8,-2 7-9,0 8-8,-3 9-10,-2 10-7,-1 7-8,-2 10-3,0 9-4,-1 8-5,0-4-11,0-19-17,2-19-17,1-18-19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48"/>
    </inkml:context>
    <inkml:brush xml:id="br0">
      <inkml:brushProperty name="width" value="0.04994" units="cm"/>
      <inkml:brushProperty name="height" value="0.04994" units="cm"/>
      <inkml:brushProperty name="color" value="#F2395B"/>
    </inkml:brush>
  </inkml:definitions>
  <inkml:trace contextRef="#ctx0" brushRef="#br0">80850 3045 440,'8'-5'8,"2"4"16,0 6 15,2 4 16,-4 3 3,-5 2-12,-6 0-10,-5 1-12,-6 2-6,-4 3-2,-3 3-3,-5 3-2,-2 1-4,-1 1-5,-1-1-3,0 1-6,7-7-4,20-13-5,18-13-3,19-12-6,10-7 0,2-3 2,2-1 1,2-2 2,-2 1 3,-6 5 3,-6 5 3,-5 5 2,-9 6 8,-11 8 10,-11 8 11,-10 7 12,-5 4 3,-1-1-3,0 0-2,1-2-4,5-5-7,12-6-13,11-10-13,13-6-13,4-4-6,-1 0 2,-3 2 0,-1 1 1,-3 2 1,-3 2 1,-3 4 2,-3 3 2,-3 2 6,-4 5 11,-4 4 11,-4 4 10,-3 1 7,-2-1-1,-2-1 1,-1 0-1,3-4-4,9-3-11,11-4-9,10-4-11,5-4-6,2-6-4,3-3-3,1-6-4,-1-2 0,-3 4 1,-5 3 2,-3 3 2,-6 4 7,-7 6 15,-6 6 13,-8 6 15,-3 2 7,-2-1 2,0 0 2,-1-2 1,2-1-2,6 0-6,6-2-7,6 0-5,5-2-9,4-1-7,3 0-9,5-1-9,0-1-6,-2 0-5,-1 0-4,-2 0-5,-6-1 0,-7-1 2,-8 0 3,-8-1 2,-3-3 4,2-2 5,3-3 4,1-3 5,1-2 2,0 2 0,0 1 1,0 1 1,-1 2 1,-4 4 4,-2 4 2,-3 4 3,-3 3 4,-1 2 3,-3 2 3,-1 1 4,-1 1 2,4 0 2,3-2 0,3 0 1,7-3-3,10-3-10,11-2-8,11-4-9,6-3-6,-1-3-5,0-5-5,1-4-4,-3 1-3,-6 3-2,-4 4-1,-4 5-1,-2-2-3,5-6-2,3-6-4,5-5-2,0-5 2,-5-1 9,-3-2 7,-4-2 8,-4-1 6,-1 1 3,-2 1 4,-2 2 3,-1 0 1,0 3-2,-1 2 0,1 1-2,0 4 9,0 3 19,0 4 19,0 5 19,1 6 9,0 11-1,1 11-3,2 11-1,-2 10-6,-3 10-8,-2 10-9,-3 9-9,-4 8-9,-4 5-10,-4 4-12,-4 6-9,-1 5-10,1 7-10,1 7-8,1 7-10,2-8-9,2-24-11,4-23-11,3-24-11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0"/>
    </inkml:context>
    <inkml:brush xml:id="br0">
      <inkml:brushProperty name="width" value="0.05151" units="cm"/>
      <inkml:brushProperty name="height" value="0.05151" units="cm"/>
      <inkml:brushProperty name="color" value="#F2395B"/>
    </inkml:brush>
  </inkml:definitions>
  <inkml:trace contextRef="#ctx0" brushRef="#br0">11730 28600 427,'-7'37'100,"2"-6"-20,3-4-19,1-5-20,-1 2-11,0 7-3,-3 8-2,-2 8-3,-1 7-2,0 6-3,1 5-3,-1 7-3,-1 2-3,0 1-1,-1-1-2,-1 0-3,-1-4 0,2-9-2,1-9 0,1-8-2,0-8 0,2-7-1,0-7 0,2-7 0,1-6-3,2-6-1,2-6-4,2-6-2,4-8-2,5-11-4,7-11-3,6-10-2,3-11-3,4-9-1,3-11-3,3-8 0,1-4 0,0 7 4,0 6 4,0 6 5,0 7 4,-2 8 4,0 10 6,-1 8 5,-4 8 5,-4 7 6,-5 7 6,-5 7 5,-3 7 7,-4 8 5,-3 8 6,-2 8 7,-3 4-1,-1 2-5,0 3-7,-2 1-5,0 3-6,0 5-2,0 3-5,0 4-3,0 4-3,0 4-2,0 3-4,0 5-1,0 0-3,0-3-3,0-3-2,0-2-1,1-5-10,0-4-14,2-5-15,0-6-16,2-4-3,0-5 6,1-5 7,2-5 6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1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14345 29150 443,'-15'1'7,"4"2"15,3 2 14,3 2 15,2 1 3,3 1-7,4 2-7,2 0-8,3 1-6,2 1-6,2 1-7,1 2-5,2-1-6,-2-1-2,-1-1-4,-1-1-4,1-3-9,2-6-18,1-6-16,3-6-17,-1-3-2,-1-1 12,-2-1 13,-2-1 13,-3 0 9,-1 4 4,-2 3 7,-2 2 4,-3 6 13,-4 6 20,-4 7 21,-4 8 19,-2 2 5,-1 1-12,-1-1-13,-1 0-11,-2 1-9,0-1-5,-1 1-4,-1-1-5,1 0-1,2-3-1,4-1 2,3-2-1,4-4-8,8-5-21,6-5-19,8-4-20,0 1 0,-5 6 18,-5 7 19,-4 7 18,-6 4 13,-6 1 5,-6 1 6,-5 1 7,-4 0 1,1-1-4,-1-1-2,1-1-4,0-1-3,1 1-3,1-1-2,1 1-3,1-2-2,2-3 1,2-3 0,3-3 0,3-3-9,6-2-18,6-4-20,6-2-17,3-5-7,3-2 9,2-5 7,2-4 8,0 0 7,1 1 6,-1 2 7,1 2 5,-2 2 6,-1 2 3,-2 3 3,-2 1 3,-2 2 8,-1 1 14,-1 3 12,0 2 12,-2 2 8,-1 2-1,0 2 0,-2 1 0,1 2-2,2 0-7,2-1-5,2 1-6,0-1-5,1-1-3,0-1-4,0 0-2,-1-2-4,1-1-5,0-1-3,0 0-5,0-4-4,1-2-7,1-6-5,2-2-7,-3-5-3,-3-4 1,-4-3 2,-4-5 0,-2-2 2,2-1 1,0-1 1,2-1 1,0 1 3,1 1 6,2 3 5,0 2 6,1 2 4,2 4 5,0 4 5,1 5 4,2 2 4,0 3 3,1 4 3,1 2 2,-1 4-11,-2 4-25,-4 3-26,-3 5-26,-3-1-14,-6-3-6,-4-4-5,-5-4-4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1"/>
    </inkml:context>
    <inkml:brush xml:id="br0">
      <inkml:brushProperty name="width" value="0.03093" units="cm"/>
      <inkml:brushProperty name="height" value="0.03093" units="cm"/>
      <inkml:brushProperty name="color" value="#F2395B"/>
    </inkml:brush>
  </inkml:definitions>
  <inkml:trace contextRef="#ctx0" brushRef="#br0">15041 31096 711,'-4'-14'78,"8"3"-13,8 3-11,7 3-13,5 1-12,1 2-12,1 0-13,1 2-10,-2 0-16,-4 2-19,-3 0-17,-4 2-19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2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18150 29577 514,'0'-9'48,"18"-2"9,15-1 9,18-2 8,1 0-3,-11 5-13,-12 3-13,-11 4-14,-5 2-11,3 0-8,3 0-9,4 0-7,-2 1-9,-3 4-11,-5 2-9,-3 3-10,-3 2-7,-2 1-2,-3 1-3,0 1-2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2"/>
    </inkml:context>
    <inkml:brush xml:id="br0">
      <inkml:brushProperty name="width" value="0.04161" units="cm"/>
      <inkml:brushProperty name="height" value="0.04161" units="cm"/>
      <inkml:brushProperty name="color" value="#F2395B"/>
    </inkml:brush>
  </inkml:definitions>
  <inkml:trace contextRef="#ctx0" brushRef="#br0">18059 30808 528,'-8'7'0,"0"-2"0,0-3 0,0 0 0,2-3 7,2 0 13,4-2 13,3 0 13,4-1 8,9 0 0,8 0 1,7 0 1,6 0-6,4-1-10,4-2-10,4 0-11,0 1-12,-2 2-10,-3 4-12,-4 2-11,-3 3-8,-5 0-7,-5 1-5,-5 2-6,-4-1-3,-3-1 0,-3-1 1,-2 0-1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2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21045 28463 437,'3'-15'10,"6"2"19,5 2 19,7 3 20,1 1 2,-3 2-12,-3 2-13,-3 2-13,0 2-7,0 2-3,1 2-1,1 2-3,-1 2-3,-3 5-4,-2 4-6,-4 3-4,-5 4-5,-8 3-5,-7 3-4,-9 3-5,-3-1-1,1-4 3,1-3 4,2-5 3,0-2 0,4-3-5,3-1-4,3-2-5,5-3 3,6-2 10,8-4 8,6-2 9,5-2 6,3 1 1,3 2 1,3 0 1,0 1 1,-1 0 0,-3 0 2,-1 0 1,-4 2 0,-3 6-1,-4 4 1,-4 5-1,-4 3-2,-4 3-2,-4 1-3,-4 2-2,-3 2-4,-1-1-2,-3 0-4,-1 1-1,-2-2-2,1-2 1,-1-1 2,0-3 2,1-2-6,1-4-10,1-5-11,1-3-11,3-5-12,4-4-15,6-6-16,5-4-14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19"/>
    </inkml:context>
    <inkml:brush xml:id="br0">
      <inkml:brushProperty name="width" value="0.04816" units="cm"/>
      <inkml:brushProperty name="height" value="0.04816" units="cm"/>
      <inkml:brushProperty name="color" value="#00BFF3"/>
    </inkml:brush>
  </inkml:definitions>
  <inkml:trace contextRef="#ctx0" brushRef="#br0">90592 35819 456,'-1'-28'7,"-1"5"14,0 7 13,-1 5 14,-1 7 6,0 8-3,0 8-2,0 7-3,-1 8-3,0 5-5,-1 6-5,-2 6-4,1 4-3,-1 2-4,0 2-3,0 2-2,0 2-11,0 2-14,0 2-17,0 1-15,1 1-10,1-2-6,0-3-6,2-1-5,0-6 1,2-11 9,0-12 8,2-9 9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2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22500 29950 449,'7'7'5,"-1"-1"10,0 0 10,-2-2 11,2 2 11,4 4 15,3 3 14,5 5 14,1 1-5,1 1-24,-1-1-25,1 1-23,-2-2-21,-3 0-13,-3 0-14,-2-2-14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3"/>
    </inkml:context>
    <inkml:brush xml:id="br0">
      <inkml:brushProperty name="width" value="0.05511" units="cm"/>
      <inkml:brushProperty name="height" value="0.05511" units="cm"/>
      <inkml:brushProperty name="color" value="#F2395B"/>
    </inkml:brush>
  </inkml:definitions>
  <inkml:trace contextRef="#ctx0" brushRef="#br0">23395 28240 399,'-12'-8'5,"7"2"11,6 0 10,8 2 10,4 1 5,5 2-4,3 2-4,5 2-2,1 2-6,-1 2-7,-1 1-7,-1 3-7,-2 1-4,-3 0-2,-3-1-1,-3 1-2,-3 1 2,-2 2 2,-4 1 5,-2 3 3,-4 1 3,-2 1 6,-4 1 5,-2 1 4,-2 1 4,1 1 0,-1 1 3,0 1 1,0 3-2,1 6-3,-1 6-3,0 7-4,0 5-7,-1 9-8,-2 7-8,0 9-9,0 2-4,-1 0 1,0-1 1,1-1 0,-1 2-6,0 6-12,1 6-13,-1 6-12,2-8-7,2-20-2,4-20-3,3-21-2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3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24901 28650 498,'16'0'5,"2"2"13,0 0 11,1 2 11,0 1 8,-1 1 4,-1 3 3,-1 2 4,-2 2-4,-3 3-11,-2 3-10,-4 3-11,-3 2-7,-4 1-4,-4 1-4,-3 1-5,-6 1-4,-6 3-8,-5 1-6,-6 2-8,-3-1-3,1-3-2,2-5-1,0-3-1,3-3 2,5-1 5,5-1 5,5-1 6,6-1 5,6-3 9,7-1 7,8-2 8,5-2 3,7-2-2,5-3-1,6 0-2,2-2-6,-2 0-13,-2 0-12,-1 0-11,-4-1-12,-3-1-10,-5 0-9,-3-1-10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4"/>
    </inkml:context>
    <inkml:brush xml:id="br0">
      <inkml:brushProperty name="width" value="0.06676" units="cm"/>
      <inkml:brushProperty name="height" value="0.06676" units="cm"/>
      <inkml:brushProperty name="color" value="#F2395B"/>
    </inkml:brush>
  </inkml:definitions>
  <inkml:trace contextRef="#ctx0" brushRef="#br0">26894 28766 329,'-8'9'42,"0"3"3,0 3 4,0 3 4,-1 3-3,-1-1-11,-3 2-9,-2 2-10,0-2-6,1-2-4,1-1-3,1-2-2,5-6-12,11-7-17,12-8-18,10-7-18,4-5-3,-2 2 12,-1 1 12,-3 1 12,-1 2 8,-3 2 1,-1 4 3,-2 3 3,-4 2 5,-3 3 7,-4 4 7,-4 2 7,-3 2 7,-2-1 5,-2 1 5,-2 0 6,-1-1 1,1-1-2,-1 0-2,0-2-2,2-3-6,6-4-11,4-6-10,6-4-10,2-3-8,3-1-7,2-2-6,1 0-6,1 1-1,-1 3 7,0 3 5,-2 2 7,-2 4 3,-3 2 3,-3 4 1,-2 2 2,-4 1 7,-2 0 12,-3-2 13,-4 0 12,3-3 0,6-4-11,7-4-11,8-4-12,3-1-8,1 0-4,1 2-4,1 1-4,-1 0-2,-1 2 3,-3 1 1,-1 0 2,-3 3 5,-2 2 6,-4 4 8,-3 2 6,-2 2 5,-4 2 1,-2 0 1,-4 1 2,-1 1 2,-1 0 0,-2-1 3,0 1 0,4-1 0,7-2-3,7-2-4,9-2-3,3-2-8,-1-1-12,-1 0-14,-1-2-12,-1-3-7,-2-5 1,-3-7-1,-1-6 1,-2-1 3,-2 1 7,-2 3 6,-2 1 6,-3 3 6,-4 3 3,-4 2 4,-3 4 4,-3 2 3,2 0 4,1 2 2,1 0 4,0 2 2,0 2-1,1 2 0,-1 2-1,4-1-8,10-2-16,8-4-17,9-2-16,5-4-6,-1-4 1,1-4 3,-1-3 3,0-3 3,-3 1 5,-1-1 5,-2 1 6,-2-1 4,-1 1 8,-1-1 5,0 0 7,-2 2 5,-1 1 7,-1 2 5,0 3 6,-1 2 10,-1 4 16,1 4 17,0 4 15,-1 5 1,-2 7-14,-3 7-13,0 8-14,-2 5-11,0 6-5,0 6-6,0 6-7,0 6-14,0 7-24,0 7-22,0 6-24,0-3-4,0-15 11,0-14 12,0-15 12,0-9 1,0 0-10,0-1-9,0 0-10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09:59"/>
    </inkml:context>
    <inkml:brush xml:id="br0">
      <inkml:brushProperty name="width" value="0.0487" units="cm"/>
      <inkml:brushProperty name="height" value="0.0487" units="cm"/>
      <inkml:brushProperty name="color" value="#00BFF3"/>
    </inkml:brush>
  </inkml:definitions>
  <inkml:trace contextRef="#ctx0" brushRef="#br0">19447 35509 451,'0'-25'25,"0"11"14,0 12 15,0 12 13,-1 10 2,0 11-13,-2 9-11,0 10-13,-1 6-6,0 1-2,0 3-1,0 2-1,0 0-3,1-1-2,-1-1-3,0 0-3,0 0-5,2 5-8,0 3-6,2 5-7,0-2-6,2-5-5,0-7-3,2-5-6,0-6-3,0-8-6,-1-6-4,1-7-4,-1-6 0,0-3 8,-1-4 8,-2-4 6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0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19795 36650 534,'-10'17'123,"-3"3"-25,-5 3-26,-4 3-26,-3 1-15,-2 1-5,-4-1-7,-3 0-4,-1 0-5,0-1-1,-1-1-2,1-1-2,2-1-2,2 1-2,3-1-1,3 1-1,3-3-2,5-3-1,3-5-3,5-3-2,6-3-1,11 0-1,11-2-1,11 0 0,6-1-1,1 3 0,0 2 2,2 2-1,-1 1 0,-2 1-3,-2 1-2,-1 1-3,-3 1-4,-2 2-7,-2 0-5,-1 1-5,-4-2-3,-3-3 2,-4-4 1,-4-4 2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0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21998 37845 493,'-17'-13'138,"0"4"-32,-1 6-32,-1 5-30,-1 3-18,1 3-5,-1 3-4,1 4-5,0 1-3,1 3-1,0 1-2,2 3 0,1-1-1,1-1 1,1-3 0,0-1 0,3-1 0,3-1-1,2 1-2,4 0-1,2-1-1,4-1-3,2-1-2,3-1-2,3-1 1,2-1 0,1 0 2,3-2 2,1-1-6,1 0-10,1-2-12,1 0-12,2-4-5,1-6-2,3-6-1,1-6-1,-1-2 3,-3 1 6,-5 1 6,-3 1 6,-3 1 3,-1 3 2,-1 1 0,0 2 2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1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24077 37111 522,'-6'-7'8,"2"-1"15,4 0 15,3 1 16,3-1 5,5 2-7,5 1-6,5 1-7,4 0-5,1 2-5,2 0-4,3 2-4,-1 0-4,-2 0-3,-2 0-4,-1 0-3,-2 0-5,-1 2-7,-1 0-5,-1 2-6,-3 0-7,-3 3-11,-4 2-8,-4 1-11,-3 1-4,0-1-2,-2-1-1,0 0-1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1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23920 38000 530,'-18'17'2,"-5"3"6,-5 3 6,-4 3 5,2-3 7,14-7 10,13-8 9,12-8 10,10-5 1,5-2-5,7-2-6,5-2-6,4 0-7,4 1-9,3 1-9,2 0-9,0 3-10,-2 1-8,-3 2-9,-4 2-10,-2 1-4,-1 2-3,-3 0-1,-2 2-1,-3-1 2,-7-1 7,-5 0 7,-6-2 7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1"/>
    </inkml:context>
    <inkml:brush xml:id="br0">
      <inkml:brushProperty name="width" value="0.05742" units="cm"/>
      <inkml:brushProperty name="height" value="0.05742" units="cm"/>
      <inkml:brushProperty name="color" value="#00BFF3"/>
    </inkml:brush>
  </inkml:definitions>
  <inkml:trace contextRef="#ctx0" brushRef="#br0">27012 35149 383,'0'-15'0,"0"0"0,0 2 0,0 1 0,0 0 2,0-2 6,0 0 5,0-1 5,0 1 7,0 1 7,0 2 7,0 2 7,0 6 3,0 8-1,0 9-2,0 10-2,-1 6-3,0 6-4,-2 6-6,0 6-4,-1 4-3,0 1-4,0 3-3,1 2-3,-1 2-2,0 1-2,0 3-3,0 1-2,0 3-3,0 1-6,0 3-4,1 1-6,-1-1-7,2-5-11,0-5-11,2-5-10,1-6-5,2-8 0,2-8 1,1-7 1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20"/>
    </inkml:context>
    <inkml:brush xml:id="br0">
      <inkml:brushProperty name="width" value="0.05269" units="cm"/>
      <inkml:brushProperty name="height" value="0.05269" units="cm"/>
      <inkml:brushProperty name="color" value="#00BFF3"/>
    </inkml:brush>
  </inkml:definitions>
  <inkml:trace contextRef="#ctx0" brushRef="#br0">91739 36159 417,'0'-21'7,"2"5"15,1 4 14,0 6 14,0 7 4,-2 10-6,-2 9-8,-2 11-5,-3 2-7,-4-2-6,-3-3-4,-5-3-6,-1-3-3,1-1 0,0-3 0,2-1-1,7-6-9,12-10-18,13-10-19,14-9-18,3-4-4,-4 6 13,-3 5 11,-5 5 12,-3 3 9,-2 2 5,-4 2 6,-3 2 5,-2 2 6,-2 1 8,-2 3 6,-2 2 8,-3 1 4,-2 0-2,-4-1-2,-2 1 0,1-2-6,6-4-12,6-4-12,6-4-12,5-4-7,2-2-5,3-3-3,3-3-5,0-1 2,-3 4 7,-3 3 7,-2 3 7,-5 2 11,-3 6 13,-4 2 14,-4 5 14,-3 1 4,0 0-4,-1-2-4,-1-1-4,1-2-9,6-4-11,4-4-12,6-4-11,1-2-9,1-1-3,0-2-5,0 0-4,-1 0-2,1 2 4,0 3 2,0 1 2,-2 2 6,-3 4 10,-2 2 9,-4 4 10,-2 1 8,0-1 6,-2 1 7,0 0 7,2-1-3,6 0-14,6-2-13,6 0-14,2-3-9,1-1-6,-1-2-6,1-1-5,-2-3-2,-3 2 4,-3-1 4,-2 0 3,-4 1 5,-4 2 8,-4 2 7,-4 2 7,-2 1 7,0 0 6,0-1 7,1 2 6,1-1-5,4 1-18,4 1-17,4 2-18,2-3-8,1-4 0,1-6 1,2-4 0,-1-5 2,1-3 4,0-5 2,0-3 5,0-3 2,1-1 4,1-1 3,2 0 3,-2-1 3,-1 3 1,-2 1 1,-2 3 2,-2 1 2,-1 3 3,-1 1 2,0 3 3,-1 1 6,0 2 9,0 2 9,0 3 8,-1 3 10,-1 8 9,0 6 9,-1 7 10,-3 5-2,0 5-15,-3 3-13,-2 5-15,-1 1-9,2 2-3,1 1-4,0 0-3,2 2-9,1-1-10,0 0-13,2 0-11,0-2-8,0-4-4,0-3-2,0-5-4,0-3-5,0-3-6,0-3-6,0-2-6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1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27655 36467 502,'12'-33'11,"-6"13"23,-8 13 22,-6 13 22,-5 8 4,-3 5-18,-3 4-16,-3 7-16,-2 0-10,-1 0-2,-1-1-2,-1-1-2,1-2-4,3-2-7,3-1-7,3-3-7,3-1-2,3-3 1,2-1 1,4-2 2,2-2 2,2 1 2,2 0 1,2 0 3,3-2 1,6-1 1,4-2 1,5-2 1,4-2-3,4-2-4,5-2-5,3-2-6,1-1-6,-2 0-11,-2 0-9,-2 0-10,-2 0-2,-3 1 4,-3-2 5,-3 2 4,-3-1 3,-3 0 0,-3 0 1,-2 0-1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2"/>
    </inkml:context>
    <inkml:brush xml:id="br0">
      <inkml:brushProperty name="width" value="0.06116" units="cm"/>
      <inkml:brushProperty name="height" value="0.06116" units="cm"/>
      <inkml:brushProperty name="color" value="#00BFF3"/>
    </inkml:brush>
  </inkml:definitions>
  <inkml:trace contextRef="#ctx0" brushRef="#br0">29327 36750 359,'-1'-16'4,"0"2"7,-2 1 8,0 1 7,-1 2 9,0 6 8,0 4 8,1 6 10,-1 4 0,0 3-8,0 5-7,0 4-9,1 3-4,1 4-4,0 5-3,2 3-2,-1 5-4,0 6-2,-2 5-2,0 7-2,-1 5-4,0 5-6,0 5-7,1 5-5,-1-1-8,2-6-11,0-5-10,2-6-11,0-4-5,2-1-2,0-1-2,2 0-1,-1-7 0,-1-10 3,0-12 2,-2-9 2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2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29550 36652 472,'9'-35'81,"1"9"-10,3 9-9,2 9-11,1 5-7,1 2-4,1 2-5,1 2-5,0 2-4,-1 3-3,-1 4-4,-1 2-3,-2 3-4,-4 3-3,-4 3-3,-4 3-3,-4 1-5,-2 1-5,-4-1-5,-2 0-5,-3 1-4,-3 1-1,-3 0-1,-3 2-2,-1-1 0,1-3 1,1-4 2,1-1 2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2"/>
    </inkml:context>
    <inkml:brush xml:id="br0">
      <inkml:brushProperty name="width" value="0.03072" units="cm"/>
      <inkml:brushProperty name="height" value="0.03072" units="cm"/>
      <inkml:brushProperty name="color" value="#00BFF3"/>
    </inkml:brush>
  </inkml:definitions>
  <inkml:trace contextRef="#ctx0" brushRef="#br0">30937 36490 716,'-6'-15'0,"6"1"0,4 1 0,6 1-1,2 0 4,1 2 5,1 1 6,1 1 6,3 0 5,5 0 4,5 0 5,5 1 4,2 0 0,0 2-8,0 2-7,1 2-6,-3 2-11,-2 4-14,-3 2-14,-3 3-13,-5 3-7,-5 0-1,-6 1 1,-6 1 0,-3-1 2,0-1 7,0-2 4,0-2 7,-1-2 3,0 1 2,-2 0 2,0 0 2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3"/>
    </inkml:context>
    <inkml:brush xml:id="br0">
      <inkml:brushProperty name="width" value="0.02953" units="cm"/>
      <inkml:brushProperty name="height" value="0.02953" units="cm"/>
      <inkml:brushProperty name="color" value="#00BFF3"/>
    </inkml:brush>
  </inkml:definitions>
  <inkml:trace contextRef="#ctx0" brushRef="#br0">30956 37482 745,'-22'6'1,"5"-1"2,3-2 2,4-2 2,7-1 6,10 0 9,9 0 7,11 0 10,6-1 0,2 0-8,4-2-9,3 1-7,1-2-5,0 2-2,0 1-2,0 0-2,-1 1-7,0 0-13,-2 0-13,0 0-12,-4 0-7,-8-2-1,-6 0 0,-6-1-1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3"/>
    </inkml:context>
    <inkml:brush xml:id="br0">
      <inkml:brushProperty name="width" value="0.04476" units="cm"/>
      <inkml:brushProperty name="height" value="0.04476" units="cm"/>
      <inkml:brushProperty name="color" value="#00BFF3"/>
    </inkml:brush>
  </inkml:definitions>
  <inkml:trace contextRef="#ctx0" brushRef="#br0">33430 34538 491,'0'-15'0,"0"2"0,0 3 0,0 1 0,0 5 10,0 8 21,0 8 21,0 7 21,-2 8 4,0 7-12,-3 6-12,-2 8-11,-1 6-10,-2 7-6,0 7-6,-1 7-7,-1 4-5,1-1-3,-1 0-3,0 0-4,1 0-6,1-1-10,1-2-11,0 1-11,2-4-7,1-4-7,0-3-6,2-4-5,1-7 0,2-9 10,2-8 8,2-9 9,1-7 8,0-5 7,0-5 6,0-4 7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3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34081 35878 621,'0'-15'3,"0"1"8,0 1 6,0 0 7,-1 3 6,-4 3 4,-2 2 5,-3 4 5,-3 4-2,-2 6-7,-1 5-8,-3 7-7,-3 5-6,-7 6-5,-5 7-5,-6 5-5,-2 0-3,4-4 1,2-6 1,3-4 0,4-4 0,3-5 1,5-3 0,3-4 1,8-2 2,10 3 3,12 1 4,10 3 4,7-1-2,2-3-9,4-2-10,3-4-8,2-1-11,2 0-13,2-1-13,2 1-13,-2-1-2,-6-2 9,-6-2 10,-5-2 10,-6-1 7,-3 2 8,-4 0 7,-4 2 6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3"/>
    </inkml:context>
    <inkml:brush xml:id="br0">
      <inkml:brushProperty name="width" value="0.04464" units="cm"/>
      <inkml:brushProperty name="height" value="0.04464" units="cm"/>
      <inkml:brushProperty name="color" value="#00BFF3"/>
    </inkml:brush>
  </inkml:definitions>
  <inkml:trace contextRef="#ctx0" brushRef="#br0">35466 36625 492,'-7'-8'-1,"2"-2"-3,2 0-2,2-1-3,3-2 5,4 0 13,3-1 12,5-1 13,3 2 6,1 3-1,3 4 0,1 4 0,2 4-2,-1 6-3,1 4-3,-1 5-2,-1 3-2,-1 3-1,-3 1 0,-1 3-2,-2 1-2,-3 1-6,-1 0-5,-2 2-5,-2 0-2,-2 1 1,-3-1 0,0 0 1,-4-1-5,0-3-9,-3-3-11,-2-3-10,-1-3-12,-2-3-14,0-3-15,-1-2-13,0-4 0,0-3 17,2-2 14,1-3 16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4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35525 35941 439,'0'-30'1,"0"3"3,0 3 1,0 3 3,-2 4 11,0 5 20,-3 4 21,-2 6 20,-2 6 3,-4 8-14,-2 7-14,-3 9-15,-4 6-9,-5 6-5,-5 6-7,-4 6-5,-5 4-7,-2 3-7,-4 3-7,-2 3-8,-1 1-6,4 1-8,2-1-5,4 1-7,4-7-8,7-11-11,7-12-10,7-11-11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7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28651 12963 491,'-1'-15'0,"0"4"0,-2 3 0,0 3 0,0 4 9,2 7 19,2 7 17,2 8 19,0 9 3,0 12-9,-2 13-9,0 13-11,-3 7-6,0 1-4,-3 1-5,-2 1-3,0-2-4,1-4-4,1-3-3,0-5-3,1-1-3,-2 0-2,0-1-1,-1 1-3,0-1-2,1-1 0,0-1-2,2 0 0,1-6-7,2-9-11,2-8-12,2-9-11,1-7-8,2-5-6,0-5-4,1-4-5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21"/>
    </inkml:context>
    <inkml:brush xml:id="br0">
      <inkml:brushProperty name="width" value="0.06097" units="cm"/>
      <inkml:brushProperty name="height" value="0.06097" units="cm"/>
      <inkml:brushProperty name="color" value="#00BFF3"/>
    </inkml:brush>
  </inkml:definitions>
  <inkml:trace contextRef="#ctx0" brushRef="#br0">95512 34611 360,'-7'-13'10,"2"8"20,2 7 21,2 6 19,2 3 2,3-3-15,4-1-17,2-2-15,3 0-11,2 0-6,1 1-5,3 2-6,0-2-3,-3-1-1,-1-2 0,-2-1 0,-4-1-4,-7 5-8,-4 4-7,-7 4-8,-5 2 0,-4 1 7,-3 1 8,-5 1 6,0 0 4,3-1 2,3-1 1,3 0 2,6-5 1,10-5 3,10-6 2,10-6 3,4-3-1,1-1-1,-1-2-1,1 0-2,-3 1-1,-3 2 0,-4 4 0,-4 3 0,-4 2 1,-3 3 0,-2 4 0,-4 2-1,-3 3 1,-5 3 0,-5 4 0,-5 2 0,-4 1 0,0 1-1,-1-1 1,0 1 0,-2-1-1,1-1 1,-1-1 0,1-1 0,-1-1-1,1-1 0,-1-1-1,1-1 0,0-1-1,-1-2 0,1-3 1,-1-1-1,1-1 1,1 2 1,1 0 1,1 1 1,5 0 8,7-2 13,8-2 14,8-2 15,8-3-1,9-4-12,9-4-12,9-4-14,5-3-9,2-1-6,2-3-6,2-1-7,-1-2-5,-2 2-2,-3 1-2,-3 1-2,-5 1-1,-4 2 4,-5 3 2,-5 1 2,-4 2 14,-3 4 23,-2 3 23,-4 2 24,-2 4 7,-1 6-10,0 4-8,-1 5-9,-1 3-8,1 3-5,2 1-6,0 3-6,1 0-5,2 2-5,0 1-5,1 1-4,1 0-2,0 0 1,-1 0 2,1 1 0,0-3-7,0-2-17,-1-3-17,1-3-18,-1-3-7,-2-3 1,-2-3 2,-2-2 2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8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29350 10805 376,'17'-34'10,"1"9"5,3 10 4,1 11 4,4 4 3,5 0-1,5 0 0,5 0 0,6-1-1,9-2-4,10-2-2,8-2-3,6-2-3,4-2-1,4-1-2,5-3-1,3-2-2,7-1-1,6-3-1,6-1-2,2-2-1,-1 1-2,-1-1-1,-1 1-2,0-1 0,2-1 0,0-1 1,1-1 0,1 0 0,1-1 2,1 1 0,1 0 0,1 1 1,1 2 1,1 4 1,1 3 0,-1 3 1,-3 3 1,-3 3-1,-3 2 2,-4 2-1,-7 0 0,-5 0 0,-5 1-1,0-1-1,8 0-1,7 0 0,9 0-2,1-1 0,-5-2 1,-5-2 1,-4-1 0,-5-2 2,-1 0 0,-2 0 0,-1 1 2,-4 0-1,0 2 0,-3 2-1,-2 2-2,-1 2 1,1 0-1,-1 2 0,0 1 0,0 0 0,0 0 0,1 0-1,-1 0 1,0 0 0,2 0 0,1 0 1,1 0 0,0-1 0,0-1 0,0 0 0,0-1-1,1-1 1,0 2-1,2 0 1,1 2-1,-2 0 0,0 0 0,-3 0 0,-2 0-1,0 0 0,2 0 0,3 0 0,1 0 0,1 0 0,0 0 0,0 0 0,0 0 0,0-1 1,-2 0-1,0-2 0,-1 0 0,-2 0 1,0 0-1,-2 2 0,0 0 0,-2 1 0,-3 0 0,-4 0 2,-1 0-1,-4 0 1,0 0-1,-1 0 0,0 0 0,-2 0 0,-1 0 1,-1 0 2,-1 0 0,-1 0 1,1 0-1,0 0 0,0 0-1,-1-1 0,1-2 0,-1-2-1,1-1 1,0-1-1,1 2 0,1 2 1,1 2 0,0 0-1,-1 0 0,-1-2 0,0 0 0,-1-1-1,1 0 0,1 0 1,1 0 0,1 0-1,1 1 1,1-1-1,1 0 1,0 0-1,-1 0 0,-1 0 0,-1 0 0,-2 0-1,-1 0 1,-2 0-1,-2 0 0,-2 0 0,-1 1-1,-1-1-1,0 0-2,-5 0 1,-8 2-1,-8 0-1,-8 2 0,-7 2 4,-9 4 5,-7 4 6,-8 3 7,-3 3 1,0 0-3,2-1-4,0 1-2,1 0-3,0-1 1,0 1-2,0 0 1,0 0-1,0 5 1,0 2-1,0 3 1,0 2 1,-2 4-1,0 3 0,-2 3 1,0 2-1,1 2 1,-1 2-1,0 2 0,0 1-1,2 2-1,0 0-1,2 2-1,0-2-3,2-1 0,0-2-3,2-1-1,0-3-2,3 0-2,2-2-3,2 0-3,1-1-2,0 0-1,-1 0-2,1 1-1,-2-3-2,-2 0 0,-4-3-2,-2-2 0,-3-2-4,-1-3-8,0-3-8,-1-3-8,-2-3 1,0-3 7,-1-2 8,-2-4 7,0-2 5,1-2 0,-1-3 2,0 0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09"/>
    </inkml:context>
    <inkml:brush xml:id="br0">
      <inkml:brushProperty name="width" value="0.05485" units="cm"/>
      <inkml:brushProperty name="height" value="0.05485" units="cm"/>
      <inkml:brushProperty name="color" value="#00BFF3"/>
    </inkml:brush>
  </inkml:definitions>
  <inkml:trace contextRef="#ctx0" brushRef="#br0">30285 16304 401,'-36'-8'0,"7"2"1,7 1 0,7 0 1,2 1 6,0-2 11,-1 0 11,-1-1 11,5-3 6,12-2 0,12-3 0,11-3 0,10 1-3,7 5-4,6 4-6,8 6-5,5 1-5,7 0-2,5-2-4,7 0-2,3 0-3,0 0-1,2 2-2,1 0-1,1 1-2,2 0-1,2 0 0,2 0-1,2 1-2,2 2 1,2 2-2,2 2-1,1 0 0,0-1 0,0 0 0,0-2-1,0 0 0,2 0 0,0 0-2,1 0 0,3-2-1,2-4 0,3-4-1,3-4-1,2-2 0,-1 1 1,1-1 1,0 0 1,1 0 1,5-1 0,3-1 1,4-1 1,2-2-1,1 0 1,-1-1 0,0-1 0,-1-1 0,-1-1 0,-3-1 2,-1-1 0,-3 1 1,-2 3-1,-1 3-1,-2 3 0,-3 1 0,-1 0 0,-3 0 0,-1 1-1,-2-1 0,-1 2 0,0 1-1,-2 1 1,1-1-2,0 0 0,1-2-1,1 0-1,1-1 0,2-1 0,0-1 1,1-1 1,1-1-1,-1 0-3,1 1-2,0-1-4,0 0 1,3 1 1,1-1 3,3 1 2,-1 0 2,-1 2 2,-2 2 3,-3 3 3,1 0 0,0 2-1,1 0-1,1 2-1,-1-1-1,-1 0-1,-3-1-1,-1-1-1,-2-1-2,-2 2-1,-2 1-3,-2 0-3,-2 2 1,-1 0 1,0 2 2,-1 0 3,-3 1 1,-2-2 2,-4 0 1,-2-1 3,-3-2 1,-2-1-1,-2 0 1,-1-1-1,-1-1 1,1-2 0,1 0 1,1-1 1,-1-1-2,-2 0-2,-2 1-4,-1-1-3,-2 0-2,-1 0 0,-1 1 1,-1-1-1,0 1 1,-1 2 0,1 2 0,-1 3 1,-1 0-1,-5 0-1,-3 0-1,-4 0-2,-4 1-1,-2 2-1,-4 2-1,-2 2-2,-5 1 0,-4 2 1,-5 0 1,-5 2 0,-8 0-9,-10 1-20,-12 1-21,-10 2-19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1"/>
    </inkml:context>
    <inkml:brush xml:id="br0">
      <inkml:brushProperty name="width" value="0.04708" units="cm"/>
      <inkml:brushProperty name="height" value="0.04708" units="cm"/>
      <inkml:brushProperty name="color" value="#00BFF3"/>
    </inkml:brush>
  </inkml:definitions>
  <inkml:trace contextRef="#ctx0" brushRef="#br0">27830 43850 467,'-7'9'5,"1"3"11,1 4 11,1 2 11,0 4 4,2 5-3,0 4-4,2 6-2,0 4 0,0 2 4,0 4 4,0 2 4,1 4-2,2 2-10,1 3-8,3 3-10,-1 6-5,-1 7-3,-2 8-1,-2 8-3,-1 3-6,0-2-6,0-2-9,0-2-7,0-4-7,0-7-5,0-7-6,0-7-5,0-9-2,2-10 2,0-12 1,2-9 1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1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28225 45793 435,'8'-8'4,"-1"2"9,1 1 8,0 1 9,-1 1 7,-2 3 4,-3 4 5,0 2 5,-5 4-3,-4 6-9,-6 4-8,-3 5-10,-6 4-6,-2 2-5,-2 4-3,-4 3-5,-3 1-3,-3 2-1,-2 0 0,-4 2-1,0-2 0,2-4 2,2-4 3,2-3 1,4-4 4,7-2 3,7-1 4,7-2 4,6-4 1,8-1-3,6-4-3,7-3-1,8-1-2,7-2 0,8-1 1,8 0-1,3-2-4,-1 0-13,0-2-12,-1 0-11,-3-2-8,-3 0-6,-2-2-6,-3 0-4,-5-1-4,-6 2-2,-5 0-1,-6 2-1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2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30197 47200 408,'-7'33'188,"2"2"-43,2 4-44,2 3-42,0 6-26,-2 9-7,-2 11-6,-1 9-7,-1 8-7,2 6-6,2 6-8,2 6-7,1-1-8,0-6-9,0-8-9,0-6-10,0-10-1,2-13 2,0-12 5,2-14 3,0-7 1,0-5-3,-1-3-2,1-4-3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2"/>
    </inkml:context>
    <inkml:brush xml:id="br0">
      <inkml:brushProperty name="width" value="0.04511" units="cm"/>
      <inkml:brushProperty name="height" value="0.04511" units="cm"/>
      <inkml:brushProperty name="color" value="#00BFF3"/>
    </inkml:brush>
  </inkml:definitions>
  <inkml:trace contextRef="#ctx0" brushRef="#br0">30250 47366 487,'29'-7'34,"-3"2"4,-5 2 3,-3 2 4,-2 1 2,3 2-1,2 0 0,1 2 0,0 1-4,-1 5-7,-3 4-6,-1 4-7,-3 1-6,-4 1-3,-5-1-5,-2 1-3,-6 0-7,-2 3-8,-5 1-7,-4 3-9,-3 0-9,-5 1-14,-3-1-12,-5 0-12,1-2-2,6-5 11,4-5 9,4-4 10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3"/>
    </inkml:context>
    <inkml:brush xml:id="br0">
      <inkml:brushProperty name="width" value="0.05069" units="cm"/>
      <inkml:brushProperty name="height" value="0.05069" units="cm"/>
      <inkml:brushProperty name="color" value="#00BFF3"/>
    </inkml:brush>
  </inkml:definitions>
  <inkml:trace contextRef="#ctx0" brushRef="#br0">32520 46421 434,'-11'-2'11,"8"-2"25,9-3 23,10-3 23,6-2 5,4 2-14,6 1-15,5 1-14,2 0-9,2 0-6,1 0-6,0 0-4,-1 2-10,-6 2-11,-4 4-13,-5 3-11,-4 2-9,-4 5-5,-5 4-5,-3 3-4,-3 3-1,-2 1 0,-3 1 3,0 1 0,-3-2 3,-1-3 2,0-4 4,-1-4 1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3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32674 47880 469,'-11'0'13,"10"-2"28,10 0 28,10-1 26,6-1 5,6 0-21,5 0-20,4 1-19,3-1-17,-2 2-11,0 0-13,-1 2-10,-3 1-9,-2 2-3,-4 2-3,-1 1-4,-5 2-9,-4-1-16,-3 1-15,-4 0-17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4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36143 46992 407,'-3'-8'117,"10"2"-21,10 1-21,9 0-21,6 2-12,1 0-5,1 2-3,0 0-4,2 2-4,3 2-5,1 2-3,2 2-5,2 1-4,2 0-1,2-1-2,2 1-2,2-1-2,2-2-2,2-3-1,2 0-4,2-3 1,3-1-1,3 0 2,3-1-1,0-1 1,-4 0 0,-5 0-2,-3 0 1,3 0-1,9-2-1,11 0 0,9-1 0,2 0-1,-6 2 2,-5 2 1,-7 2 1,-2 2 1,1 0 0,1 2 2,1 0 0,2 1 0,5 0 1,3 0-1,4 0 0,3-1 0,2-1 1,2 0-1,3-1 1,-1-1 0,-2 0 0,-2 0-1,-2 0 1,1 1 0,4 3-1,4 4-1,4 2 0,1 0-1,-3-1 0,-1-2-2,-2-2 0,1-2-2,2 0-1,3-2-2,4 0-1,1-3-2,3 0 0,2-3-1,1-2-1,2-2 0,0-1-2,-1-3-1,1-1-2,-3-2-1,-5 0-1,-5 1-1,-4-1-1,-9 2 0,-10 3-3,-11 3-2,-11 3-1,-10 0-2,-11 2-3,-12-1-3,-9 0-1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4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38527 43955 441,'-7'-22'0,"2"5"0,2 3 0,2 4 0,1 7 11,0 8 20,0 9 22,0 10 20,0 6 6,-2 6-9,0 6-11,-1 6-9,-2 2-9,0-1-6,-1 0-8,-1-2-7,-1 0-11,2-2-12,1 0-15,1-2-12,0-3-13,2-7-10,0-7-10,2-7-11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22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96112 36859 502,'0'-14'4,"2"3"8,0 3 7,2 2 8,0 4 4,3 4 2,2 4 2,2 4 1,-2 3-4,-6 3-12,-6 3-11,-6 3-11,-4 1-5,-3-1-1,-4-1 1,-1-1 0,-2-2 0,4-2-2,3-4 0,3-3-1,6-3-2,10-6-3,10-4-2,9-6-2,5-1-1,-3 1 2,-1 0 3,-3 2 2,-2 2 2,-2 2 2,-4 4 3,-3 2 2,-2 5 6,-4 4 10,-3 5 10,-2 5 10,-3 3 7,-4-1 2,-2 1 2,-3-1 3,-1 0-2,0-3-5,2-1-5,1-2-5,1-2-5,2-1-2,2-1-4,3-1-3,5-5-12,9-12-21,11-10-20,9-11-21,6-7-8,1-2 2,1-4 3,1-3 3,-4 3 6,-8 6 6,-7 7 9,-8 7 6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4"/>
    </inkml:context>
    <inkml:brush xml:id="br0">
      <inkml:brushProperty name="width" value="0.03779" units="cm"/>
      <inkml:brushProperty name="height" value="0.03779" units="cm"/>
      <inkml:brushProperty name="color" value="#00BFF3"/>
    </inkml:brush>
  </inkml:definitions>
  <inkml:trace contextRef="#ctx0" brushRef="#br0">39100 45450 582,'29'1'56,"-6"2"2,-4 2 2,-4 1 1,-5 2-4,1 2-9,-2 0-10,-1 1-10,0 1-17,-2 3-23,-1 1-25,0 3-23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5"/>
    </inkml:context>
    <inkml:brush xml:id="br0">
      <inkml:brushProperty name="width" value="0.05469" units="cm"/>
      <inkml:brushProperty name="height" value="0.05469" units="cm"/>
      <inkml:brushProperty name="color" value="#00BFF3"/>
    </inkml:brush>
  </inkml:definitions>
  <inkml:trace contextRef="#ctx0" brushRef="#br0">40500 43915 402,'14'-8'3,"-1"2"5,-2 1 6,-2 0 6,-2 6 4,-1 8 5,0 9 4,-2 9 5,-1 5-2,-2 2-8,-2 3-8,-2 1-8,-1-1-6,-2-4-3,0-4-4,-1-3-4,0-4-1,2-3 2,2-3 1,2-2 1,2-3 1,2-1 0,2-1 1,2 0 0,3-4-1,3-2 1,5-6-1,4-2-1,1-5-2,3-4-4,0-4-4,1-3-5,-1-4-4,-2-3-3,-1-3-4,-2-2-4,-3-3 0,-1 1 4,-3 0 2,-1 0 4,-2 0 5,-2 1 3,-3 1 6,0 2 5,-3 1 5,1 5 7,0 3 6,0 5 6,0 6 7,0 10 9,0 10 8,0 10 9,-1 6 1,-1 4-4,0 5-6,-1 3-4,-1 1-5,0 0-3,0-2-2,0 0-4,0-1-3,0-3-4,0-2-4,0-1-4,1-3-3,1-2 0,3-1-1,2-2 0,1-3-2,-2 1-2,-1-2-4,0-1-1,-2 0-4,-1-1-5,0 1-5,-1 0-5,-3-1-2,0 1 1,-3 0 0,-2-1 0,-2 1 1,-4 1 1,-2 2 0,-3 0 0,-3-1 2,-1-3 0,-2-3 2,-3-3 1,1-1-4,1-2-8,3-1-9,1 0-9,3-2-3,3-2 2,2-2 2,4-2 2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5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41700 43877 618,'34'-21'0,"-8"5"0,-9 5 0,-8 5 0,-2 2 11,7 0 23,7 0 22,7 1 22,1-1 2,-3 2-20,-5 0-19,-3 2-20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6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44288 44320 496,'-2'-12'10,"-2"10"22,-4 8 21,-2 10 21,-3 5 5,-1 4-11,-3 5-13,-1 3-11,-4 3-10,-1 0-8,-4 2-8,-3 1-9,0-2-7,1-4-9,3-4-7,2-3-7,1-3-3,3-2 3,1 0 4,3 0 3,0-4-9,0-3-21,1-4-21,-1-4-21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6"/>
    </inkml:context>
    <inkml:brush xml:id="br0">
      <inkml:brushProperty name="width" value="0.05218" units="cm"/>
      <inkml:brushProperty name="height" value="0.05218" units="cm"/>
      <inkml:brushProperty name="color" value="#00BFF3"/>
    </inkml:brush>
  </inkml:definitions>
  <inkml:trace contextRef="#ctx0" brushRef="#br0">43650 44263 421,'2'-21'10,"4"8"18,4 7 20,3 7 19,4 6 7,3 9-7,3 7-6,3 9-7,1 3-8,1 2-9,-1 0-11,1 2-10,-1 0-5,2 0 0,1 0-1,1 0 1,-3-3-10,-4-5-16,-5-7-17,-4-5-17,-4-5-14,-1-1-8,-1-2-9,0-2-9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7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46944 43917 424,'0'-20'10,"0"9"22,0 7 21,0 8 21,-1 7 4,0 7-14,-2 7-13,0 7-13,-2 3-8,-2 2-3,-1 0-2,-3 2-3,0-1-2,2-4-3,2-2-3,3-3-3,3-6-3,7-7-7,7-8-4,8-8-6,3-9-4,4-10-1,3-9-2,3-10-2,-2-7-2,-4-2-2,-5-3-1,-5-3-2,-4 1-1,-4 6 2,-4 6 2,-4 6 2,-5 5 3,-6 5 4,-6 5 5,-5 5 4,-4 6 1,-1 6 0,-1 7-2,-1 8 0,1 3-1,3 3 2,3 1 1,3 3 1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7"/>
    </inkml:context>
    <inkml:brush xml:id="br0">
      <inkml:brushProperty name="width" value="0.04915" units="cm"/>
      <inkml:brushProperty name="height" value="0.04915" units="cm"/>
      <inkml:brushProperty name="color" value="#00BFF3"/>
    </inkml:brush>
  </inkml:definitions>
  <inkml:trace contextRef="#ctx0" brushRef="#br0">48000 44750 447,'29'0'45,"-6"2"6,-4 0 6,-4 2 6,-3 0 0,1 3-6,1 2-6,1 2-6,1 1-7,0 3-10,-1 1-8,1 3-10,-2 0-3,-1 1-1,-2-1 0,-2 1-1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7"/>
    </inkml:context>
    <inkml:brush xml:id="br0">
      <inkml:brushProperty name="width" value="0.0546" units="cm"/>
      <inkml:brushProperty name="height" value="0.0546" units="cm"/>
      <inkml:brushProperty name="color" value="#00BFF3"/>
    </inkml:brush>
  </inkml:definitions>
  <inkml:trace contextRef="#ctx0" brushRef="#br0">49363 42868 402,'11'-8'10,"9"1"19,7-1 20,8 0 19,1 2 6,-9 6-11,-8 4-10,-7 6-9,-5 3-10,-2 3-10,-2 3-10,-2 3-10,-4 3-4,-6 3-2,-6 3 0,-5 3-1,-3-1-2,1-2-6,1-3-4,1-3-6,2-2 0,3-1 2,2-1 4,4-1 3,2-1 3,2-1 0,3-1 2,1 0 1,2-3 3,5-3 8,4-3 6,4-2 6,3-3 4,3-1-1,3 0 1,3-1-1,-1-1-3,-3 2-4,-5 0-6,-3 1-5,-4 3-1,-2 4 1,-4 4 2,-2 3 2,-5 4 1,-4 1 3,-6 3 0,-3 1 3,-5 2 0,0 1 2,-1 1 2,-1 1 0,0-1-2,1-2-8,1-1-6,1-3-8,1-1-7,1-3-6,1-1-6,1-2-6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18"/>
    </inkml:context>
    <inkml:brush xml:id="br0">
      <inkml:brushProperty name="width" value="0.06042" units="cm"/>
      <inkml:brushProperty name="height" value="0.06042" units="cm"/>
      <inkml:brushProperty name="color" value="#00BFF3"/>
    </inkml:brush>
  </inkml:definitions>
  <inkml:trace contextRef="#ctx0" brushRef="#br0">51175 42040 364,'-3'-23'10,"-6"18"23,-6 18 20,-5 17 23,-4 11 3,2 2-12,1 4-12,1 2-13,0 4-9,-1 6-4,-1 4-4,-1 5-4,1 2-2,1 1-3,2-1-2,3 1-1,2-6-1,4-7-1,4-10 0,5-8-1,3-8-3,5-6-8,5-5-7,6-6-7,4-7-7,5-8-6,4-8-6,6-8-6,1-5-1,-3-5 4,-4-3 3,-2-4 4,-4-3 4,-5 1 3,-4 0 5,-6 0 3,-5 1 3,-6 5 0,-6 3 1,-6 5 1,-6 6 2,-9 7 3,-7 8 2,-8 8 3,-4 7-2,2 6-7,0 8-8,2 7-7,4 0-5,7-7-2,9-7-3,7-7-1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0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38944 48631 459,'-28'0'0,"7"-2"0,7 0 0,6-1 0,4 2 11,1 7 20,-1 7 21,0 8 21,-1 6 5,-2 8-13,-2 8-11,-1 8-12,-4 5-9,-4 1-7,-3 3-5,-5 2-7,0 0-3,3 1-1,3 0-1,3-1 1,3-3-10,1-8-14,2-8-17,3-8-16,1-5-12,2-3-9,2-4-9,2-1-8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21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42700 20800 660,'-47'-47'13,"6"6"1,7 7 0,6 6 1,3 4 0,0 4-1,0 3 0,0 3 0,0 3-1,0 3-1,0 3-1,0 4-1,0 1-1,0 0 2,0 0 1,0 0 2,0 0-2,0 0-1,0 0-2,0 0-2,-5 3-1,-9 6-1,-10 7 0,-8 6 0,-8 7 0,-2 10 1,-3 10 1,-3 9 1,-1 6-3,4 3-4,3 3-5,3 4-4,3 2-2,3 4 3,3 3 3,4 3 3,2-1 2,4-2 1,3-3 2,3-3 1,6-4 1,9-3 1,10-3-1,10-2 2,4-3-1,0 1-1,0-1 0,0 1-1,3-3-1,6-2 0,7-3-2,6-3 0,4-4-1,4-3-1,3-3 1,3-2-2,4-8 1,7-8-3,6-10 0,7-9-2,4-10-1,3-9 1,3-10-1,4-8 1,1-4-4,0 3-5,0 3-7,0 4-6,-4-1-4,-5-3-3,-7-3-2,-5-2-3,-8-3 1,-5 1 4,-7-1 2,-5 1 4,-6 1 3,-3 3 3,-3 3 4,-2 4 2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23"/>
    </inkml:context>
    <inkml:brush xml:id="br0">
      <inkml:brushProperty name="width" value="0.05541" units="cm"/>
      <inkml:brushProperty name="height" value="0.05541" units="cm"/>
      <inkml:brushProperty name="color" value="#00BFF3"/>
    </inkml:brush>
  </inkml:definitions>
  <inkml:trace contextRef="#ctx0" brushRef="#br0">98247 34835 397,'30'-37'2,"-1"5"7,-3 5 5,-1 5 6,-3 4 4,-1 5 2,-3 3 3,-1 4 1,-3 4 3,-4 4 6,-5 4 5,-2 4 4,-5 1-1,-1 1-9,-2 0-7,-1 0-8,-2 1-5,2 5-2,1 4-2,0 3-2,2 1-1,2-3 0,2-3 0,2-3 0,3-3-1,4-4 1,3-4-1,5-4 0,1-3-10,-1 0-20,0-2-20,-2 0-22,-8 2-4,-14 8 7,-15 6 10,-15 7 8,-5 2 9,6-1 9,3-2 9,7-3 9,6-1 6,8-4 2,10-3 3,8-2 2,6-4-1,3-4-4,4-4-5,2-4-5,0-1-2,-1 2-2,-3 2-1,-1 3-2,-3 1 1,-4 6 3,-5 2 1,-2 5 2,-7 3 2,-4 3 3,-7 4 1,-5 2 3,-5 1 2,0 1 0,-1-1 2,0 1 1,-1-1 1,3-1 3,1-1 2,3-1 2,1-1 2,2-3-1,2-1-1,3-2 1,4-4-4,8-3-6,8-4-5,8-4-7,4-3-5,1-2-6,1-1-6,1-3-5,-1-2-3,-3-2-1,-3-1 1,-3-3 0,-2 0 1,-2 1 4,-2 1 4,-2 1 4,-3 1 4,-2 4 5,-4 3 5,-2 3 5,-3 2 5,0 2 5,-1 2 3,-1 2 5,-1 2 5,0 3 3,0 3 4,1 4 5,-1 1 3,2 3 3,1 2 3,0 1 4,2 2-1,-1 1-6,0 1-6,0 1-6,0 1-4,0 1-5,1 1-3,-1 1-5,1-1-2,2 0 0,2-1-2,2-1 0,1-2-1,0-3-2,0-3-3,0-3-1,5-7-5,11-12-9,11-12-7,11-11-9,5-8-9,-2-1-10,0-2-11,-1-2-10,-3-3-1,-4 0 10,-3-4 9,-5 0 10,-2-2 8,-1 1 8,-1 2 8,-1 0 8,0 3 6,0 2 6,-1 3 6,1 3 5,-2 5 4,-1 5 1,-2 7 1,-2 5 1,-2 4 3,-1 0 3,-1 2 3,0 1 3,-3 2 0,-1 7-3,-2 6-4,-2 6-3,-1 2-3,-2 1-3,0 0-3,-1-1-4,-1 1-2,2 1-2,0 1-3,2 1-3,0 1-1,0-1-1,0 1 0,0 0-1,0-2-2,0 0 0,0-1-1,0 0-2,-2 0 0,-4 5 0,-4 3 0,-4 4 0,-3 1 1,-5-3-1,-3-3-1,-5-3 0,0-3-2,1-3-1,3-3-2,2-3-2,0-3-2,2-4-3,1-4-2,1-4-3,2-4-1,3-4 0,3-3-1,3-5 0,2-2 2,2-1 3,2-1 3,2-1 2,1 0 2,2 3 0,0 1-1,2 3 0,0 1 4,1 4 11,2 3 10,0 2 11,1 3 6,2 2 2,0 2 3,1 2 3,3 4 0,2 6 0,3 5-1,3 7-1,2 3-3,3 3-5,1 1-6,3 2-4,3 2-7,6-1-5,6 0-8,6 0-6,3-1-6,0-3-9,0-3-6,0-3-9,-6-4-2,-8-3 1,-11-4 1,-9-4 2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4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40810 49027 509,'5'-10'69,"-6"10"1,-6 12-2,-6 10-1,-4 7-6,-1 4-12,-3 4-12,-1 5-11,-2 0-9,-1-1-4,-1 0-4,-1-1-4,0-2-6,1 0-6,1-2-6,2 0-7,1-3-6,4-3-5,5-5-5,3-3-6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5"/>
    </inkml:context>
    <inkml:brush xml:id="br0">
      <inkml:brushProperty name="width" value="0.04847" units="cm"/>
      <inkml:brushProperty name="height" value="0.04847" units="cm"/>
      <inkml:brushProperty name="color" value="#00BFF3"/>
    </inkml:brush>
  </inkml:definitions>
  <inkml:trace contextRef="#ctx0" brushRef="#br0">40461 49089 453,'-15'-7'3,"4"1"7,3 0 5,3 2 7,3 1 7,5 2 9,6 2 7,4 2 9,4 4 2,1 5-3,3 7-4,1 6-4,2 5-5,1 6-7,1 6-7,1 6-7,0 2-9,1 1-12,-1 0-12,0 0-11,-1-6-8,-5-8-4,-3-11-5,-4-9-3,-3-6-6,-1-1-6,-1-1-6,0 0-7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5"/>
    </inkml:context>
    <inkml:brush xml:id="br0">
      <inkml:brushProperty name="width" value="0.04457" units="cm"/>
      <inkml:brushProperty name="height" value="0.04457" units="cm"/>
      <inkml:brushProperty name="color" value="#00BFF3"/>
    </inkml:brush>
  </inkml:definitions>
  <inkml:trace contextRef="#ctx0" brushRef="#br0">44456 48700 493,'-8'11'11,"0"7"20,0 7 21,1 7 21,-1 1 5,2-2-13,1-3-12,0-3-12,0 1-10,-2 3-5,-1 4-6,-3 4-7,0 1-4,1-1-6,0-3-3,2-2-6,0-2-1,1-1 0,-1-3 0,0-1 1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6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45150 49750 579,'8'17'118,"1"3"-24,2 3-22,0 3-24,0 0-14,1-2-9,-1-1-7,1-3-8,-1-1-8,-1-1-10,-1-1-10,0 0-8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6"/>
    </inkml:context>
    <inkml:brush xml:id="br0">
      <inkml:brushProperty name="width" value="0.04957" units="cm"/>
      <inkml:brushProperty name="height" value="0.04957" units="cm"/>
      <inkml:brushProperty name="color" value="#00BFF3"/>
    </inkml:brush>
  </inkml:definitions>
  <inkml:trace contextRef="#ctx0" brushRef="#br0">45930 48547 443,'-14'-8'6,"4"0"10,4 0 11,4 1 11,5 0 6,6 2-1,6 2 2,5 2-1,5 1-3,1 2-9,2 0-9,3 2-7,-2 0-6,0 2-3,-3 0-2,-1 1-3,-2 1-2,-2 0-3,0 0-3,0 0-3,-4 0-1,-5 1-1,-5 2-1,-4 0-1,-4 1 2,0 1 4,-2 1 6,0 2 4,-2 0 3,0 1 3,-1 1 3,-2 1 1,-1 3 4,-1 7 4,-3 5 5,-1 6 4,-2 5 0,0 2-5,1 3-4,-1 4-4,0 4-8,-1 7-7,-1 7-10,-1 7-7,-1 7-6,-1 10-2,-1 8-1,-1 9-3,1-1-3,1-10-2,3-12-3,1-10-4,3-12-4,2-13-7,4-12-6,3-13-7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27"/>
    </inkml:context>
    <inkml:brush xml:id="br0">
      <inkml:brushProperty name="width" value="0.04363" units="cm"/>
      <inkml:brushProperty name="height" value="0.04363" units="cm"/>
      <inkml:brushProperty name="color" value="#00BFF3"/>
    </inkml:brush>
  </inkml:definitions>
  <inkml:trace contextRef="#ctx0" brushRef="#br0">47957 48510 504,'-6'-9'0,"4"-2"0,4-2 0,4-1 0,6-1 11,7 4 21,8 3 22,9 3 21,0 4 5,-6 7-12,-6 7-12,-5 8-13,-6 5-11,-5 6-9,-4 6-10,-6 7-9,-4 2-5,-5 1 1,-5 2 2,-5 0 1,-3-1-2,1-4-8,-1-4-6,1-4-6,0-3-3,1-5 1,1-4 2,1-3 2,2-4 3,3-3 6,3-3 6,2-2 5,8-4 7,10-3 7,11-2 7,11-4 7,6-1-4,0 1-15,2-1-15,0 0-15,1 0-12,-2 2-10,0 0-9,-1 2-9,-5 0-4,-6 0 2,-7 0 2,-6 0 2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0"/>
    </inkml:context>
    <inkml:brush xml:id="br0">
      <inkml:brushProperty name="width" value="0.04563" units="cm"/>
      <inkml:brushProperty name="height" value="0.04563" units="cm"/>
      <inkml:brushProperty name="color" value="#00BFF3"/>
    </inkml:brush>
  </inkml:definitions>
  <inkml:trace contextRef="#ctx0" brushRef="#br0">57776 46645 482,'49'-24'165,"1"3"-39,-1 1-37,0 3-38,0 1-23,-1 1-4,-2 2-7,0 0-5,-3 2-6,-4 1-9,-4 3-7,-4 2-8,-5 3-8,-7 4-9,-6 4-10,-6 4-8,-4 3-6,-1-1-2,-4 0-2,-1 1-2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1"/>
    </inkml:context>
    <inkml:brush xml:id="br0">
      <inkml:brushProperty name="width" value="0.05108" units="cm"/>
      <inkml:brushProperty name="height" value="0.05108" units="cm"/>
      <inkml:brushProperty name="color" value="#00BFF3"/>
    </inkml:brush>
  </inkml:definitions>
  <inkml:trace contextRef="#ctx0" brushRef="#br0">57629 46618 430,'-24'1'3,"3"1"6,1 0 6,3 2 5,2-2 4,5-4-1,4-4 1,4-5 0,5 0 7,6 2 14,7 2 12,5 2 14,5 1 0,2-1-14,2 1-14,1 0-13,6-1-13,4-2-11,8-2-11,5-2-11,1 0-7,-7 3-3,-6 4-3,-6 2-3,-4 3-1,-2 0 0,-3 2 1,-1 0 1,-4 2-4,-5 3-11,-5 1-10,-5 2-9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1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57187 47853 490,'-31'8'7,"2"-2"15,4 0 14,3-1 14,7-2 7,12-2-3,11-2-3,11-2-3,9-2-3,7-2-7,8-3-6,7-1-6,5-1-6,4 2-6,5 0-6,4 2-7,1 0-4,-2 1-3,-3 2-4,-1 0-3,-6 2-5,-7 2-7,-9 2-8,-8 2-7,-7 2-7,-3 0-10,-5 2-9,-3 1-8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2"/>
    </inkml:context>
    <inkml:brush xml:id="br0">
      <inkml:brushProperty name="width" value="0.04991" units="cm"/>
      <inkml:brushProperty name="height" value="0.04991" units="cm"/>
      <inkml:brushProperty name="color" value="#00BFF3"/>
    </inkml:brush>
  </inkml:definitions>
  <inkml:trace contextRef="#ctx0" brushRef="#br0">61873 46218 440,'-3'19'137,"-3"7"-26,-4 6-26,-4 6-25,-2 2-16,-1 0-9,1-2-8,-1-1-8,3-1-5,2-4-3,3-3-2,4-2-3,3-6-5,5-6-6,6-5-8,5-7-7,6-9-5,5-13-3,7-12-4,6-12-3,-1-4 0,-5 2 3,-6 4 5,-7 2 2,-5 5 5,-3 4 3,-5 6 3,-4 6 4,-3 2 2,-2 3 4,-3 2 3,-1 1 3,-1 3 1,-2 0 2,-1 1 0,-1 2 2,0 1-1,-2 4 1,-1 2-1,-1 4 0,1 2-4,4 0-9,2 2-8,3 1-8,2 0-8,0-2-6,0 0-7,0-1-5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24"/>
    </inkml:context>
    <inkml:brush xml:id="br0">
      <inkml:brushProperty name="width" value="0.0554" units="cm"/>
      <inkml:brushProperty name="height" value="0.0554" units="cm"/>
      <inkml:brushProperty name="color" value="#00BFF3"/>
    </inkml:brush>
  </inkml:definitions>
  <inkml:trace contextRef="#ctx0" brushRef="#br0">100547 34669 397,'47'-22'3,"0"3"9,0 3 8,0 3 7,-4 3 2,-9 2-4,-9 4-3,-9 2-4,-3 2-1,3 0-1,3 0-1,4 0 0,-2 2 0,-5 2-2,-5 4-2,-5 2 0,-5 3-4,-8 5-5,-6 4-5,-7 3-5,-6 2-4,-5-1-4,-5-1-2,-4-1-4,0-2-1,5-5 3,7-3 2,6-4 3,3-4 2,4 0 2,3-4 4,3 0 2,3-4 2,6-2 1,4-4 2,6-2 2,3-1 1,5 0 1,3 2 1,5 1 1,1 1 1,-1 2-1,-1 2-1,-1 2 0,-3 2-1,-5 2-3,-5 2 0,-4 2-3,-7 3-1,-6 3-1,-7 5-1,-7 4-1,-7 2 0,-5 2-1,-7 3 0,-5 1 0,-2 0 1,2-3 0,2-3 0,2-3 2,4-3 1,5-3 3,7-2 2,5-4 4,7-3 4,5-2 5,6-4 6,6-2 6,7-4 0,9-2-5,9-3-5,9-3-4,3-2-5,0 0-4,-2 1-3,0-1-5,-2 0-3,-2 1-3,-1-1-5,-3 0-3,-3 0-3,-3-1-1,-5-1-1,-3-1-2,-4-2 0,-4 0 3,-5-1 3,-2 0 1,-3-3 3,0 0 1,0-1 3,0 0 2,-1-1 2,-1 1-1,0 1 1,-1 1 0,-2 1 2,0 2 6,-2 3 6,0 1 5,-1 3 2,1 1 1,-1 2 0,0 2 1,0 2 0,0 1 3,0 0 2,1 2 3,-1 0 1,0 2 2,0 0 2,0 2 2,0 1 0,-2 4 0,0 2 0,-1 4-1,0 2-2,2 3-2,2 3-3,3 3-2,0 4-2,0 5 1,0 5 0,0 4 0,-1 5-1,0 2-1,-1 4-2,-2 2-2,2 2-2,1-2-2,2-1-2,2 0-3,1-2-1,0-2-2,0-2 0,0-2-2,0-3 0,0-4 0,0-3 0,0-5-1,-1-3-5,0-3-13,-2-3-11,0-3-12,-4-4-7,-4-6-1,-5-6-1,-5-6-2,-1-5 3,3-4 6,3-3 6,3-5 6,1-2 6,2-1 5,1-1 6,0-1 4,3 1 5,1 1 0,2 3 2,2 1 0,3 3 4,4 1 4,3 2 5,5 3 5,3 1 2,1 2 2,3 2 0,1 2 1,1 1 0,-1 0-1,-1 0-1,0 1-1,-6 3-4,-9 7-6,-9 9-7,-8 8-5,-7 3-5,-7 0 1,-5 1-1,-6-1 0,-2-1-1,1-3 1,3-3 1,2-2 0,2-3 3,3-1 5,3-1 7,3-1 5,6-1 9,12-2 12,11-2 12,10-2 13,10-4 0,8-4-9,10-6-9,8-4-10,5-2-8,0 1-6,-1 1-8,1 0-6,-5 2-18,-10 3-29,-10 1-28,-9 2-29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2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62917 46871 541,'9'9'10,"0"0"20,2 2 20,1 1 19,0 1 6,0 3-11,1 1-8,-1 2-11,0 3-11,-2 0-14,0 1-14,-1 1-15,-2 0-10,-2-1-10,-2-1-8,-2-1-10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3"/>
    </inkml:context>
    <inkml:brush xml:id="br0">
      <inkml:brushProperty name="width" value="0.04554" units="cm"/>
      <inkml:brushProperty name="height" value="0.04554" units="cm"/>
      <inkml:brushProperty name="color" value="#00BFF3"/>
    </inkml:brush>
  </inkml:definitions>
  <inkml:trace contextRef="#ctx0" brushRef="#br0">63907 46170 483,'53'-15'152,"-9"5"-36,-10 4-36,-9 4-35,-4 3-20,1 0-2,1 2-4,1 0-3,-1 3-3,-7 3-2,-4 2-3,-5 4-2,-6 4-3,-6 5-4,-6 5-3,-7 6-3,-5 2-3,-3 0-2,-5 0-2,-4 0-3,-1-2 0,2-2 0,2-4 0,3-3 0,2-3 1,2-5 3,4-4 2,3-3 2,9-6 6,14-4 7,15-6 7,14-5 8,5-1 2,-2 0-6,-4 1-6,-3 1-4,-2 2-4,-3 0-2,-1 1-2,-2 2-3,-1-1-7,3 0-13,2-2-14,1-1-14,0 1-2,-4 2 10,-5 2 9,-3 2 8,-3 0 4,0-3-3,0-1-3,1-2-3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3"/>
    </inkml:context>
    <inkml:brush xml:id="br0">
      <inkml:brushProperty name="width" value="0.06448" units="cm"/>
      <inkml:brushProperty name="height" value="0.06448" units="cm"/>
      <inkml:brushProperty name="color" value="#00BFF3"/>
    </inkml:brush>
  </inkml:definitions>
  <inkml:trace contextRef="#ctx0" brushRef="#br0">67560 43366 341,'-9'-22'5,"-3"3"10,-1 5 10,-2 4 11,-2 2 3,3 1 0,0 2-1,1 0-2,1 4-2,-1 6-5,1 6-6,0 7-4,-2 5-2,-1 5 3,-3 5 2,-1 6 2,-3 4 0,-1 4-2,-3 5-1,-2 3-2,-1 4 0,-1 3-1,-1 3 0,-2 3-1,1 1 0,3-2-1,1-3-1,2-1-1,4-2-4,3 1-4,5-1-4,4 1-6,3-3-3,5-7-3,4-6-1,5-6-3,3-7-2,6-6-1,5-9-3,6-6-2,2-6-1,1-8 0,1-5-1,2-6 0,-2-6 0,-1-5 4,-2-5 1,-2-6 3,-4-1 1,-3 0 1,-5 2 1,-4 1 0,-4 1 1,-5 2 4,-6 3 4,-5 1 2,-5 3 2,-5 5-1,-5 4 0,-5 3-1,-5 6-2,-2 4-3,-4 6-3,-2 4-3,1 4 0,8-1 3,6 0 3,9 1 2,3-2-5,1 0-13,1-1-15,1-1-12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0:34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58606 44680 440,'-5'-12'13,"8"6"23,6 7 25,8 8 25,4 5 5,-1 3-12,1 3-12,-1 2-12,0 2-14,-3-1-18,-2-1-16,-1-1-16,-2-1-22,-2-3-27,0-2-26,-1-1-27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75382 10709 999,'-1'-42'-16,"0"10"-9,-1 9-7,-1 11-7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20"/>
    </inkml:context>
    <inkml:brush xml:id="br0">
      <inkml:brushProperty name="width" value="0.07979" units="cm"/>
      <inkml:brushProperty name="height" value="0.07979" units="cm"/>
      <inkml:brushProperty name="color" value="#F2395B"/>
    </inkml:brush>
  </inkml:definitions>
  <inkml:trace contextRef="#ctx0" brushRef="#br0">33928 24656 275,'-34'8'13,"9"2"8,11 0 8,9 1 9,6-1 0,4-2-6,2-4-7,4-2-7,1-2-3,3 1-2,1 2-1,3 0-2,1 0 0,1-4-1,1-2-1,1-3 0,1-2-1,1 2-1,1 1 1,1 0 0,1 1 0,-1 0 0,0 0 0,1 1 0,-1-1 0,1 2-1,-1 0 0,1 2-1,-1-2-1,1-2 0,-1-4-1,1-2 0,0-1-1,2 1 0,2 0-1,3 2 1,-1 1-1,-2 2 1,-1 3 1,-3 1 1,-2 2 0,-3 1 0,-3 3-1,-2 2 0,-2 2 1,1 2 2,1 1 2,1 3 3,1-1 1,3-1 1,1-2-1,3-2-1,0-2 0,-1-2-2,-1-3-2,-1 0-2,0-2-2,1 0 0,1 0-1,1 0-1,0 0-1,1 1 1,-1 2-1,1 0 0,-1 1 0,1 0 0,-1 0 0,0 0-1,1-1 1,1 0-1,1-2 0,1 0 0,1-3-1,2-2-1,3-4-2,1-2-1,1-1 0,-2 3-1,0 1 0,-1 2 0,-2 2 1,-2 2 3,-1 2 2,-3 2 1,-2 3 3,-3 4-1,-3 3 2,-2 5 0,-3 1 2,1-1 2,0-1 3,-1-1 3,3-1 0,3-3-1,5-1-2,3-2-1,5-4-2,7-4-2,5-6-2,6-4-3,4-5-1,1-5-1,3-5-2,2-5-1,1-2 0,-1 2-2,1 0 0,0 1 0,-3 3 0,-3 3 1,-4 5 2,-4 3 1,-2 4 3,-2 2 1,0 4 4,-2 3 1,-1 1 2,-3 0-1,-4 0 0,-2 0-1,-1 0 0,1 2 2,1 0 0,1 2 2,0-2-1,2-2-2,1-4-2,1-2-2,1-2-2,2 0-1,2 0 0,2 1-2,-1 0 0,-2 2 0,-3 2 1,-3 2-1,-4 2 2,-2 2 0,-3 2 1,-3 2 1,-3 1 1,-1 1 0,-2 1 1,-3 2 0,1-2 1,3-3 0,4-3 0,2-2 1,0-4-3,-1-2-5,-3-3-7,-1-3-5,-2-2-6,1 2-7,-1 1-6,1 1-7,-1 1-4,-1 2-6,-1 2-4,0 2-4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44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28100 48000 586,'23'14'74,"-1"-1"-14,-1-2-15,-1-2-15,1-2-8,1 1-4,3 0-2,1 0-4,2-2-1,3-1-2,1-2-1,3-2-1,1-1-2,2 0-3,2 0-1,2 0-2,1 0-1,-2-2 2,0 0 2,-1-2 1,0 0 0,4 1 0,3-1-2,2 0 0,1 0-1,-2 0 1,-2 0 1,-2 0 0,-1 1 1,0 0 0,0 2 0,1 1 2,-1-1-1,2-1 1,0 0 0,2-1 1,-1-1 0,-2 0-1,-2 0 1,-2 0-1,0 0-1,-1 1-2,0-2-1,0 2-2,-1-1 1,-2 2 0,-1 0 0,-3 2 2,0 0 0,-1 0 1,0 0-1,1 0 1,-1 0-1,0 0 0,1 0-1,-1 0-2,0 0 0,-2 2-1,0 0-1,-1 2-1,0-1 0,1-1-2,1 0 0,1-1-1,0-1 0,1 0-1,-1 0 1,0 0 0,1 0 1,-1 1-1,0 2 1,1 0-1,-1 1 2,1 0 0,-1 0 0,0 0 1,0 0 0,-1 1-4,-1 2-1,-1 0-4,1 0 0,2-1 0,4 0 0,3-2 0,2 0 0,0-2-2,2 0-2,1-2-1,0 0 0,0-2-1,0 0 0,0-2 1,1 0 0,0 1 2,2-1 2,0 0 1,0 0 2,-2 2 1,-2 0 0,-1 2 2,-3 0 0,0 2 1,-1 0-1,-1 2 0,-1 0 0,2 2-1,1 0-2,0 1 0,-2 0 0,-9-2 1,-7-3 2,-8 0 1,-4-2 1,1 0 2,1 0 0,2 0 2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45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42950 48007 695,'37'-8'-2,"-6"2"-2,-4 1-1,-4 0-2,-5 1-1,1 1 1,-2-1 1,-1 0-1,1 0 4,1 0 7,3 0 7,1 0 6,2 0 2,-1 1-2,1-1-2,-1 0-3,2 1-1,1 0-3,3 2 0,1 0-3,1 1 0,1 0-2,-1 0 0,0 0-1,1 0 0,1 0 2,1 0 2,1 0 2,-1 0 1,0 0-1,-1 0 1,-1 0-1,-1 0 1,1 0-1,-1 0-1,0 0 1,0 1-1,-1 0 0,-1 2 0,-1 0 0,-1 0 0,1 0 0,-1-2-1,0 0 1,0-1 0,-1 0 0,-1 0 0,-1 0-1,0-1 2,1 0-1,1-2 2,1 0-1,0-2 0,1 0-4,-1-1-3,1-1-3,-2-1-3,-1 2-5,-3 1-4,-1 0-4,-3 1-9,-3 1-14,-3-1-15,-2 0-13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48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42986 49433 588,'-5'-6'57,"6"4"-4,6 4-4,5 4-4,5 2-4,1-1-7,3 1-5,1 0-6,0-1-5,-1 0-7,-3-2-5,-1 0-6,-3 0-4,-2 3-3,-4 3-4,-3 4-2,-3 1-3,-6 1 0,-4 1-2,-5 1-1,-4 0 1,-1 1 1,-3-1 1,-1 1 1,-1-1 3,-1-3 2,1-1 2,-1-2 3,3-3 2,3-1 3,5-2 3,3-2 2,5-2 4,6-2 3,6-2 4,6-2 4,2-1 1,3 0-1,0 0 0,1 0-1,0 1 0,1 0-2,-1 2 1,1 0-1,-2 1-3,1 0-2,-2 0-5,-1 0-2,-2 1-12,-1 2-17,-2 2-18,-2 2-18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48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42672 48631 546,'-16'0'2,"1"-2"3,-1 0 4,0-2 4,-1 1 1,-1 2 0,-3 2 1,-1 2-1,-2 3 1,-1 2 2,-1 3 3,-1 4 2,0 1-1,1 3-2,1 1-3,1 3-3,1 2-1,-1 2-1,1 4 0,-1 3-1,2 1 1,1 1 0,3-1 0,1 0 2,3 0-2,3 0-1,2 0-1,4 1-3,2-2 1,2 0 1,2-1 1,2-1 1,3-1 2,4-2-1,3 0 0,5-1 0,4-3-1,7-7-4,5-5-3,6-6-3,4-5-1,2-4-3,2-4-1,2-4-1,0-3-2,0-3-4,-2-3-3,0-3-3,-3-3-1,-2-3 1,-4-3 2,-2-3 0,-5-1 2,-5 0 1,-7 0 0,-5 0 2,-5-3 2,-4-3 2,-4-4 2,-4-4 2,-3-1 2,-2 2-3,-2 2 0,-2 3-2,-1 3 0,-3 7 1,-2 7 2,-1 7 1,-2 6-1,1 3-3,-1 4-3,1 4-3,-1 2-3,2 2-6,1 0-4,1 2-5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3"/>
    </inkml:context>
    <inkml:brush xml:id="br0">
      <inkml:brushProperty name="width" value="0.04411" units="cm"/>
      <inkml:brushProperty name="height" value="0.04411" units="cm"/>
    </inkml:brush>
  </inkml:definitions>
  <inkml:trace contextRef="#ctx0" brushRef="#br0">74439 48083 498,'-22'0'6,"1"2"10,2 0 12,3 2 10,3-1 5,8-1-4,7 0-4,6-1-3,6-1-3,3 0-1,5 0-2,3 0-2,3-2-1,1-2-1,1-4-2,1-2-1,0-2-2,1 1-4,-1-1-3,0 0-4,-1 1-1,-3 1 1,-3 0 0,-3 2 1,-5 3-14,-8 6-31,-8 6-30,-8 6-30,-5 1-5,0-1 20,-1-2 19,-1-2 20,-2-2 13,-3 1 6,-3 0 6,-3 0 7,-1 0 4,1 0 2,1-1 1,1 1 3,1 0 1,3-2 4,1-1 2,3 0 2,0-1 2,2 2 1,1 0-1,1 1 1,0 1 3,2-2 8,1-1 7,1 0 7,0 0 5,2 5 2,0 4 2,2 4 2,1 2-1,2 3-4,2 1-5,2 3-4,0 1-4,0 2-4,-2 3-4,0 1-3,-1 2-4,0 0-1,0 2-2,0 1-1,1-1-3,2 0-4,2-1-2,2-1-5,0-2-3,-1 0-6,-1-1-6,0-1-4,-1-2-2,0-2 1,0-1 1,0-3 1,-1-1-4,2-3-9,-2-1-10,1-2-10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49"/>
    </inkml:context>
    <inkml:brush xml:id="br0">
      <inkml:brushProperty name="width" value="0.03207" units="cm"/>
      <inkml:brushProperty name="height" value="0.03207" units="cm"/>
      <inkml:brushProperty name="color" value="#F2395B"/>
    </inkml:brush>
  </inkml:definitions>
  <inkml:trace contextRef="#ctx0" brushRef="#br0">44913 49981 686,'-46'-1'28,"18"0"8,17-2 9,18 0 9,9-1-2,3 0-11,2 0-11,1 1-12,0-1-9,-1 2-9,-3 0-8,-1 2-8,0 0-11,3 2-10,3 0-10,3 2-12,-1-1-1,-5 1 8,-5 0 9,-4 0 7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45607 48531 526,'-35'-7'27,"8"2"-4,7 3-4,8 1-4,3 2-3,-1 1 1,-3 3 1,-2 2-1,-1 2 0,-1 2 1,-1 2-2,-1 1 1,0 3 0,1 1 0,0 3 1,2 2 1,1 1 1,-1 4 0,0 3 1,1 3 1,0 2-1,2 0 0,2 2-2,3 1 0,1-1-1,2-2 0,2-2 0,2-1 0,1-3-1,2-2-3,0-2-1,2-1-3,1-3-2,6-3-3,2-3-1,5-2-3,4-4 0,5-1-1,4-2 0,6-2 0,3-2-1,-1-2-1,0-2-1,0-2-1,0-2-3,-2 0-1,0-1-2,-1-2-2,-2-1-1,-2-1 0,-1-3 1,-3-2-1,-1-2 2,-3-3 0,-1-3 2,-3-3 0,-2-3 1,-3-2 0,-2-4 1,-4-3-1,-2-2 3,-2-2 2,-3-2 3,0-2 4,-4 0 1,-2 4 1,-4 2 2,-2 4 0,-2 3 1,-2 5 1,0 5 1,-1 5 0,-1 4-1,-1 2 0,-1 4-1,-1 3-1,-2 1-2,0 2-4,0 0-3,-2 2-3,-1 2-4,1 4-6,-1 4-4,1 3-5,1 2-3,5-1-2,3 0-2,4-2-2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0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46187 48650 624,'-16'9'12,"2"3"9,1 4 11,1 2 10,0 2 2,-2 3-5,0 1-5,-1 3-6,-1 1-4,-1 2-5,-1 2-4,-1 3-4,0-2-2,1-2 1,1-3 1,1-3 0,1-3-2,2-3-5,2-3-5,3-3-5,3-3-2,8-2 2,6-4 2,7-2 1,5-4 2,5-2 1,3-4 0,5-2 1,0-1-2,0 3-5,-1 1-4,-1 2-5,-3 2-5,-2 0-5,-3 1-6,-3 2-5,-3 0-3,-3 0-1,-3 0 1,-2 0 0,-4 0 1,-4 0 5,-4 0 3,-4 0 5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0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46643 48940 572,'-15'-22'3,"3"5"5,1 3 6,2 4 6,2 4 5,-1 2 5,0 4 5,0 3 5,2 4 0,1 7-5,2 7-4,2 7-4,1 6-5,0 8-5,0 6-4,0 8-5,0 2-2,0-1 1,0-1 1,0-1 1,0-5 0,0-10-1,0-10-1,0-9-1,0-5-16,2-1-30,0 1-30,2 0-31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2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52076 45309 515,'25'0'134,"3"0"-28,3 0-30,3 0-27,2-1-19,2 0-8,2-2-8,2 0-7,-1-1-5,-4 0-3,-3 0-1,-5 1-2,-4-2-7,-3 2-13,-5-1-13,-3 0-12,-4-1-4,-2 0 3,-4-1 4,-2-2 5,-5 1 3,-4 1 5,-6 0 3,-3 2 5,-4-1 3,2 0 4,1-1 2,1-1 4,0-1 2,-1 0 3,-1 0 2,-1 0 1,1 0 4,4 1 2,4-1 4,5 0 2,1 2 11,0 6 18,0 4 18,0 6 18,-1 4 4,-2 5-11,-1 5-10,-3 5-12,0-1-8,0-6-9,2-5-9,1-6-7,-1-1-4,-2 5-1,-2 5-1,-1 5 1,-2 3-1,-2 1 0,0 1 0,-1 1 1,1-2-3,1-2-7,2-3-6,3-3-5,0-1-6,0-1-5,0 1-4,1 0-4,0-2-3,2-1-3,2-3-2,3-1-2,2-6-1,5-8 0,6-10 1,4-7 1,2-5 4,-1 4 9,-1 3 8,0 3 9,-2 2 6,-1 3 3,-1 1 3,0 2 3,-1 2 6,0 2 8,-1 2 8,1 2 7,-1 3 5,-2 5-2,-2 5 0,-2 6-1,-1 2-1,0 4-2,0 3-1,0 3-2,-1 2-4,-2 0-8,-2 2-8,-2 1-8,-1-2-6,1-2-5,-1-4-5,0-2-5,1-3-4,2-5 0,2-3-1,2-4-1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2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52750 46909 599,'15'-21'48,"-1"5"-1,-1 5-1,0 4-2,0 3-1,3-2-4,3 0-4,3-1-3,2 0-5,-1 0-8,0 2-9,1 1-7,-2 0-3,-3 2 1,-3 0 2,-3 2 1,-3 2-9,-2 4-18,-4 3-17,-2 5-19,-2 0-5,0-1 5,0-2 6,0-2 6,-1-3 6,0-3 6,-2-2 5,0-4 5,-2-1 5,0 1 5,-1-1 4,-2 0 5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3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53413 46378 417,'-15'-36'1,"4"7"2,3 7 2,3 7 3,1 4 2,2 0 4,0 2 4,2 1 4,0 3 4,0 8 4,0 6 5,0 7 4,0 6 2,0 3-2,0 4-2,0 5-1,-1 2-3,-1 0-4,0 2-2,-1 1-5,-1-1-2,2-2-5,0-2-3,2-2-3,1-2-5,4-5-5,2-3-4,4-5-4,1-3-6,3-4-6,1-5-6,3-2-6,1-5-7,1 0-6,1-3-7,1-2-7,2-3 1,1-3 8,3-5 8,1-4 8,1-2 5,1-1 5,-1-1 4,1 0 4,-1-2 3,0-1 4,1-1 2,-1-1 4,-2 1 1,-3 1 1,-5 3 0,-3 2 1,-4 2 2,-1 2 3,-2 5 2,-2 1 4,-2 3 5,-2 1 7,-3 0 7,0 2 9,-2 0 2,0 1-2,0-1-1,0 0-2,-2 2 0,-2 6 1,-4 4 0,-2 6 2,-2 3-4,1 3-7,-1 3-7,0 3-7,-2 4-4,-3 7-3,-5 5-1,-3 6-3,-1 0-2,3-6 0,2-6-2,5-5 0,3-10-9,8-11-18,6-12-15,8-11-18,3-7-3,3-1 12,2-1 11,1-1 11,1 2 8,-1 3 3,0 4 3,-2 5 4,0 2 5,-1 2 10,1 2 8,0 3 9,-2 1 7,-3 3 5,-3 4 6,-2 2 4,-2 4 2,0 4-2,-1 3-2,1 5-2,0 2-2,-2-1-6,0 0-3,-2 1-5,1-2-3,2-3-3,2-3-4,2-3-2,3-4-5,3-6-6,5-6-6,4-6-5,1-6-5,-1-7-5,-1-7-3,-1-6-4,-1-4-1,-1-1 3,-1 1 2,-1 0 3,-1 3 5,-4 5 7,-3 7 8,-2 6 7,-2 6 10,1 10 14,2 8 12,0 9 14,0 5 2,-2 1-12,-2 1-11,-2 1-10,-2 2-8,-2 1-3,-2 3-4,-2 1-5,-2 1-3,-2-2-5,-1 0-5,-3-1-5,3-7-9,6-12-15,8-14-15,6-12-14,4-6 0,2-1 17,0 1 15,1-1 15,1 2 12,-1 3 4,1 3 6,0 3 5,-1 2 2,-1 2 2,-1 2 1,0 3 0,-2 0-2,1 2-6,0 0-6,0 2-6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4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57028 45352 393,'0'-22'-3,"0"4"10,0 5 9,0 3 10,0 5 8,0 6 6,0 6 6,0 6 7,0 4 0,0 5-8,0 3-5,0 5-8,-1 4-2,0 6-2,-2 6 1,0 6-2,-2 4-1,0 3-6,-1 3-4,-1 4-4,-1 0-3,0 1-2,0-1 0,1 1-1,0 1-5,2 5-12,2 3-10,2 4-11,1-1-7,2-9-6,0-7-5,2-8-5,0-9-4,0-8-2,-1-10-2,1-7-3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4"/>
    </inkml:context>
    <inkml:brush xml:id="br0">
      <inkml:brushProperty name="width" value="0.03953" units="cm"/>
      <inkml:brushProperty name="height" value="0.03953" units="cm"/>
      <inkml:brushProperty name="color" value="#F2395B"/>
    </inkml:brush>
  </inkml:definitions>
  <inkml:trace contextRef="#ctx0" brushRef="#br0">57347 46278 556,'22'-28'89,"-3"7"-16,-3 7-17,-3 7-16,-1 3-10,0 2-2,0 0-2,-1 2-2,-1 1-3,-2 4-6,-4 2-4,-2 3-6,-4 5-1,-2 6 1,-4 5 1,-2 6 1,-2 3-3,-3-1-10,-2-2-8,-1 0-8,0-3-5,2-5 0,4-5-1,3-5 0,4-4 6,6-2 14,6-4 13,6-2 13,2-2 6,1 0-3,0 0-2,-1 0-3,0 1-2,-1 2-1,0 2 0,-2 2-1,-3 2-2,-6 3-2,-6 3-4,-6 3-2,-3 2-4,-2 1-5,0 1-6,-1 1-5,-1 0-7,-1-3-10,-1-1-9,-1-2-10,1-3-4,2-3 2,4-3 2,3-2 1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5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58605 44481 465,'0'-17'6,"3"-2"15,2-1 12,2-2 14,0 4 5,0 14-1,-2 12-1,0 13-3,-3 7-3,-1-1-7,-2 0-8,-1 1-7,-2-1-4,0 1-2,0-1-2,0 0-2,2-2-3,4-7-1,4-5-3,4-6-2,3-4-3,3-2-2,3-2-3,3-2-2,1-2-3,-1-2-3,-1-2-3,-1-1-2,-4 1-3,-7 6-6,-6 6-4,-7 6-4,-7 3-1,-4 3 7,-5 2 5,-5 1 5,-1 1 4,1-1 3,3-1 3,1 0 2,3-3 3,3-3 3,3-3 4,3-2 3,4-3 5,5-1 8,7 0 6,6-1 8,4-3 1,3-2-6,3-4-6,3-2-7,1-1-4,-3 1-5,-2 0-3,-1 2-5,-6 4-9,-10 8-15,-10 8-14,-10 7-15,-5 4-3,-1-3 10,-1-1 8,-1-2 10,-2-2 7,-1 1 4,-2-1 5,-2 1 5,-2 0 6,1 1 7,0 1 8,-1 2 6,2-2 5,3 0 1,4 0 1,2-2 2,5-2 5,10-3 8,8-3 10,10-2 7,6-5 0,7-4-11,5-5-10,6-5-12,5-4-7,2-2-5,4-1-4,2-3-7,0 1-4,-4 3-8,-4 3-7,-4 3-6,-4 2-5,-5 2-3,-5 2-3,-5 3-3,-5 2 1,-5 6 5,-4 4 6,-5 5 6,-3 2 8,2-1 13,0-1 11,2 0 12,1-2 5,2-1-1,2 0-1,1-2-2,2 0-3,0 0-3,0-1-4,0 1-5,0 0-5,-1 0-6,1 0-7,0 0-7,-1 0-7,-2 1-7,-3 1-8,0 2-7,-3-1-1,-1 1 5,0 0 4,-1 0 5,-1-1 1,0-1-2,0-1-1,0 0-2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3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74355 49703 646,'-13'-29'7,"6"8"11,6 7 14,6 7 11,6 2 5,5 0-4,7-1-4,5-2-5,4 0-5,1-1-6,1-2-7,1 0-6,-1-1-6,0 1-7,-1-1-7,-1 0-5,-2 1-3,-3 2 4,-3 2 2,-3 3 3,-3 0-8,-3 0-19,-3 0-21,-2 0-19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5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58725 47087 562,'-23'-6'35,"3"6"9,1 4 10,3 6 8,2 1-1,4 1-10,4 0-10,5 0-12,1-1-7,0 1-5,0 0-5,0-1-4,-1 2-6,-1 0-8,0 1-6,-1 1-8,-1 0-6,2-1-8,0-1-7,2 0-8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6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59400 46547 485,'14'-21'3,"-1"7"8,-2 5 6,-2 6 8,0 3 8,3 2 11,4 0 11,2 2 10,1 0 1,1 3-12,-1 2-10,1 2-11,-2 1-8,-1 1-6,-2 1-6,-2 2-6,-3-1-8,-1 1-11,-2 0-12,-2-1-11,-2 1-10,-1-1-12,0 1-11,-1 0-11,-3-2 1,0-3 15,-3-3 14,-2-2 13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6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58939 47276 480,'-31'0'30,"15"0"9,16 0 10,16 0 9,9-1-1,1-4-12,2-2-11,3-3-11,-2-1-8,-2 2-2,-3 2-4,-2 3-2,-5 2-1,-3 5 1,-4 6 1,-5 4 1,-2 4 0,-4 3 2,-2 3 0,-3 3 0,-3 2 1,-2 1-1,-2 0-1,-1 2 0,-2-1-2,2-3 0,1-3-3,1-3 0,0-7-13,0-10-21,0-12-23,1-10-20,1-7-7,4-3 9,4-3 10,4-2 10,3-1 10,0 3 9,1 3 9,2 4 10,-1 2 9,-1 5 6,0 3 7,-2 4 6,-3 5 10,-6 8 9,-6 6 11,-5 8 11,-4 3 0,1 2-10,-1 3-8,1 1-10,-2 2-9,0-1-8,-1 0-10,-1 1-8,1-3-9,3-3-11,3-5-11,3-3-10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6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61345 46039 456,'-7'-5'94,"2"6"-15,2 6-14,2 6-16,1 4-7,-2 7 1,0 3-1,-2 6 1,0 3-6,1 1-10,-1 0-10,0 2-12,0 0-7,0 0-7,0 0-6,0 0-6,0-3-7,1-5-6,-1-7-6,0-5-6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7"/>
    </inkml:context>
    <inkml:brush xml:id="br0">
      <inkml:brushProperty name="width" value="0.05866" units="cm"/>
      <inkml:brushProperty name="height" value="0.05866" units="cm"/>
      <inkml:brushProperty name="color" value="#F2395B"/>
    </inkml:brush>
  </inkml:definitions>
  <inkml:trace contextRef="#ctx0" brushRef="#br0">61862 45513 375,'28'-22'1,"-6"6"4,-5 5 2,-6 5 4,-2 2 2,3 2 3,4 0 2,2 2 2,1 0-1,1 2-6,-1 0-5,1 2-6,-1 0-3,-1 2-4,-1 0-1,-1 1-3,-1 1 0,-4 0 4,-3 0 3,-2 0 4,-3-1 3,1 1 1,0 0 3,0 0 3,-1 0 2,0 2 6,-2 0 3,0 1 5,-1 2 2,2 3 1,0 3 0,2 4 0,-1 1 0,-1 4-3,0 3-1,-1 3-3,-1 2-1,0 2-2,0 2 0,0 3-2,0-1-2,0-2-1,0-2-2,0-2-2,0-3-2,0-3-1,0-5-3,0-3 0,0-3-3,0 1-4,0-1-2,0 1-3,-4-6-11,-6-10-18,-7-12-17,-7-10-19,-4-7-4,1-4 6,0-5 8,-1-3 7,1-2 7,0 0 8,-1 0 7,1-1 8,0 4 5,3 6 6,1 5 6,3 7 5,2 2 4,2 2 5,4 1 3,3 1 5,2 1 3,2 0 1,2 2 1,2 1 2,3-2 1,4-2 0,4-3 1,4-3-1,1 0 0,-1 5-5,-1 3-3,-1 4-4,-1 4-3,0 4-3,-2 4-2,0 4-2,-4 4-3,-5 5-2,-4 5-2,-5 5-4,-4 2 1,0 1 0,-1-1 2,-1 0 1,1-2-2,2-5-3,4-5-3,3-5-5,3-5 0,4-4 1,3-6 0,6-4 2,3-6 2,7-5 2,5-7 3,6-5 2,2-2 2,-3 3 3,-3 3 3,-3 3 2,-4 4 1,-3 6-1,-5 6-1,-3 7-1,-4 4 1,-4 5 2,-4 5 2,-4 6 3,-4 2 1,-3 2-1,-5 3-1,-3 1 0,-1-1-2,3-3-1,3-5-3,2-3-1,3-4-2,1-3-3,0-2-2,2-4-2,1-3-3,0-2 0,2-3-2,1-4-2,1-4 0,2-7 0,2-7-2,2-7 1,1-5 0,1-2 1,2-4 2,0-2 1,1 0 3,0 4 4,0 3 3,0 5 4,-2 4 3,-1 5 4,-2 5 4,-2 5 3,-1 7 8,0 8 11,0 9 12,0 10 11,-1 6-1,-2 6-11,-2 6-12,-1 7-12,-2-1-7,2-2-2,0-5-4,2-4-3,-2-2-2,-2 1-2,-3-1-1,-3 0-3,-2-1-3,-2-1-4,0-3-5,0-1-5,-1-3 0,2-3 2,2-3 4,3-2 3,5-5 1,10-3 2,10-4 0,9-4 1,6-3-3,1-4-5,1-2-5,1-3-6,-3-1-5,-4 2-2,-5 3-2,-4 1-3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8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64148 46050 455,'-13'2'61,"7"6"7,5 4 7,6 5 8,1 3-5,0 3-17,0 1-18,-2 3-17,-1 1-11,-2 2-1,-2 2-3,-2 3-2,-2-1-8,-1-2-16,-3-2-14,-1-1-14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8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64160 46271 440,'16'-21'49,"0"5"-6,-1 5-5,1 4-5,1 3-3,3-2 0,3 0-1,3-1-1,1-1-2,-1 2-2,-1 1-3,-1 1-3,-2 1-1,-3 3-1,-3 4-1,-3 2 0,-3 3-3,-2 4-6,-4 2-6,-2 3-5,-5 2-3,-4 1 2,-6 1 2,-3 1 1,-6 1-3,-2 1-5,-2 1-7,-4 1-6,-2 0-1,1 1 4,0-1 4,0 1 4,0-3 5,3-1 7,1-4 8,3-3 7,2-3 3,3-3 0,3-3 1,3-2 0,5-3 1,10-2 4,8-2 3,9-2 3,6-2-1,3-2-7,3-2-6,2-1-7,2-2-3,1 2 0,-1 1 0,0 0 0,-2 3-12,-5 1-21,-5 2-23,-5 2-22,-5 1-4,-7 2 14,-5 0 15,-5 2 15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8"/>
    </inkml:context>
    <inkml:brush xml:id="br0">
      <inkml:brushProperty name="width" value="0.05286" units="cm"/>
      <inkml:brushProperty name="height" value="0.05286" units="cm"/>
      <inkml:brushProperty name="color" value="#F2395B"/>
    </inkml:brush>
  </inkml:definitions>
  <inkml:trace contextRef="#ctx0" brushRef="#br0">64656 45354 416,'-8'-8'0,"0"0"0,0 0 0,1 0 0,-1 1 4,0-1 10,0 0 9,0 0 8,1 4 10,1 8 8,0 8 10,2 7 7,1 9 0,0 7-11,2 8-10,0 8-11,1 7-7,-2 5-4,0 7-4,-2 5-4,0 5-5,-1 2-7,-2 4-7,0 3-7,0 4-9,0 7-9,2 7-12,1 8-9,0-4-3,2-9 6,0-12 5,2-10 6,0-12 0,0-11-6,0-12-6,0-11-6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9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66177 45653 475,'-5'-14'30,"6"1"5,6 2 4,6 2 3,2 5-3,1 6-10,0 8-9,-1 6-11,-1 5-10,-4 5-9,-5 3-10,-3 4-9,-4 3-5,-3 2 1,-5 3 0,-4 1 1,-1-2 1,-1-4 5,0-5 3,1-5 3,0-4 5,2-3 6,2-3 5,3-3 6,0-2 7,2-3 7,1-1 9,0-2 7,4-4 6,6-8 2,6-6 2,6-7 3,3-6-4,2-7-12,3-5-10,1-5-12,2-5-8,-1-1-5,0 0-6,1-1-5,-2 1-3,0 4 2,-1 4 0,-1 4 1,-1 3 1,-1 5 0,-1 4 1,-1 3 0,-3 7 12,-6 7 25,-6 8 23,-6 8 24,-5 6 5,-2 7-12,-3 5-14,-3 7-13,-3 3-9,-2 2-5,-1 2-6,-3 2-5,0 0-6,0 0-10,-1-1-8,1-2-9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9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67450 45450 437,'15'1'50,"-1"4"3,-1 2 3,0 3 3,0 4-1,5 2-6,4 3-7,3 3-5,3 2-6,3 1-6,1 1-6,3 1-6,2 0-3,4 0-1,4 1-1,4-1-1,0-1-6,-2-3-13,-4-3-13,-2-3-12,-4-1-9,-6-1-6,-4 1-7,-4 0-6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4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76540 48265 602,'-5'-9'86,"8"0"-18,6-1-16,7-1-17,4-1-9,1 2-4,1 1-1,1 0-4,0 2-1,-1 1-2,-1 0-2,0 2-1,1-2-3,7-4-2,5-4-3,6-3-3,1-2-4,-3 3-8,-5 1-7,-4 2-7,-1 1-6,-1 1-8,1-1-5,-1 0-7,-2 1 0,-5 3 9,-5 1 7,-4 2 8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1:59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67583 46400 526,'-9'7'0,"-2"-2"0,-1-3 0,-3 0 0,0-2 8,-1 0 14,0 0 14,1 0 15,4 0 8,10 2 0,10 0 1,9 1 0,6 2-9,-1 0-15,1 1-17,-1 2-17,-2 1-8,-5 1 0,-5 3-1,-4 2 0,-5 2-3,-4 5-5,-4 3-7,-4 5-5,-3 0-3,-1-2 1,-3-2 1,-1-1 2,-1-3 2,2-3 5,3-3 6,1-3 4,5-3 11,8-2 17,8-4 15,8-2 17,3-3 3,-1-1-11,-1 0-10,-1-1-11,-2 1-7,-4 4-5,-5 3-5,-3 5-5,-2 3-1,-2 0-1,0 1-1,-1 1 1,-2 0-3,0-3-7,-2-1-6,0-2-6,2-4-6,6-4-4,6-6-6,6-4-4,3-4-2,1-3 2,1-3 3,1-3 2,-1 0 3,-3 3 2,-3 3 2,-2 3 3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00"/>
    </inkml:context>
    <inkml:brush xml:id="br0">
      <inkml:brushProperty name="width" value="0.05973" units="cm"/>
      <inkml:brushProperty name="height" value="0.05973" units="cm"/>
      <inkml:brushProperty name="color" value="#F2395B"/>
    </inkml:brush>
  </inkml:definitions>
  <inkml:trace contextRef="#ctx0" brushRef="#br0">69177 45779 368,'-5'-22'27,"4"3"8,6 3 7,4 2 8,6 3-1,5-1-10,6 0-8,7 0-9,1 1-6,-2 1-4,-1 0-3,-3 2-2,-2 1-6,-3 1-6,-3 0-6,-3 2-7,-6-2-7,-10-4-9,-10-4-9,-9-3-8,-5-1 2,4 2 16,3 4 14,3 3 15,2 2 17,1 0 15,0 2 17,2 1 16,0 3 2,0 7-9,1 7-11,-1 8-11,-1 3-7,0 4-6,-1 3-5,-1 3-6,-2 3-3,0 2-1,-1 4-1,-1 3-2,-1-2-3,1-2-4,-1-5-5,0-4-5,6-7-7,10-9-10,12-10-8,10-10-10,5-7 0,1-3 8,-1-5 7,0-4 9,-1 1 7,-5 3 5,-3 4 6,-4 5 5,-5 6 9,-3 10 9,-4 9 10,-4 11 9,-3 4 4,-4 0-5,-2 1-5,-3-1-4,-2-1-4,1-1-3,-1-3-4,0-1-4,2-3-1,1-2 0,2-1 0,3-2 1,2-3 0,6-1 0,4-2 0,5-2 0,5-5-4,6-8-10,3-8-9,6-8-9,3-4-7,1-3-6,1-1-6,0-2-5,-1-2-1,-5-1 5,-5-1 4,-5 0 5,-4-1 6,-3 3 5,-2 2 6,-4 2 6,-2 2 4,0 2 1,-2 4 3,0 4 1,-1 1 5,0 2 5,0 2 6,0 3 6,1-1 4,4 0 3,2-2 4,3 0 3,3 0 0,0-1-3,1 0-4,1 0-3,1 2-2,0 3-1,-1 2 1,1 4-1,-1 1-1,-1 0-2,-1 0-2,0 0-1,-2 2-1,-1 4-2,-1 4 1,0 3-2,-3 5-1,-3 3-2,-2 5-1,-3 3-3,-4 3-2,-2 1 0,-4 1-2,-2 0-1,-1 0 0,1-1 0,1-3 1,1-2 0,0-2-2,0-5-5,0-3-4,1-4-5,-1-6-7,2-8-7,1-8-8,1-8-7,0-6-2,2-3 4,0-4 5,2-4 4,0-1 5,0 3 5,0 3 6,0 3 5,0 3 5,1 3 7,-1 3 6,0 3 7,-1 4 11,0 6 15,-1 6 16,-2 6 16,1 4 4,1 5-10,0 3-8,2 5-9,0 3-6,0 2-2,0 4-3,0 3-3,1 3-3,0 6-4,2 4-4,0 6-5,0 5-5,-2 9-7,-2 7-6,-1 8-7,-1 6-8,2 4-13,2 3-10,2 5-13,1-8-9,-2-22-8,-1-19-8,0-21-9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06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74800 45560 474,'90'-49'101,"-22"15"-28,-23 14-28,-22 13-26,-14 9-15,-4 6 0,-6 4-2,-4 5 1,-3 2-2,0-1 1,1-1-1,-1 0 0,0-2 1,2 1-1,1-1 1,0 1 0,2 0 0,2 1 0,2 1 1,2 1 0,1 0 0,0-2 2,0-3 1,0-1 0,0-1 2,0 0 0,0-1 1,0 1 1,-1 0-1,-1-1 0,0 1-2,-2 0-1,-1 0-1,-2 1-1,-2 1-2,-1 2-1,-3-2-1,0-1 1,-1-2 0,-1-2 0,-1-2-2,0-1-4,1-1-6,-1 0-4,0-4-2,1-4 1,-1-5 0,0-5 1,1-6 0,3-6-3,1-5-1,2-6-3,2-2 0,0 4 0,2 2 1,0 3 1,1 3 4,0 5 7,0 3 6,0 5 7,0 7 12,0 12 16,0 11 18,0 13 16,0 6 3,0 2-11,0 2-13,0 2-11,0 2-10,0 0-5,0 2-7,0 0-7,0 1-6,0 0-7,0 0-9,0 0-7,1-3-5,4-6-4,2-6-2,4-5-3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07"/>
    </inkml:context>
    <inkml:brush xml:id="br0">
      <inkml:brushProperty name="width" value="0.04348" units="cm"/>
      <inkml:brushProperty name="height" value="0.04348" units="cm"/>
      <inkml:brushProperty name="color" value="#00BFF3"/>
    </inkml:brush>
  </inkml:definitions>
  <inkml:trace contextRef="#ctx0" brushRef="#br0">75733 44909 505,'0'-15'5,"2"4"8,0 3 10,2 3 8,1 2 1,1 3-6,3 4-6,2 2-7,0 3-6,-2 4-8,-3 2-7,0 3-6,-4 3-5,-3 3 0,-2 3-1,-3 3-1,-4 0 1,-2-2 0,-3-1 0,-3-3 0,-2-1 3,1-3 3,-1-1 4,1-2 4,1-3 5,4-1 5,4-3 5,5 0 5,4-5 5,6-3 5,5-4 6,7-3 5,2-5 0,1 0-5,0-3-4,-1-1-5,-1-1-4,-3 4-2,-2 3-3,-4 2-3,-5 8 2,-8 12 3,-8 11 5,-7 13 4,-5 4 1,-1 0-3,-1-2-3,-1 0-2,0-2-4,1-2-5,1-2-4,1-1-4,3-4-3,3-6-2,5-3-3,3-6-1,4-5-4,4-5-3,4-4-5,4-5-4,4-7-2,7-6-1,6-7 1,5-6-1,3-3 3,-2 3 6,0 3 5,-1 3 6,-2 4 5,-3 5 3,-3 5 5,-3 5 4,-3 4 4,-4 5 4,-5 6 5,-2 4 5,-3 4 3,0 3 1,0 3 3,0 3 2,-2 1-1,0 1-4,-3-1-2,-2 1-4,0-2-3,0-2-6,2-1-4,1-2-5,-1-3-5,2-1-4,-1-3-5,0-1-4,0-4-15,0-6-25,0-6-24,0-6-24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07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76874 45751 543,'8'-7'0,"0"-1"0,-1 0 0,1 0 0,0 1 5,0 0 9,0 2 10,0 1 9,-1 1 6,1 2 2,0 2 2,0 2 2,-1 3-2,-1 5-4,0 5-4,-2 5-5,-1 5-5,-2 3-6,-2 4-6,-2 4-6,-1 1-5,-2-3-8,0-4-6,-1-2-7,1-8-10,4-13-17,4-12-14,4-13-17,3-10 0,1-6 11,3-8 13,2-6 13,-1-2 9,-1 4 7,-2 4 7,-2 4 7,-1 4 7,-1 5 5,1 5 7,0 5 6,-1 5 10,0 4 15,-2 6 16,0 5 14,-2 4 3,-1 5-11,0 5-9,-2 5-11,0 5-8,0 3-6,0 4-6,0 4-6,0 2-6,0 1-6,0-1-6,0 0-5,0-3-4,0-6-2,0-6-2,0-5-1,3-10-6,4-14-12,5-13-11,6-15-11,2-5-1,1 0 9,0 1 9,3 2 10,-2 2 7,-3 5 7,-3 5 6,-3 5 7,-2 4 6,-1 5 7,0 3 6,-2 4 7,-1 4 6,0 4 2,-2 3 3,0 5 3,-2 4 0,-3 3-5,0 5-4,-3 3-5,-2 3-6,-2 0-12,-2 2-9,-2 1-11,-1-1-8,-1-2-6,-1-2-5,-1-1-5,-3-4-3,-2-3 3,-3-5 1,-3-3 2,-2-3 3,0-1 3,-2 0 4,-1-2 3,0 0 6,-1 0 6,1 0 7,0-1 7,1 1 8,5-2 6,3-1 8,5 0 7,6-2 7,10-2 5,10-2 6,10-2 6,7-2-2,8 0-11,7-1-12,6-2-10,3 1-9,-2 1-8,-2 0-8,-2 2-7,1 1-8,4 0-11,4 2-9,4 0-11,-5 1 1,-10 0 8,-13 0 9,-11 0 9,-7 1 1,-1 0-4,-1 2-4,0 0-6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09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79226 44659 523,'2'-15'4,"4"4"11,3 3 8,5 3 10,3 2 2,1 3-7,3 4-5,1 2-7,0 3-7,-4 2-9,-5 2-9,-3 1-9,-4 3-6,-4 1-4,-4 3-5,-4 2-4,-4-1 1,-3 0 5,-5-1 6,-4 0 5,-1-4 4,-1-1 4,1-4 3,0-3 4,0-2 2,2-2 1,3-2 0,1-2 1,3-2 0,3 0 1,2-2-1,4 0 1,2-2 2,0 0 3,2-1 4,0-1 3,2 0 6,0 4 7,2 2 6,0 4 7,-2 3 1,-4 7-5,-5 6-6,-5 5-5,-3 4-4,0-1-3,1 0-2,-1 1-3,1-3-2,2-3-2,3-4-4,1-5-1,5-5-6,8-6-5,8-7-8,7-8-6,7-4 0,3-3 4,4-3 4,5-3 6,-1 1 3,-2 5 3,-3 5 2,-3 5 4,-6 4 2,-5 6 1,-8 4 2,-7 6 1,-7 4 0,-7 7-1,-9 5 0,-7 7-1,-4 0-3,3-2-3,2-3-3,1-3-4,4-4-2,3-5 2,4-5 0,5-4 0,5-6 1,10-4 0,8-6-1,9-4-1,3-2 3,0 1 4,-1 1 4,0 1 4,-4 1 2,-3 4 0,-5 2 0,-3 4 1,-4 4-1,-2 6 1,-4 5-1,-2 7 1,-4 3 0,-2 3-1,-3 1 0,-3 3-1,-2-1-1,1 0-2,-1-1-1,0-1-3,2-3-1,3-5-3,2-5-2,4-5-3,3-2-1,4-2-1,4-1-1,4 0-1,2-3 1,3-2 0,2-4 1,1-2 0,2-4-3,1-6-8,1-4-7,1-4-8,1-7-2,-1-5 4,1-6 4,-1-6 3,0-4 4,-3-2 6,-1-1 4,-2-3 4,-3 1 4,-1 4 1,-2 4 0,-2 5 2,-3 3 0,-1 5 0,-2 5 1,-2 6-1,-1 3 3,0 4 4,0 5 3,0 3 4,0 4 9,-2 6 16,0 4 16,-2 6 14,2 3 2,2 3-14,4 3-12,2 3-14,3 0-9,2-5-6,1-3-5,3-4-5,1-3-4,0-1-5,-1 0-4,1-2-4,-2 1-7,-3 2-10,-3 2-10,-2 2-10,-5 1-2,-6 3 7,-6 1 8,-5 3 7,-3 1 4,0-1 4,2 1 2,1-1 2,1-1 4,3-4 3,1-5 4,2-3 4,5-4 6,8-4 7,8-4 8,8-3 7,2-3 3,0 2-4,-1 1-4,0 1-3,-5 3-7,-5 7-8,-6 8-10,-6 6-8,-6 4-4,-4 3 0,-5 1 1,-5 3 1,-2 0 0,1-1 1,1-1 1,1-1 1,0-2 2,1-1 2,-1-3 3,1-1 3,1-3 5,5-3 5,2-3 8,6-2 6,4-5 5,7-6 3,8-6 4,6-5 4,4-3-2,3 1-6,1 0-6,3 2-7,-2 2-4,-2 3-1,-3 3-2,-3 2-1,-3 4-2,-3 2-1,-2 3 0,-4 4-2,-3 3 2,-2 5 5,-4 5 6,-2 5 4,-3 3 4,0-1-1,-1 0 1,-2 1 0,1-1 0,1-1-3,0-1-2,2-1-2,1-2-2,0-3 0,1-3-1,2-3 0,5-3-4,8-4-4,9-4-4,9-4-6,4-4-8,0-4-11,0-4-10,0-3-12,-3-1-1,-7 5 9,-7 3 10,-6 4 9,-4 2-2,1 0-12,1 0-13,2 0-12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0"/>
    </inkml:context>
    <inkml:brush xml:id="br0">
      <inkml:brushProperty name="width" value="0.04195" units="cm"/>
      <inkml:brushProperty name="height" value="0.04195" units="cm"/>
      <inkml:brushProperty name="color" value="#00BFF3"/>
    </inkml:brush>
  </inkml:definitions>
  <inkml:trace contextRef="#ctx0" brushRef="#br0">82346 45375 524,'-13'0'8,"6"0"15,6 0 17,6 0 15,7-1 3,8 0-8,7-2-8,8 0-9,3-1-9,-4 0-10,-2 0-11,-3 1-11,-5 1-11,-7 5-11,-7 6-12,-6 4-12,-9 4-2,-8 1 4,-9 3 5,-9 1 5,-3 1 7,0-1 7,1-1 7,1-1 7,1-2 7,0-1 4,0-2 4,-1-2 5,2-3 4,3 1 5,4-2 4,2 0 5,6-3 6,10-1 9,10-2 10,10-2 8,6-2-1,5-2-10,3-2-9,4-1-11,2-2-7,1 0-3,-1 0-4,0 0-3,-3 1-5,-4 1-6,-5 0-8,-4 2-5,-6-2-12,-5-2-17,-5-3-17,-4-3-16,-4-4-1,-2-3 18,-2-5 17,-1-3 17,-3-1 11,0 1 5,-1 3 4,-1 2 4,0 1 6,2 3 8,3 1 7,1 3 8,2 4 11,0 8 14,2 8 14,1 8 15,0 6-1,2 6-13,0 7-15,2 5-15,-1 4-11,0 2-9,-2 2-11,0 2-8,0-1-9,0-4-5,1-4-5,2-4-6,0-3-4,2-3-2,1-4-2,0-1-2,1-5-4,2-5-6,0-5-6,1-4-7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0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83219 45140 622,'-7'-5'92,"2"8"-13,2 6-14,2 7-15,0 5-11,0 3-11,-2 3-11,0 3-9,-1 2-10,-2 2-7,0 2-7,-1 2-7,-2 1-7,-2-2-7,-2 0-6,-1-1-7,-2-3 0,-1-2 4,-2-3 5,1-3 5,0-4 5,2-5 4,4-5 4,3-4 5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0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81859 46822 586,'-53'-19'42,"16"7"4,19 8 5,17 8 5,13 4-1,9 1-8,9 2-8,9 0-8,5 1-8,6 3-7,2 2-8,5 1-9,0 2-9,-3-1-14,-2 1-13,-4-1-13,-6-1-7,-10-3-3,-9-3-1,-10-2-2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0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84713 45750 578,'-10'11'173,"-4"7"-46,-4 7-47,-3 7-45,-2 3-28,-1 0-9,1 0-9,-1 0-9,1-1-4,1-2 3,1-1 0,1-3 3,3-3-1,3-5-1,4-5-1,4-5-1,2-3-7,-2 0-9,0-2-10,-1 0-10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4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78950 46775 473,'7'-21'-2,"-1"5"14,0 4 15,-1 6 15,-2 4 7,-1 4 0,0 4-2,-2 4 1,0 2-4,0 3-5,0 2-6,0 1-5,0 3-5,0 0-4,0 0-4,0 3-4,1-1-2,0 2 0,2 1 0,0 1 0,0 1-3,0-1-7,-2 0-7,0 1-7,-1-1-7,2 1-6,0-1-6,2 1-6,-1-3-4,-1-2-4,0-3-2,-1-2-3,-1-4 1,0-1 4,0-2 4,0-2 4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0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84700 45128 523,'0'-21'5,"2"3"11,0 4 9,2 5 11,0 2 4,2 2-5,0 2-3,1 2-3,2 3-2,4 4 1,2 4 1,3 3 2,2 4-1,1 3-2,1 3-3,1 3-1,-1 4-5,-1 5-7,-3 4-6,-1 6-8,-1 3-4,1 3-3,1 3-1,2 4-4,-3-5-3,-1-11-5,-4-10-7,-3-11-5,-2-6-7,0-1-11,-2-1-11,0 0-9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2"/>
    </inkml:context>
    <inkml:brush xml:id="br0">
      <inkml:brushProperty name="width" value="0.04571" units="cm"/>
      <inkml:brushProperty name="height" value="0.04571" units="cm"/>
      <inkml:brushProperty name="color" value="#00BFF3"/>
    </inkml:brush>
  </inkml:definitions>
  <inkml:trace contextRef="#ctx0" brushRef="#br0">87438 44009 481,'-1'-15'0,"-1"4"0,0 3 0,-1 3 0,-1 2 8,0 3 16,0 4 16,0 2 16,1 4 2,0 4-9,2 3-11,0 5-11,3 0-7,2-3-4,4-3-6,2-3-5,2-3-4,3-2-3,2-4-3,2-2-4,1-4-3,1-2-4,0-4-3,3-2-3,-2-1-2,-1 1 4,-3 0 1,-1 2 3,-7 5 1,-12 10 2,-12 10 2,-11 9 2,-7 5 0,1-1 1,0-1 0,-1-1 0,2-4 0,1-4 1,3-4-1,2-6 1,2-3 2,5 0 5,3-2 4,4 0 5,7-3 4,10-4 7,9-4 6,11-4 6,6-3 1,2 0-6,4-1-4,3-1-5,-2 1-4,-6 5-3,-5 3-4,-7 4-3,-6 4-6,-8 6-7,-8 4-8,-8 5-7,-6 1-5,-3-1 0,-5-2-1,-3-2 0,-4-1 1,-1 1 5,-3 1 4,-1 1 4,-1 0 4,0-2 3,-1-3 3,1-1 2,0 0 4,0 2 6,-1 2 4,1 1 5,2 0 2,5-2-1,5-4 0,5-2-1,8-3 4,10 1 6,12 0 7,10 0 7,9-3-1,10-6-6,9-6-9,8-5-6,5-4-8,-1-1-5,1-1-6,0-1-7,-4 0-4,-7 3-3,-6 1-5,-7 2-3,-7 4-2,-6 3-1,-5 4 1,-6 4-1,-6 2 4,-5 2 7,-4 1 8,-6 0 8,-3 2 7,-1 2 7,-3 1 7,-2 3 7,1 1 5,3 0 0,3-1 2,2 1 0,3 0 0,0 2-6,2 0-3,0 1-4,3 2-3,2 1-3,4 3-1,2 1-2,1 2-3,1 1-3,0 1-4,0 1-5,-1 0-4,-1 1-6,0-1-6,-2 1-6,-1-3-6,-2-1-4,-3-4-5,0-3-6,-4-3 2,0-3 5,-3-3 6,-2-2 6,-1-2 0,0 0-7,1 0-5,-1 0-7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3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88004 45671 518,'-14'-8'2,"3"0"7,3 0 4,2 1 6,5-1 6,4 2 5,5 0 7,6 2 5,0 1 1,-1 2-8,-2 2-6,-2 2-6,-3 2-9,-3 2-10,-2 1-11,-3 3-10,-3 2-5,-2 0 2,-2 1 1,-2 1 2,4-3 2,10-6 2,10-8 2,10-6 3,3-3 1,-2 2 2,-1 2 2,-3 3 2,-4 3 0,-8 7-2,-8 7 0,-8 8-1,-6 2 0,-3 1 5,-5-1 3,-3 1 4,-1-2 1,3-3-1,3-3-1,3-3-1,7-4 1,10-6 4,11-6 4,11-6 3,5-2 1,-3 2-3,-2 2-5,-1 3-3,-4 2-5,-5 4-4,-4 3-6,-6 5-5,-4 4-2,-6 2-1,-4 3-2,-5 3 1,-3 0-2,1-3 0,-1-3 0,1-3-1,0-2 3,1 0 5,1-2 5,1-1 6,0 0 2,2-2-2,1-1-1,1 0-2,4-1 5,6 0 12,7-1 13,8 1 12,5-1 0,5-4-10,5-2-11,4-3-11,2-3-9,-3 0-8,-4-2-8,-2 1-8,-3-2-7,-5 2-3,-3 1-5,-4 0-4,-4 0 2,-4-1 6,-4-3 6,-4-2 7,-3-1 6,0-3 4,-1-2 4,-1-1 3,0-1 4,0 1 0,2 1 1,1 1 1,0 2 2,0 5 5,0 3 5,1 4 4,-1 3 10,2 2 17,1 2 16,0 2 16,2 6 2,0 11-9,2 11-11,0 11-11,1 6-8,0 3-5,0 4-7,0 2-5,0 2-9,-2 1-7,0 1-10,-1 2-9,-2 1-5,2 3 0,-1 3 0,0 3 0,0-2-6,2-4-10,0-5-9,2-4-10,0-9-2,2-10 2,0-12 5,2-9 3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3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89893 45184 432,'-1'-15'3,"-2"2"7,-2 3 7,-1 1 6,-2 3 3,0 6-1,0 4-3,0 6 0,1 3-2,1 5 0,0 3-1,2 5 0,-1 0-3,0-3-2,-1-3-4,-2-3-4,1-1-4,-1 1-4,0 1-5,0 1-4,0 0-1,1-1 3,-1 0 1,0-2 3,2-5-4,6-6-10,4-10-11,6-6-10,1-4 0,-1 2 9,-1 3 10,0 1 10,-2 6 8,-1 8 10,0 9 8,-2 9 8,-2 5 5,-2 3 0,-3 1 0,-4 2 0,0-1-4,1-3-7,0-5-8,2-3-9,2-8-5,4-11-4,4-10-4,4-11-4,4-7-1,5-3 3,4-3 3,7-2 3,0 0 3,0 7 5,-1 5 2,-1 7 5,-3 3 2,-2 2 0,-3 2 0,-2 2 1,-7 1-8,-7 1-16,-8-1-16,-7 0-16,-4-2-3,4-2 11,3-3 11,3-3 11,1-3 8,0-2 7,0-1 7,0-3 6,1 1 7,0 3 4,1 3 6,2 3 6,-1 5 5,-2 8 9,-2 8 8,-1 8 7,-3 7 0,0 10-8,-2 9-10,0 8-8,1 5-6,1 2-5,2 0-3,2 1-5,3-2-4,2-6-6,3-6-5,4-6-6,4-6-6,5-7-5,7-7-7,5-7-6,4-6-7,1-4-10,0-6-11,2-4-9,-3-2-3,-6 1 4,-5 0 5,-6 2 3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4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92694 44827 503,'-8'-5'10,"0"8"21,0 6 20,1 7 20,0 5 4,2 1-13,2 3-13,2 1-14,1 2-8,0 1-3,0 1-3,0 1-4,-1-1-4,0 0-5,-2-1-6,0-1-4,-2-2-6,0-2-7,-1-1-7,-1-2-6,0-7-8,2-11-10,2-10-10,2-11-9,3-9-1,6-7 10,4-6 8,5-8 9,3-1 8,3 2 8,1 4 6,3 2 8,-2 5 7,-1 4 7,-4 5 8,-3 5 7,-3 4 5,-1 5 1,-2 3 3,-2 4 1,-3 5 2,-3 6 1,-2 6 0,-4 6 2,-3 3-5,-5 0-8,-5 2-9,-5 2-9,-1-3-5,3-3-2,3-5 0,2-3-2,7-3-1,7-2-1,7-3 0,9 0-2,4-2 3,1 0 5,1 0 7,1 0 5,0 0 4,1 2 1,-1 0 1,1 2 1,-4 2-1,-5 5-4,-6 5-3,-6 5-3,-6 3-2,-6 1 1,-6 1 2,-5 1 1,-5 1-1,-1 1-3,-3 0-4,-1 2-2,0-1-3,2-1 1,1-3-1,3-1 0,4-6-7,9-7-13,7-8-14,8-8-13,4-4-7,-1 0 2,1 0 1,0 1 1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5"/>
    </inkml:context>
    <inkml:brush xml:id="br0">
      <inkml:brushProperty name="width" value="0.04884" units="cm"/>
      <inkml:brushProperty name="height" value="0.04884" units="cm"/>
      <inkml:brushProperty name="color" value="#00BFF3"/>
    </inkml:brush>
  </inkml:definitions>
  <inkml:trace contextRef="#ctx0" brushRef="#br0">94226 45047 450,'7'-8'2,"-2"0"3,-3 0 3,0 1 4,-4 0 5,0 2 7,-3 2 5,-2 2 7,-1 2 5,-2 4 0,0 2 3,-1 3 1,-1 4-1,-2 2-5,0 3-6,-1 3-4,0 2-4,1 1-3,1 1-3,1 0-3,-2 3-4,-1 3-6,-5 2-6,-1 4-5,-2 2-8,1 0-9,1 2-9,1 0-8,2-2-6,5-7-3,3-7-2,4-7-2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5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94950 44808 459,'7'52'159,"-2"-5"-38,-3-4-36,0-5-38,-2-3-20,2 2-5,0 1-5,1 0-4,2-1-2,0-3-2,1-5 1,2-3-1,0-5-3,1-3-2,2-5-3,0-3-4,1-5-2,1-4 1,1-6-1,2-4 1,0-5 0,3-5 1,1-5 2,3-5 1,1-5 0,3-4 0,1-6 0,3-4 0,1-4-1,2 0-3,2-1-2,2-1-3,-1 1-6,-5 6-10,-6 5-9,-3 4-10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7"/>
    </inkml:context>
    <inkml:brush xml:id="br0">
      <inkml:brushProperty name="width" value="0.06275" units="cm"/>
      <inkml:brushProperty name="height" value="0.06275" units="cm"/>
      <inkml:brushProperty name="color" value="#00BFF3"/>
    </inkml:brush>
  </inkml:definitions>
  <inkml:trace contextRef="#ctx0" brushRef="#br0">49633 18516 350,'-23'0'7,"3"3"13,1 2 13,3 2 14,3 1 9,6 0 4,6-1 4,6 1 5,4 0-4,3 2-12,4 0-12,2 1-11,2 0-9,1-1-3,1-1-5,1 0-3,1-3-3,1-1 0,1-2-1,1-2 0,1-1-1,1 0 0,0 0-2,2 0 0,1 0-3,-1 0-2,0 0-3,1 0-2,-1 0-3,0 0 1,1 0 0,-1 0-1,0 0 1,1 0 0,-1 0 0,0 0 2,2-1-1,1-2 1,2-2 1,2-1-1,0-3 1,-1 0 1,-3-1 1,-1-1 0,-4 0 2,-2 2 2,-3 3 1,-3 1 2,-2 4 2,-3 6 1,-1 5 2,-2 7 1,0 1 0,1-1 0,3-3-2,2-1-1,0-4-2,1-6-3,-1-6-4,1-6-2,1-4-2,3-1 1,3-3 1,3-1 0,0 0 1,-1 3-1,-3 3 0,-1 3-1,-3 2 1,0 2 0,-1 2 2,0 2 0,-2 1 1,-1 0 2,-1 0 1,-1 0 1,0 0 1,2 0 0,0 0-1,1 0 1,0-1-1,-1 0 0,-1-2 0,-1 0-2,0 0 1,2 0 0,0 2-1,1 1 1,0-1-3,1-1-2,-1 0-4,1-1-2,-1-1-6,-1 2-6,-1 0-6,0 2-7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19"/>
    </inkml:context>
    <inkml:brush xml:id="br0">
      <inkml:brushProperty name="width" value="0.0245" units="cm"/>
      <inkml:brushProperty name="height" value="0.0245" units="cm"/>
      <inkml:brushProperty name="color" value="#00BFF3"/>
    </inkml:brush>
  </inkml:definitions>
  <inkml:trace contextRef="#ctx0" brushRef="#br0">49463 7592 897,'-15'-35'-2,"2"-22"-4,2-23-4,3-22-5,1-7 0,2 12 2,2 10 3,2 11 1,3-1 2,4-12 0,4-13-1,3-13 0,5-6 0,4 1 1,3 1 2,4 1 1,4 1 2,1 3 4,2 1 3,3 3 5,1 0 2,2 0 3,2 1 2,2-1 2,2-2 1,4-5-1,2-5-1,4-5 0,3 3-2,5 9-1,5 11-2,5 9-1,3 5-2,1 3-3,1 2-1,0 2-3,1 2-2,1 3 0,-1 3-2,1 4-1,-1 2-1,0 6-1,0 5 0,1 5-1,-2 3 0,0 2 0,-1 2 1,-1 2 0,-2 2 0,-3 3 0,-3 4 1,-3 2-1,-3 3 1,-4 3 1,-5 3 0,-3 3 1,-3 2 1,-4 1-1,-2 1 2,-3 1-1,-4 1 0,-2 2 0,-3 3 1,-3 1-1,-4 1 0,-3 2-1,-4 1-1,-5 0 0,-1 1-2,0 0-4,-1 0-4,1 1-3,-1-1-4,-2 0-6,-2 0-4,-2 0-5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2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59190 1981 600,'-5'-13'10,"8"3"11,6 4 10,7 4 11,3 2 2,-3 0-5,-1 0-5,-2 0-5,1 0-3,5 0-2,4 0-1,7 0-1,-1 1-3,-2 4-4,-3 2-4,-3 3-5,-2 2-2,-1 0-5,-1-1-3,-1 1-3,-2 1-1,-4 0 1,-5 1 1,-2 1 2,-4 3 0,-1 3-2,0 5-1,-1 3-2,-4 4 1,-6 2 2,-5 4 3,-7 3 3,-3 1 0,0 1-2,-2 2-2,-1 0-2,1 0-1,3-4 1,4-2 1,2-3 2,3-6-5,4-6-7,4-7-8,5-6-8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4"/>
    </inkml:context>
    <inkml:brush xml:id="br0">
      <inkml:brushProperty name="width" value="0.02812" units="cm"/>
      <inkml:brushProperty name="height" value="0.02812" units="cm"/>
    </inkml:brush>
  </inkml:definitions>
  <inkml:trace contextRef="#ctx0" brushRef="#br0">79150 47456 782,'7'-22'0,"-1"4"0,0 5 0,-1 3 0,0 2 6,3 0 12,3 0 13,4 0 12,1 1 1,3-1-10,2 0-10,1 0-11,1 0-9,-1 2-9,-1 1-9,-1 0-10,-2 1-6,-2 1-3,-4-2-3,-3 2-4,-2-1 1,0 0 2,-2 0 4,0 0 3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62133 1215 618,'-6'-7'6,"4"3"12,4 1 12,4 2 12,2 1 5,1 2-4,1 0-3,1 1-4,-1-1-2,-4-2-3,-4-3-3,-4-3-1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5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62009 1828 598,'48'-36'88,"-10"9"-23,-13 7-22,-11 9-22,-6 2-12,3 0-1,2-1 0,2-1-2,-1 1 1,-1 6 2,-3 4 3,0 6 1,-4 3 1,-1 1-1,-2 3 0,-2 2-1,-2 2-1,-2 3 0,-2 3-2,-1 3 0,-4 1-2,-2 0-1,-3 1-2,-3-1-1,-2 1-3,1 1 0,-1 0-3,1 2-1,-1-1-2,1-3-5,-1-3-4,0-3-4,3-9-9,3-14-13,4-16-14,5-13-13,2-7 0,3 3 12,4 4 12,2 2 13,2 4 11,-2 5 7,-1 5 8,0 5 9,0 4 12,3 6 17,3 4 18,4 6 17,1 2 3,1 1-12,1 1-12,1 1-12,0 1-10,-1 1-7,-1 2-8,0 0-7,-2 0-7,1 1-8,0-1-6,-1 1-8,1-2-5,-1-1-1,1-3-1,0-1-2,-2-3-3,-1-2-2,-2-4-3,-2-2-2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5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63243 1625 654,'-1'-21'5,"0"5"10,-2 4 11,0 6 10,0 4 4,0 4-2,2 4-2,0 4-2,1 3-3,0 5-6,0 3-4,0 5-5,-1 1-5,-2 1-4,-2-1-3,-1 0-3,-2 0-7,0-1-6,1-1-6,-1-1-8,0-3-2,2-3 3,1-5 3,1-3 3,0-5-5,2-4-11,0-6-11,2-4-10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6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63650 825 566,'8'-29'2,"1"3"5,2 5 5,0 3 4,1 5 3,-1 3 0,1 4 0,0 4 1,0 2-1,1 2 0,1 0-2,2 2-1,-2 1 0,-1 3-1,-3 4-1,-1 2 0,-1 2-1,-2 1 1,-1 1-1,0 1 1,-2 2-1,0 3 1,-2 3 1,0 3 0,-3 2 0,0 2-1,-3 3-1,-2 1-1,0 0-1,0 0-4,2-2-2,1 0-3,0-1-4,0 1-4,0-1-4,0 0-4,0-2-3,0-6-5,0-3-3,0-6-4,0-8-6,-2-11-9,0-10-9,-1-11-10,-1-3 2,2 3 12,1 4 11,1 5 12,0 1 7,2 1 4,0-1 3,2 0 3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6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63350 1694 686,'-1'-18'17,"0"10"11,-2 11 11,0 12 10,-2 6 2,-2 3-10,-2 2-9,-1 4-9,-4 3-7,-2 1-5,-3 2-5,-3 2-5,-1 1-6,2 0-6,0 0-6,1 0-5,2-2-7,2-5-5,4-6-5,3-3-5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6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63597 1914 575,'-8'29'15,"2"-3"1,1-5 2,0-3 2,1 0 1,1 3-1,-1 5 0,0 3 0,0 1 0,2-1-2,0-3-2,2-1 0,1-4-2,4-1 0,2-5-1,3-1-2,5-3-1,4-3-2,4-1-3,7-2-1,1-1-3,2 0-2,1 0-2,0 0-2,1-1 0,-3-1 2,-2 0 1,-1-1 2,-3-1 2,0 0 5,-1 0 2,-1 0 5,-2-2 2,-5 0 1,-3-3 3,-4-2 1,-5-3-2,-2-6-7,-6-4-6,-2-4-6,-3-6-4,0-3 0,0-4-1,1-4 0,-1-6-7,2-6-14,0-7-14,2-7-14,1 2-3,0 13 7,2 10 9,0 13 7,1 7 4,0 3-2,0 3 0,0 3-2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6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65300 1150 600,'14'0'33,"-1"0"2,-2 0 2,-2 0 3,-1 1 0,1 2-2,2 2-2,0 2-1,0 0-4,1 1-5,0 0-6,0 0-4,-1 1-6,-1 1-7,-1 3-9,0 2-6,-3 1-10,-3 2-11,-2 3-11,-3 2-12,-3-2-4,0-2 3,-2-3 2,0-2 4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7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65343 1402 557,'13'9'83,"-3"2"-19,-4 2-19,-4 1-18,-2 4-12,-2 5-2,0 5-4,-2 5-4,0 2 0,-2 1 2,0-1 3,-1 0 1,-1-2-3,2-3-6,1-5-9,1-4-6,1-4-5,3-6 0,4-6 0,2-6-1,2-6 2,2-4 1,0-5 2,1-5 2,0-3 2,0-1 1,-2-1 2,0-1 1,-2 1 2,-1 1 1,-1 3 1,0 1 2,-2 3 1,0 3 3,-2 3 2,0 3 3,-1 3 3,2 6 3,0 4 4,2 5 3,-1 3-1,2 0-8,-2 0-9,1-1-7,1-3-9,0-10-10,1-8-10,2-9-11,1-6-3,1-1 6,3-3 4,2-1 4,0-2 6,1 0 4,0-2 5,-1-1 5,1 1 4,0 0 2,-1 1 2,1 1 3,-2 2 5,-1 3 7,-2 4 7,-2 2 7,-2 6 10,-2 10 10,-3 10 11,0 10 11,-2 6-1,0 5-11,0 3-11,0 4-13,0 1-6,0-1-3,0-3-2,0-2-2,0 0-4,0-1-6,0 0-5,0 1-4,-1-2-6,0-1-3,-2-3-3,0-1-5,-2-7-11,-2-11-19,-2-10-21,-1-11-19,-1-5 0,4-1 21,2 1 21,4-1 20,1 3 11,0 3 3,0 4 2,0 5 1,0 1 8,2 2 11,0 0 12,2 2 12,-1 3 8,0 8 4,-2 6 4,0 7 4,-3 4-2,-4 1-11,-4 1-10,-4 1-10,-1 1-6,-1 1-1,0 0-1,1 2-2,0-1-3,2-3-9,3-3-7,1-3-9,3-5-4,6-9-3,4-7-1,6-7-3,3-7-1,3-4 1,3-3 0,3-5 1,0 1 2,-3 5 3,-3 5 3,-2 5 4,-4 6 11,-3 10 17,-3 8 18,-2 9 18,-3 4 5,0-1-5,-2-1-5,0-1-6,-1-2-5,0-3-3,0-3-4,1-3-4,3-6-9,7-10-15,9-10-15,8-9-15,1-5-9,-2 1-1,-3 1-3,-2 1-2,-4 2 2,-1 3 7,-2 3 6,-2 3 7,-3 3 10,-1 6 17,-2 4 16,-2 6 17,0 2 1,0 0-11,2-1-12,0 1-11,1-2-11,2-4-11,0-4-11,2-4-10,-1-2-2,-1-2 6,-1 0 5,0-1 7,-1 0 5,0 1 3,0 0 5,0 2 3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28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67500 1188 493,'1'-17'0,"2"-3"1,2-4 0,1-1 1,2-1 4,-2 3 6,-1 3 8,0 3 7,-2 5 6,1 8 5,0 8 6,0 8 5,-1 6 0,0 8-6,-2 7-7,0 7-7,-2 7-3,0 8-2,-2 7-2,0 9-2,0 10-4,0 14-8,2 13-7,0 15-8,1 5-7,0-2-4,0-2-5,0-1-4,1-14-12,0-21-15,2-23-17,0-22-16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3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68719 822 537,'1'-19'77,"0"7"-17,2 8-17,0 8-16,0 7-10,-2 7-1,-2 7-3,-2 7-1,-1 2-1,-2-2 1,0-1 0,-1-3 0,0-2 0,4-5-4,3-3-1,2-4-4,4-4-2,6-1-3,3-2-4,7-2-3,1-3-3,1-4-2,-1-4-2,1-4-1,-5 2-3,-7 6-3,-8 8-2,-8 6-2,-7 4 2,-6 1 5,-5 1 7,-6 1 5,-4 1 5,1 0 3,0-1 2,0 1 3,2-2 2,7-3 0,5-3 1,6-2-1,6-4 2,5-1 0,4-2 3,5-2 0,5-3 1,5-4-2,5-4 0,5-3-1,1-2-1,-1 2-3,-3 3-1,-1 1-3,-4 3-2,-5 4 0,-5 4 0,-5 4-1,-5 5-2,-6 5-5,-5 7-5,-7 5-4,-4 4-2,-3 3 2,-3 1 0,-3 2 2,-1 0 1,0-2 2,0-2 2,-1-1 1,3-5 2,6-7 1,4-7 2,4-7 1,8-7 2,9-8 3,8-7 2,9-9 4,5-2 2,1 3 4,1 3 2,1 3 3,-2 3 1,-4 5 1,-3 3-1,-4 4 0,-4 5 1,-1 6-1,-2 5 1,-2 7-1,-2 3 1,0 1 0,-2 1-1,0 1 1,-2-1-2,0-2-1,-2-1-3,0-2-1,2-4-9,6-1-13,5-4-16,7-3-14,3-4-7,1-8 1,1-6 0,1-7 1,2-7 2,1-7 5,2-7 4,3-6 3,-3 0 3,-6 8-2,-5 7-1,-6 9-2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4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80340 45964 460,'-7'-8'2,"2"1"1,2-1 4,2 0 2,0 2 7,0 4 13,-2 4 11,0 4 12,0 3 3,2 1-10,2 3-9,2 2-9,0 1-4,0 3 0,-2 2 0,0 1 0,-1 2-2,2 1-2,0 1-2,2 1-3,0 1-1,0 3-1,-1 1 1,2 2-1,-2 1-7,1 1-12,0-1-15,0 0-12,0 0-8,0-1-3,0-1-2,0-1-2,0-4 0,0-4 3,0-5 2,0-4 3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3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70731 1511 673,'1'-15'8,"1"4"17,3 3 15,2 3 17,0 3 3,-1 5-11,-1 6-12,0 4-11,-2 4-9,0 3-9,-2 3-10,0 3-7,-3 2-7,-4 0-4,-4 2-3,-3 1-5,-1-2-4,1-3-8,3-5-6,1-3-7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4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70650 1448 509,'7'16'2,"-1"3"4,0 1 3,-2 3 4,-1 1 2,-2 1 4,-2 1 2,-2 1 2,-1-1 1,1-2-1,-1-1-1,0-3-2,1-3-2,4-6-2,2-6-2,4-6-3,2-8-5,3-10-6,3-9-7,3-10-8,3-8-5,1-4-6,3-5-5,1-5-5,1-2-2,-3 2 3,-1 3 1,-3 1 3,-1 3 4,-1 4 10,-1 4 8,0 4 8,-3 5 7,-3 6 5,-3 5 5,-2 7 6,-3 6 6,-3 8 12,0 8 11,-3 8 10,-1 5 0,2 3-13,0 3-11,2 3-13,0-1-7,0-3-4,0-5-2,0-3-5,2-3-2,4-1-2,3 0-3,5-2-2,2-1-2,-1-2-2,1-3-1,0 0-1,-1-2 0,-1 2 0,-1 0 1,0 2 0,-3 0 1,1 3 2,-2 2 3,0 2 2,-3 1 2,-1 3 3,-2 2 2,-2 1 2,-1 1 0,0-3-2,0-1-4,0-2-3,-1-1-2,-2-1-3,-2 1-1,-1 0-3,-3 0-1,-2 1 0,-2 1 1,-1 2 1,-3-2-2,0-1-4,-1-2-4,-1-2-4,1-4-1,3-3 3,3-4 2,3-3 3,2-5 1,4-2 2,2-3 1,4-3 2,2-1 1,3 2 1,3 3 2,4 1 1,0 2 3,-1 3 2,-1 1 4,0 2 2,-3 3 3,-3 4 3,-3 4 3,-2 4 2,-4 4 1,-2 5-3,-3 5-2,-3 5-4,-3 1-2,-2-2-3,-2-2-3,-1-1-3,-1-3-2,3-3-2,1-3-1,2-2-1,2-4-2,1-3-3,0-3-2,2-2-3,1-3-2,2-2 0,3-2-2,1-2-1,1-3 0,0-3 1,0-5 1,0-3 2,1-2 3,1 1 3,3 1 3,2 1 4,0 1 4,-2 2 3,-2 3 4,-2 1 3,-2 4 9,0 6 13,-2 6 13,0 6 13,-1 4 3,0 3-7,0 3-7,0 4-8,0 1-5,1 2-3,-1 3-4,0 1-2,1 2-5,4 1-2,2 0-4,4 2-3,2-1-6,5-3-5,4-4-8,3-2-6,4-3-5,3-4-3,3-5-5,3-3-2,-1-3-5,-4-2-4,-3-3-5,-5 0-5,-2-3-1,-3-1 2,-1 0 1,-2-1 3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4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73358 1164 573,'8'-14'6,"3"2"12,2 4 12,1 3 12,1 5 4,-2 10-6,-3 8-6,-1 9-5,-4 4-8,-4 2-12,-6 1-12,-4 1-11,-4-1-5,-3 0 3,-3-1 3,-3-1 4,0-3-5,3-3-11,3-5-11,3-3-11,2-4-2,3-3 9,1-3 9,2-2 8,4-2 10,6 0 13,6 0 13,5 0 12,3 1 7,-3 3 0,-1 3 1,-2 4 0,-3 2 1,-3 5 1,-3 3 1,-2 5 2,-4 1-2,-2 2-4,-3 1-3,-3 1-5,-2-2-3,2-4-3,1-3-3,1-5-3,2-6-6,4-10-10,4-10-8,4-10-9,3-9-9,5-11-9,3-9-8,5-9-9,-1-2-3,-3 8 3,-5 8 4,-3 8 3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5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73948 997 523,'2'-21'24,"3"7"8,5 5 6,4 6 8,1 3-2,-1 2-8,-1 0-9,0 2-8,-3 1-8,-1 5-7,-2 4-7,-2 4-7,-3 2-6,-4 3-6,-4 1-6,-4 3-5,-2-1-2,-3-2 0,-2-1 2,-1-2 1,-1-3 3,1-1 5,0-3 4,2-1 4,2-3 5,1-2 4,2-4 5,2-2 4,4-3 2,4 0 1,6-2 0,4 0 0,4-2 3,3-2 4,3-2 5,4-1 5,0-2 1,1 2 1,-1 1-1,1 0 0,-4 5-1,-7 6-1,-7 8-1,-6 6-2,-7 4-2,-4 1-5,-5 1-5,-5 1-4,-2-1-3,1-1-3,1-3-1,1-1-2,1-2 0,1-2-1,0-3-1,2-1 1,6-4 1,10-6 3,12-6 3,10-5 3,6-4 2,1 0 0,0 1 0,2-1 1,-1 1 0,-3 2 2,-3 3 2,-3 1 2,-3 3-4,-5 4-8,-3 4-8,-4 4-9,-5 4-5,-6 4-1,-6 3-2,-5 5-1,-5 1 1,-2 1 3,-1-1 3,-2 1 3,-1-2 2,1 0 4,1-1 2,1 0 2,1 0 7,1 3 10,1 2 11,1 5 11,2-2 4,2-4 1,4-3 0,3-5 0,5-4-2,8-8-5,8-7-5,7-6-5,4-4-3,-1-1-2,-1-1-2,0-2-3,-3 2-6,-1 1-11,-3 2-9,-1 3-11,-3 3-2,-4 10 7,-4 6 7,-4 9 6,-3 3 8,-2-1 7,-2-1 9,-2-1 7,1-2 2,3-1-2,2-2-2,4-2-3,4-7-6,7-9-10,8-10-11,6-9-9,2-5-8,-1-1-2,-3 1-4,-1 0-4,-3 2 1,-3 5 3,-3 4 3,-2 6 4,-5 7 12,-3 8 20,-4 9 22,-3 9 19,-3 3 9,2-3-4,0-3-5,2-3-5,3-3-9,6-4-14,5-4-14,7-4-13,3-6-11,0-6-7,-1-7-8,1-7-7,-2-3-2,-3 3 2,-3 1 4,-3 3 2,-3 4 6,-4 6 6,-4 8 6,-4 7 7,-1 4 12,1 5 16,0 4 17,2 3 17,1 2 6,0-1-3,1-1-3,2-1-4,1-1-5,4-1-9,2-1-8,4 0-8,1-3-9,1-3-7,1-3-7,1-2-7,2-3-8,2-1-8,1 0-8,3-1-8,-2-2-1,-3-1 5,-5 0 4,-3-1 6,-2-2-1,0 0-5,0-1-6,0-2-6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5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76387 1183 583,'-6'-9'6,"6"-2"9,4-2 12,6-1 10,4-1 5,7 3 1,5 1 1,7 2 1,2 2-3,0 1-6,0 0-5,1 2-7,-3 1-8,-2 2-8,-3 2-8,-3 2-9,-4 2-4,-3 3 3,-4 4 2,-4 2 2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6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76461 1800 520,'-13'0'91,"8"2"-15,7 0-15,6 2-15,2 1-10,-1 3-4,-2 3-4,-2 4-4,-2 1-3,1 3-1,0 1-1,0 3-2,-1 0-8,-2 0-16,-2 1-14,-2-1-15,-2-2-14,-2-5-11,-1-5-12,-3-4-12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6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76461 1118 479,'45'-36'34,"-4"7"1,-4 7 0,-3 7-1,-4 4 0,0 1-2,-1 0-1,-1 2-1,-3 2-3,-3 2-2,-4 4-4,-5 2-1,-4 4-5,-4 2-3,-6 3-5,-4 4-3,-5 1-3,-6 3 2,-4 1 2,-4 3 1,-5 0-5,-1-1-12,-3-1-11,-1-1-12,1-2-5,1-1 4,5-2 2,2-2 4,3-3 4,5-1 6,3-2 6,4-2 6,8-6 4,12-8 3,11-9 2,13-9 2,3-2 1,-2 3-1,-3 5-1,-3 3 0,-2 1-4,1-3-7,-1-3-8,1-3-6,-5-1-4,-5 1-2,-8 1-1,-7 1-1,-4 0 1,-3-1 5,-4-1 5,-2 0 5,-3-1 5,0 3 4,-1 1 4,-1 3 3,0 1 5,1 0 4,1 2 4,0 1 3,2 2 5,3 2 2,1 4 3,2 3 4,1 6 3,0 10 6,0 9 4,0 11 5,1 6 0,0 6-6,2 4-6,1 6-5,-1 1-5,-1 1-3,0 0-3,-1 0-3,-1 0-5,0 1-4,0 2-6,0 0-6,0-1-4,0-4-6,0-5-3,0-3-6,1-5 0,0-9 3,2-8 4,1-7 3,0-7-6,0-6-14,0-6-15,0-6-14,0-7-5,3-7 8,2-8 6,2-9 7,1-2 7,0 0 7,0 2 7,0 0 6,-1 3 7,1 4 4,0 3 6,0 5 4,-2 6 10,-2 8 14,-4 10 12,-2 8 15,-4 7 1,-4 6-8,-4 3-10,-3 6-9,-3 3-6,1-1-6,-1 0-5,0 1-5,9-8-9,16-15-14,17-14-14,17-15-14,7-6-3,-2 2 9,-2 4 9,-2 3 9,1 3 8,1 3 7,2 3 7,2 2 7,-3 4 3,-8 2 0,-8 4-2,-7 2 0,-8 3 0,-6 3 0,-8 4 0,-6 2 1,-5 0-5,-2-1-8,-1-2-9,-3-2-7,1-3-7,3-3-2,3-3-4,2-2-2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6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75446 2650 489,'-34'9'7,"10"3"16,12 4 15,11 2 16,9 3 4,9 5-3,9 3-4,9 4-4,6 3-4,4 3-6,4 1-5,4 2-6,3 0-5,2-2-8,2-2-7,1-2-8,3-2-7,1-3-9,3-3-7,2-3-9,-5-5-3,-7-5 0,-10-6 1,-8-6 0,-6-4-4,-3-1-7,-3 0-7,-3-1-7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3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80900 3425 333,'49'20'167,"16"14"-1,15 14 1,17 16 0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2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83590 1183 652,'-5'-6'5,"7"4"10,8 4 10,6 4 10,2 1 5,-3-1-1,-3 0-2,-3-2 0,0 1-3,2 4-5,1 2-5,3 3-5,-1 1-10,-1-1-18,-2-1-16,-2 0-17,-2-2-8,-1 1-2,-1 0 0,0 0-1,-2-2 4,-2-1 6,-2-2 9,-2-2 7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5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81383 46497 509,'-6'-21'18,"4"7"15,4 5 14,4 6 14,2 3 3,0 2-9,-1 0-8,1 2-9,1 0-6,2 3-2,2 2-2,2 2-2,0 1-15,-1 1-23,-1 1-26,0 2-24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4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82703 1154 480,'-15'12'6,"20"-5"13,18-6 13,18-6 12,7-2 1,-6 1-9,-5 0-10,-7 2-10,-2 0-5,1 0-2,0 0 0,3 0-1,-4 1-6,-4 0-10,-5 2-11,-4 0-11,-6 0-5,-3-2-2,-4-2-2,-4-1-1,-3-4 2,-2-2 6,-1-3 5,-3-3 7,-2-2 4,0 1 4,-1-1 3,-1 1 3,0 0 4,-1 2 5,0 3 5,1 1 4,0 2 3,2 3 3,2 1 2,3 2 2,0 2 2,0 0 2,0 1 3,0 2 1,0 1 1,1 4-1,-1 2-2,0 4-2,0 2 1,2 3-1,1 3 1,0 3 0,2 3 0,0 3-2,2 3-2,1 2-1,0 3-2,0 1-4,0 0-3,0 2-3,0 0-2,0 0 1,0 0 0,0 0 1,0 1-5,0-1-7,0 0-8,0 0-9,0-1-5,0-4-4,0-2-4,0-3-3,-2-4-2,0-3 0,-4-5 1,0-3 0,-3-4 1,-2-2 5,-2-4 2,-1-2 5,-3-5 2,-1-2 4,-3-5 3,-1-4 2,-2-2 4,3-1 4,0-1 3,0-1 3,4-1 5,3 1 3,4-1 3,5 1 5,2 0 2,3 2 0,4 3 1,2 1 0,2 2 0,2 1 0,0 0-1,1 2-1,4-2-3,6-3-7,5-5-6,6-4-6,6-4-6,5-6-4,4-7-4,6-4-4,-2-2-2,-5 4 3,-6 3 3,-5 5 2,-6 2-3,-3 1-7,-5 2-8,-3 0-8,-4 0 2,-1 1 9,-2-1 10,-2 1 10,-3 1 8,-1 3 5,-2 3 5,-2 3 6,0 2 4,2-1 0,2 0 2,2 1 1,2 0 2,1 2 3,3 2 3,2 3 3,1 1 1,1 2 0,1 2-2,2 2-1,-2 3-3,-1 4-5,-3 4-7,-1 3-4,-2 3-4,-2 1 2,-3 2 0,-1 0 2,-2 1-6,-4 3-10,-2 1-11,-3 3-10,-3-1-9,-2 0-4,-2-1-6,-1-1-5,-1-3 1,2-5 4,2-4 4,3-6 5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84168 1900 580,'6'17'100,"-6"1"-21,-5 3-23,-4 1-22,-3 2-13,-3-1-6,-2 1-4,-1-1-6,-1 0-3,1-1 1,0-1 0,2-1-1,6-5-3,10-8-8,12-10-7,10-8-8,7-6-2,4-1 3,4-3 3,5-1 2,0 0 3,-2 3 3,-2 3 1,-2 2 3,-3 3 3,-7 3 3,-6 1 3,-5 2 5,-6 3 2,-4 4 3,-6 4 3,-4 4 3,-6 3 0,-6 5 0,-5 3-2,-6 5-1,-3 1-2,1 1-1,1-1-1,1 1-3,3-3-1,3-3-3,5-5-2,3-3-2,7-6-1,12-6-1,10-8-1,11-6-1,5-3 0,-1 2 1,-2 3 1,1 1 1,-4 2 0,-3 2-1,-5 2 0,-3 2-1,-5 4 0,-7 4 2,-4 5 1,-7 6 1,-5 2 2,-2 4 2,-3 3 3,-3 3 3,-1 0 0,-1-1-1,1-3-2,0-1-2,1-3 1,4-3 6,5-3 3,3-3 5,4-1 0,6 0-6,4-1-4,6 1-5,2-2-4,3-2-4,2-4-2,1-2-3,1-4-3,-1 0-6,-1-3-4,0-2-5,-2-2-5,1-2-5,0-2-4,-1-1-5,0-3 0,-2-3 7,-3-3 6,-1-3 6,-1 0 3,0 5-1,0 3-1,0 5-1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5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85798 1202 483,'6'-25'11,"-3"12"20,-2 14 22,-4 12 20,-1 7 4,1-1-16,-2 1-13,2-1-16,1 0-10,4-3-7,3-1-7,5-2-8,3-3-1,2-2 1,1-4 4,3-3 1,0-3-6,-1-3-17,-1-5-16,-1-4-18,-1-3-5,-2-1 2,-3-3 4,-1-1 3,-1-2 5,-2 1 9,-1 0 7,0-1 8,-2 2 7,-1 1 6,0 2 6,-1 3 6,-2 3 13,-1 8 20,0 7 18,-1 6 20,-3 6 2,-2 7-16,-3 5-14,-3 7-17,-4 3-9,-3 0-5,-5 2-4,-3 1-4,-2-2-4,3-2-5,2-4-3,1-1-5,4-5-3,5-4-3,5-3-4,4-4-3,9-6-6,12-7-7,11-6-7,13-7-8,2-3 1,-4 1 8,-5 0 8,-5 2 7,-7 5 10,-9 8 10,-9 10 10,-8 8 10,-7 5 4,-3 2 1,-5 3-1,-3 1-1,-3 1 0,-1 1-1,-1-1-1,0 0 0,0-2-2,3-3-2,3-5-1,3-3-3,9-9-4,16-12-5,15-13-6,17-13-5,5-5-3,-4 3 0,-4 3-1,-3 4 1,-2 0 0,2-1-1,2-1 0,3-1 1,-3 2 1,-6 7 7,-5 5 5,-6 6 6,-5 5 4,-3 4 5,-2 4 5,-4 4 4,-3 4 2,-4 5-1,-4 5 1,-3 5-1,-3 3-2,-2 1-1,0 0-3,0 2-2,-3-1-2,0-3-1,-1-4-3,-1-2-1,2-3-4,3-4-6,5-5-7,3-3-6,2-5-6,2-4-7,1-6-7,0-4-6,3-6-2,2-9 4,4-7 3,2-8 4,2-4 4,2 2 3,0 0 3,1 1 3,1 3 6,0 4 7,-1 4 7,1 3 8,-1 5 6,0 5 6,-2 5 7,-1 5 7,-1 4 2,-2 5 1,-2 6 0,-2 4 0,-2 4-3,-2 3-4,-2 3-4,-2 3-5,0 2-5,-1 3-3,0 1-4,0 2-4,1-1-5,0-3-3,2-5-4,1-3-4,3-8-10,7-9-16,7-10-16,8-9-16,2-9-6,-2-3 7,0-6 6,0-5 6,-2 0 7,-1 2 9,-1 3 7,-1 3 10,-2 4 8,-2 3 9,-4 5 9,-3 3 9,-1 4 5,0 5 3,0 2 2,0 6 2,-1 2 4,0 5 4,-2 4 6,0 3 5,-1 3-1,0 1-6,0 1-5,0 1-6,0 0-5,0-3-6,0-1-5,0-2-6,1-3-8,2-1-12,2-2-13,1-2-11,3-6-7,0-9-2,1-8-2,2-8-2,-2-4 4,-3 5 8,-3 3 10,-2 4 8,-1 2 6,2-1 2,2-1 3,2-1 2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6"/>
    </inkml:context>
    <inkml:brush xml:id="br0">
      <inkml:brushProperty name="width" value="0.04948" units="cm"/>
      <inkml:brushProperty name="height" value="0.04948" units="cm"/>
      <inkml:brushProperty name="color" value="#F2395B"/>
    </inkml:brush>
  </inkml:definitions>
  <inkml:trace contextRef="#ctx0" brushRef="#br0">87843 1042 444,'7'-15'0,"-1"-1"0,0 0 0,-2 1 0,0 0 5,0 2 9,0 3 10,0 1 9,-1 3 6,0 4 2,-2 4 1,0 4 2,-2 5-1,0 9-4,-2 7-4,0 9-4,0 5-4,0 4-1,1 4-2,2 4-2,0 6-3,-2 11-2,0 9-2,-2 10-4,0 6-7,-2 4-11,0 2-13,-1 3-11,-1 4-11,-2 3-8,0 5-9,-1 3-8,0-9 1,3-24 11,1-23 13,2-24 11,1-13 6,-2-2-2,0-1 0,-1-2-1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6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89025 1341 488,'6'-17'9,"11"-2"17,13-1 17,11-2 18,3 0 3,-6 6-12,-6 5-12,-6 5-11,-2 2-11,-1 2-9,1 0-9,-1 2-9,-5 2-12,-12 6-12,-12 4-14,-12 5-12,-7 2-3,-3-1 10,-3-1 8,-2 0 9,-1-3 8,1-3 5,3-3 4,2-2 6,2-3 8,5 1 9,3 0 9,5 0 10,2 1 6,2 0 0,2 1 0,3 2 2,0 1 0,2 3 3,0 3 1,2 4 1,0 2 2,0 2-3,0 4 0,0 3-1,0 3-3,0 3-4,0 2-4,0 4-4,-1 2-4,0 2-2,-2 2-4,0 2-3,-1-2-4,0-5-5,0-4-6,0-5-5,-1-5-6,-2-5-8,-1-5-8,-3-5-6,0-4-9,1-4-8,0-4-8,2-4-9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7"/>
    </inkml:context>
    <inkml:brush xml:id="br0">
      <inkml:brushProperty name="width" value="0.0386" units="cm"/>
      <inkml:brushProperty name="height" value="0.0386" units="cm"/>
      <inkml:brushProperty name="color" value="#F2395B"/>
    </inkml:brush>
  </inkml:definitions>
  <inkml:trace contextRef="#ctx0" brushRef="#br0">89000 2649 569,'8'-16'0,"2"1"0,0-1 0,1 1 0,3-1 4,3 0 5,5 1 7,3-1 6,3 1 5,1 3 4,1 1 5,1 2 4,-2 3-1,-2 2-3,-3 4-5,-3 2-5,-3 4-3,-5 2-2,-3 3-1,-4 4-4,-3-1-2,-2 1-3,-2-2-5,-2-1-3,-3 1-6,-4 3-4,-3 3-5,-5 3-6,-3 3-5,-3 1-6,-3 2-6,-2 3-5,-1-3-3,3-6 1,3-5 0,3-6 1,2-8 1,3-9 4,1-8 1,2-8 4,3-5 3,3 1 7,2 1 6,4 1 6,1 2 5,2 3 7,0 3 6,2 3 6,1 3 2,3 2-4,3 4-2,4 3-3,1 3 5,1 5 14,1 5 12,1 6 13,1 1 5,-1 1-4,1-1-5,-1 1-3,1-2-9,1 0-11,1 0-12,1-2-12,-1-2-9,-3-1-9,-3-2-9,-2-2-8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7"/>
    </inkml:context>
    <inkml:brush xml:id="br0">
      <inkml:brushProperty name="width" value="0.03858" units="cm"/>
      <inkml:brushProperty name="height" value="0.03858" units="cm"/>
      <inkml:brushProperty name="color" value="#F2395B"/>
    </inkml:brush>
  </inkml:definitions>
  <inkml:trace contextRef="#ctx0" brushRef="#br0">91400 640 570,'22'-27'103,"-3"11"-15,-3 9-16,-3 10-15,-3 7-13,-1 5-12,-2 5-10,-2 5-10,-2 3-15,-2-1-15,-2 0-17,-2 1-16,-3-2-6,-2 0 1,-3-1 2,-3-1 3,-1-3 3,1-3 6,1-4 5,1-4 6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7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90330 1950 647,'-12'13'7,"5"-3"1,6-4 3,6-4 2,4-2 3,3 0 3,3 0 5,4 0 4,1 0-2,1 0-5,0 0-6,3 0-6,-2 0-4,-1-2-3,-3 0-3,-1-2-2,-4 2 5,-5 2 11,-4 4 12,-6 2 11,-2 1-7,-2 0-27,0-2-26,-1 0-27,-1-1-3,0 0 19,0-1 20,1 1 20,-1 0 13,0 0 2,0 0 5,0 0 4,0 1-1,1 2-4,-1 1-4,0 3-4,-1 3-4,-2 4-3,-2 3-3,-1 5-2,-2 0-2,1 0 0,-1-1 0,0-1 0,-1 2-3,-3 7-6,-3 5-7,-3 6-7,-2 3-3,-1 0-4,-1 0-2,0 0-2,1-5-4,7-10-2,5-10-3,6-9-2,4-6 1,1 0 6,0-2 6,2 0 6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7"/>
    </inkml:context>
    <inkml:brush xml:id="br0">
      <inkml:brushProperty name="width" value="0.03254" units="cm"/>
      <inkml:brushProperty name="height" value="0.03254" units="cm"/>
      <inkml:brushProperty name="color" value="#F2395B"/>
    </inkml:brush>
  </inkml:definitions>
  <inkml:trace contextRef="#ctx0" brushRef="#br0">90650 2927 675,'7'-6'8,"-1"2"13,0 4 14,-2 3 15,2 3 2,2 5-6,3 5-8,4 5-7,0 3-7,-1 1-10,-1 1-8,-1 1-10,-2-2-9,-2-2-12,-4-3-12,-2-2-12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8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91105 2779 689,'8'8'127,"-1"0"-34,1 0-35,0 0-33,0-2-20,2-1-3,0-2-3,1-2-4,1-1-7,0-2-14,-1 0-13,1-2-13,-1 0-4,-1-2 4,0 0 3,-2-1 5,-1-1 7,0 2 11,-2 1 11,0 1 12,-2 2 12,-1 5 12,0 6 11,-2 4 13,-2 4 1,-6 3-6,-4 3-7,-5 3-7,-3 0-7,-1 0-8,-1-1-8,-1-1-8,-1 0-3,-1-1-1,-1 1 2,0-1-1,0-1 3,3-1 2,3-3 2,3-1 4,2-2 1,2-3 3,3-1 1,1-2 2,3-2 1,4-2 0,4-3-1,4 0 0,4-3-1,7 0 1,6-2-1,5 0 0,5-1 0,2 0-2,4 0-2,3 0-2,-1 0-5,-1 0-9,-1 0-8,-3 1-10,-4-1-7,-6 2-8,-5 0-7,-6 2-7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5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82650 45827 561,'14'-6'114,"-1"2"-24,-2 4-24,-2 3-24,-2 1-14,-2 3-2,-3 2-3,0 2-2,-1 1-4,1 1-8,3 1-7,2 2-6,1-2-18,0-1-24,0-2-27,0-2-25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8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92800 1612 572,'64'-14'73,"-11"2"-10,-12 4-9,-11 3-9,-6 1-7,2 0-2,3 0-4,1 1-3,-1-1-4,-3 2-8,-5 0-6,-3 2-6,-5 1-19,-5 4-28,-4 2-29,-6 3-28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8"/>
    </inkml:context>
    <inkml:brush xml:id="br0">
      <inkml:brushProperty name="width" value="0.03549" units="cm"/>
      <inkml:brushProperty name="height" value="0.03549" units="cm"/>
      <inkml:brushProperty name="color" value="#F2395B"/>
    </inkml:brush>
  </inkml:definitions>
  <inkml:trace contextRef="#ctx0" brushRef="#br0">92969 1950 619,'-13'8'10,"5"2"19,4 0 20,6 1 20,0 2 2,-2 3-12,-4 3-14,-2 3-13,-2 1-15,-2-1-21,0-1-18,-1 0-19,2-6-11,6-5 0,6-8-1,6-6-1,5-5 4,7-4 12,5-2 10,7-3 11,3-1 6,2 1 4,2 1 2,2 1 2,-2 2 5,-9 4 6,-8 4 5,-7 5 7,-9 3 5,-10 7 8,-10 6 7,-9 5 6,-5 3 1,1-1-6,1-1-8,1 0-6,1-3-6,1-1-5,1-3-5,1-1-6,1-2-6,2-3-7,3-1-7,1-2-6,5-4-5,8-8-1,8-6-3,8-7-1,4-3-1,1-1 0,1 1 0,1-1 1,-2 2 0,-5 3 1,-5 3 2,-4 3 1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9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93499 1291 556,'-7'-4'7,"2"8"12,2 8 14,2 7 13,1 7 4,-2 3-4,0 4-3,-1 5-5,-2 1-3,0 2-4,-2 0-4,0 2-3,-1 1-5,1 2-6,-1 2-4,0 2-6,0-2-2,0-7-3,0-4 0,1-7-2,2-7-11,8-9-21,6-9-20,7-8-22,4-7-2,1-5 13,1-5 15,1-5 13,-2 0 10,-3 5 4,-4 4 5,-4 6 4,-3 3 7,-1 1 10,-1 0 9,0 2 11,-2 2 5,-2 4 0,-2 4 1,-2 4 0,-3 2 0,-4 3-1,-3 1-3,-5 3 0,-2 0-3,1-1-1,-1-1-3,1 0-2,1-3-12,3-3-22,2-3-23,4-2-22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9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92300 3350 571,'8'9'41,"2"3"3,0 4 3,1 2 4,2 1-1,1 1-6,3-1-6,2 1-5,5 0-5,10 3-7,10 1-5,10 2-5,4-1-6,0-5-7,-2-5-5,-1-4-5,-2-5-9,-2-3-11,-4-2-10,-2-3-11,-7-3-5,-8 2 0,-9-1 1,-8 0 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49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95550 609 571,'8'-14'0,"0"1"0,-1 2 0,1 2 0,2 1 7,4-1 13,3-2 13,5 0 13,1 1 6,1 3-5,-1 2-3,0 4-3,0 2-4,-3 4-6,-1 2-4,-3 3-5,-2 4-7,-4 4-9,-5 3-8,-2 4-9,-7 4-10,-8 1-10,-8 2-11,-7 2-11,-1-2-2,5-9 5,7-7 6,5-9 5,3-2 4,-2 2 1,0 2 2,-1 2 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50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94769 1647 688,'23'-14'1,"-3"2"3,-1 4 2,-2 3 2,-2 1 4,-1 2 6,-1 0 6,-1 2 6,-1 1 1,-2 2-4,-2 2-2,-2 2-3,-4 1-4,-6 3-7,-6 2-6,-6 2-6,-2 1-2,-1 1 3,1 1 4,-1 1 2,1-1-2,3-3-8,1-3-8,3-2-9,2-4-5,6-1-1,4-2-2,6-2-1,4-1 1,3-2 4,5 0 5,3-1 4,2-1 4,-3 2 3,-1 0 4,-2 2 2,-3 0 4,-1 0 3,-3 0 4,-1 0 4,-2 1 2,-4 3 2,-3 4 2,-2 2 1,-3 2 0,-4 2-3,-2 0-2,-3 1-3,-1 1-3,-1-1-3,0 1-4,1 0-2,0-2-5,2-3-4,3-3-4,1-2-5,4-4-1,8-2 2,6-4 2,7-2 1,3-2 2,-3 2 2,-1 1 0,-2 0 3,-2 2 3,-1 0 6,-1 2 7,0 1 6,-3 1 3,-1 3 0,-2 4-2,-2 2 0,-3 3-2,-6 1-5,-4 3-4,-5 2-4,-2 1-4,-1 1-2,1 0-3,-1 3-2,0-2-1,-1-2 1,-1-1 0,-1-2 1,-1-2 2,-1 1 3,-1 0 2,0-1 3,0 0 4,5-2 7,3-3 5,5-1 6,5-1 6,10-2 6,8-1 6,9 0 6,7-3-2,5-4-12,4-4-12,6-4-11,1-2-8,-2-1-5,-2-2-3,-2 0-4,-2 1-2,0 1 0,-1 2 0,-1 2 0,-3 2-5,-3 1-11,-5 0-11,-3 2-9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2:50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95577 2700 565,'-7'12'73,"2"9"-13,2 9-10,2 9-13,2 6-6,0 6 0,2 4-2,0 5 0,0 5-2,0 7-3,-2 5-3,0 6-3,-3 8-14,-4 8-24,-4 9-26,-3 9-24,-1-8-9,1-24 7,3-25 8,1-24 6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01"/>
    </inkml:context>
    <inkml:brush xml:id="br0">
      <inkml:brushProperty name="width" value="0.06342" units="cm"/>
      <inkml:brushProperty name="height" value="0.06342" units="cm"/>
      <inkml:brushProperty name="color" value="#FED406"/>
    </inkml:brush>
  </inkml:definitions>
  <inkml:trace contextRef="#ctx0" brushRef="#br0">78408 24700 346,'-34'28'69,"13"-8"-15,11-6-14,12-6-15,17-4-6,23 3 2,22 2 1,23 2 2,1-2 0,-18-1-1,-18-4-1,-19-2-1,-7-4-2,6 0-1,7-3-2,5-2-1,6-2-2,7-3 1,8-3-1,6-3-1,1 0 0,-3 5-1,-5 3-2,-3 5-1,-4 2-1,-2 4 0,-4 2 0,-2 3-1,-4 3 0,0 2-1,-3 1 0,-2 3-1,-1-1-2,0-1 0,1-3-2,-1-1 0,0-2-2,2-2 1,1-3 1,0 0 0,2-3 0,1 0 1,0-2 0,2 0 0,0 0 0,2 0 2,0 2 0,2 0 1,-1 1 0,-1-2 1,0 0-1,-1-1 1,-3-1-1,-2 2 0,-4 0 0,-2 2 0,-2 0 0,-2 0 0,0 0 0,-1 0 1,-1 0-1,-1 0 0,-1 0 0,-1 0-1,0-1-1,2-2-3,3-2 0,1-2-3,0 0-3,-3-1-3,-3 0-3,-3 0-4,-3 1-2,-1 1-2,-3 1-2,-1 0-1,-5 1-12,-6-2-21,-8 0-21,-6-1-21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03"/>
    </inkml:context>
    <inkml:brush xml:id="br0">
      <inkml:brushProperty name="width" value="0.06432" units="cm"/>
      <inkml:brushProperty name="height" value="0.06432" units="cm"/>
      <inkml:brushProperty name="color" value="#FED406"/>
    </inkml:brush>
  </inkml:definitions>
  <inkml:trace contextRef="#ctx0" brushRef="#br0">13895 27625 342,'-3'-19'5,"11"9"11,11 8 10,11 10 11,3 4 4,-7 1-5,-5 1-4,-7 1-5,-1 1-3,2 2-2,1 0-3,3 1-3,1-2-2,-1-3-1,1-4-2,0-4-1,1-3 0,2-1-1,4 0 0,3-1 0,3-1-2,1 0-2,2 0-3,3 0-2,0-2-3,0-1 1,0-2-1,0-1 0,0-3 0,-1 0 1,-2-1 1,0-1 0,-1 0 2,-1 0-1,-1 2-1,-1 1 1,-2 1-1,0 4 1,-1 2 0,-1 4 1,-1 1 0,-1 0 0,-1-1 2,-1 2 0,-2-2 0,-1 1 1,-2 0-1,-3 0 1,0 1-1,0 0 1,-1 1 0,1 2 0,0-1 0,1-1 0,2-1-1,0 0 1,1 0-1,1 2 1,1 1 0,1 3 0,1 1-1,1 0 1,1-1 0,1 1-1,1-1 1,1 0-2,0-2-1,2-1-1,1-1-1,1-2-1,1-2-2,1-2-1,0-3-2,2-4-1,1-4-1,1-3-1,-1-3-1,-2 0 2,-2 1-1,-1-1 2,-3 2 0,-4 5 3,-2 3 2,-2 4 2,-4 3 2,-1 2 2,-3 2 1,-1 2 3,0 1 1,0 3-1,1 2-1,1 1 0,2 1 2,1-2 2,3-3 4,2-1 3,0-2-1,1-2-2,-1-2-3,1-2-4,0-3-2,2-4-1,3-4-3,1-3-2,2-2-1,-1 2-1,0 3 0,1 1-2,-2 2 1,-3 2 1,-4 2 2,-1 2 0,-3 3 1,1 4 2,-1 4 1,1 3 1,0 2 1,1 0 0,1-2-1,1-1 0,1-2-1,1-2-1,1-4-1,1-2-2,2-5 1,3-2 0,3-5 0,3-4 2,-1-1-2,0 1-2,-3 1-4,-1 1-3,-3 1-1,-2 4 2,-1 2 2,-3 4 1,-1 2 2,-1 2 4,-1 2 2,0 2 3,-3 2 1,1 1 0,-2 3 0,-1 2 0,1-1 0,1-3 1,3-3 1,2-2 0,2-4-1,4-2-1,5-4-2,3-2-3,3-5 0,4-5-3,3-7-1,2-5-1,2-2-1,0 3 0,0 3 0,0 3 0,-2 3 1,-2 5-1,-3 3 1,-4 4-1,-2 5 2,-3 4 2,-3 5 3,-3 6 2,-3 2 1,-2 1-1,-1 1 0,-2 1-1,-1-1 0,3-3 0,1-3 0,3-2-1,2-4 1,2-2-1,4-4-1,3-2 0,2-4-1,2-4-2,2-4-2,3-3-1,-1-1-1,-1 2-1,0 4 1,-1 3-1,-3 2 1,-2 4 1,-3 3 1,-3 2 1,-3 3 1,-2 2 0,-1 2 1,-2 1 0,-2 1 1,1 0 1,-1-2 0,1 0 1,2-4 0,6-5 0,6-4 0,7-5 0,4-6-2,4-6-2,3-5-2,5-6-2,1-3-3,-1 3 0,0 2-2,-2 2-2,-3 4 2,-6 6 4,-6 8 5,-6 7 3,-4 6 3,-5 6 0,-4 5 0,-3 7 0,-3 2 0,-3 1 2,-1-1 2,-2 1 0,0-3 1,5-3 2,3-5 0,5-3 2,3-4-1,3-6-3,3-4-2,2-5-3,4-5-1,2-2 0,4-3 0,3-3 0,0 0-2,-1 3-2,0 3-4,-1 3-2,-3 3-1,-4 6 1,-4 4 1,-4 6 2,-2 3 1,-1 1 0,-1 3 0,-1 2 1,1-1 0,3-1 1,2-2 1,4-2-1,3-4 1,5-2 0,2-6-1,5-2-1,3-5-1,0-4-2,1-4-1,2-3-2,-2 0 0,-3 5 1,-2 5 1,-4 4 2,-4 6 0,-7 4-1,-7 5 1,-7 6-1,-5 3 1,-3 5 3,-3 3 1,-2 5 3,-3 0 1,-1-2-1,-1-1 0,0-3 0,0-2 0,4-5 0,2-3-1,3-4 1,4-5-2,4-2 0,3-6-2,4-2 0,5-5-2,5-4-2,4-3-1,6-5-2,1-1 0,-2 1 0,-2 1 0,-2 1 1,-2 2-1,-4 5-1,-2 3-2,-3 4 0,-3 3-4,-1 0-2,-3 2-5,-1 0-3,-2 2-2,-1 0-1,-1 2 0,-1 0-2,0 0-1,3 0-5,1-1-4,3-2-5,-2 0 0,-5 0 1,-5 0 3,-4 0 2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13"/>
    </inkml:context>
    <inkml:brush xml:id="br0">
      <inkml:brushProperty name="width" value="0.05797" units="cm"/>
      <inkml:brushProperty name="height" value="0.05797" units="cm"/>
      <inkml:brushProperty name="color" value="#FED406"/>
    </inkml:brush>
  </inkml:definitions>
  <inkml:trace contextRef="#ctx0" brushRef="#br0">74159 58389 379,'-25'-12'8,"11"5"16,12 6 17,12 6 16,9 1 3,5-1-11,6-2-11,7-2-10,2-1-7,0 0-1,0 0-3,1 0-2,-1 0-2,2 0-1,0 0-3,2 0-1,-1 0-1,0-2 0,-1 0 1,-1-1 1,-2-1-1,0 2-1,-1 0 0,-1 2-1,-1 0-1,0 2 0,0 0 1,1 2-1,-2-1 1,0 1-1,-1 0 1,-1 0 0,-1 0 0,1 0-1,-1-1 1,0 1-1,-1 0 0,-1-2-1,-3 0 0,-1-2 0,-1 0-1,-1 0 1,1 0 0,-1 0 1,1 0-1,-1 0 0,1 0-1,-1 0 1,0 1-1,-1 0 1,-1 2 0,-1 0 0,1 1-1,1 0 0,3-1-1,1 1 0,4 0-2,3-2 0,4 0 1,5-2-2,2-1 1,6-2 0,2-2 1,5-1 0,3-3-1,2 0-3,1-1-5,3-1-2,-1 0-2,-3 2 2,-2 3 1,-4 1 2,-1 2 1,0 2 2,0 2 1,0 2 1,-3 1 1,-5 2 3,-4 0 2,-5 1 1,-4 1 2,0 0-1,-1-1-1,-1 1 0,-1-1-2,1 0-1,-1-2-1,0-1-2,1 0-1,-1-2 1,0 0 1,1-2-1,0 0 1,2 0-2,3 0 0,1 0-2,1 0 0,2 0 0,1 0 1,0 0 0,1 1 1,-1 0-2,-2 2 0,0 0-1,1 0 0,2 0-1,4-2 0,2 0-1,4-1 0,2 0-2,3 0-1,4 0-1,2-2 0,3-2 0,3-4 1,3-2 1,0-1 0,-1 1 1,-3 1 0,-1 1 1,-3 1 1,-3 2 2,-2 2 3,-4 2 1,-3 1 2,-4 0 0,-4 0 1,-4 0 1,-2 1 0,-2 4-1,0 2 0,-1 3-1,-1 1 2,-2-2 2,0-2 2,-1-3 2,1 0 2,3 0 0,3 0 1,2 0-1,5-1-1,4-2-2,5-2-2,6-2-3,2-2-2,1-2-2,1-1-2,2-3-1,-3 1-1,-3 2 0,-4 4 1,-4 3 0,-3 1 1,-3 0 1,0 0 0,-3 0 2,-3 0 0,-2 0 2,-3 0 0,-3 0 1,-2 0 1,2 0 0,1 0 0,1 0 0,-1 0 1,0 0-1,-1 0 2,-1 0 0,-1 0 1,-1 0-1,-1 0 0,-1 0 0,-2 0-1,-1 0-3,-3 0-3,-1 0-2,-3 1-5,-1 1-6,-2 3-6,-3 2-7,-4 0-14,-10-2-22,-8-3-20,-9 0-21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19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64313 48150 620,'-23'9'39,"4"1"2,3 3 0,3 2 2,1 1-3,0 1-4,1 1-5,-1 2-5,0 0-4,0 4-4,0 3-3,1 3-4,-2 2-2,-2-1-4,-2 0-2,-1 1-4,-1-2-2,2 0-4,3-1-3,1-1-3,2-3-4,0-5-6,2-5-4,1-4-5,2-5-1,4-3 4,4-2 3,4-4 3,3-4-1,1-9-6,3-8-7,2-7-7,0-2 2,-1 3 8,-1 5 9,0 4 9,-2 2 6,-3 2 2,-1 2 2,-2 3 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21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41900 21600 586,'-82'18'3,"39"-11"11,36-14 12,39-11 10,19-4 4,4 6-8,3 7-5,3 6-7,1 3-6,1 0-5,-1 0-5,1 0-6,-4 0-1,-6 0-2,-6 0 1,-6 0-1,-4 0 0,1 0 0,-1 0 0,1 0 0,-6 3 1,-8 6 4,-10 7 4,-9 6 4,-5 6 2,0 6 3,0 7 2,0 6 2,-2 3 1,-3 0 0,-3 0 0,-2 0 0,-1 1-1,3 4-2,3 3-1,4 3-1,-1-1-3,-3-2-1,-3-3-1,-2-3-2,-3-1-7,1 4-16,-1 3-14,1 3-15,1-4-7,3-8 2,3-10 1,4-9 2,4-7 3,6-3 3,7-3 4,6-2 3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6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83850 45450 602,'8'9'201,"0"1"-68,-1 3-70,1 2-68,-1-1-41,0-1-13,-2-2-13,0-2-14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15"/>
    </inkml:context>
    <inkml:brush xml:id="br0">
      <inkml:brushProperty name="width" value="0.06083" units="cm"/>
      <inkml:brushProperty name="height" value="0.06083" units="cm"/>
      <inkml:brushProperty name="color" value="#FED406"/>
    </inkml:brush>
  </inkml:definitions>
  <inkml:trace contextRef="#ctx0" brushRef="#br0">49723 11989 361,'-8'-14'8,"2"1"14,1 2 15,0 2 16,1 6 7,0 8 0,0 9 1,1 10 0,-2 4-5,-2 4-9,-2 3-10,-2 3-9,-1 3-6,1 4-3,-1 4-2,0 4-3,-1 7-2,-1 11-2,-3 10-3,-1 12-2,-2 5-2,1 0-4,-1 0-1,0 0-4,1 1-2,-1 3-1,1 3-3,-1 4-2,1-4-1,3-7-3,1-8-2,2-7-3,3-8-1,3-7-3,2-7-2,4-7-3,1-5 2,2-4 3,0-4 4,2-3 5,0-7-3,2-6-7,0-7-8,1-6-8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15"/>
    </inkml:context>
    <inkml:brush xml:id="br0">
      <inkml:brushProperty name="width" value="0.06723" units="cm"/>
      <inkml:brushProperty name="height" value="0.06723" units="cm"/>
      <inkml:brushProperty name="color" value="#FED406"/>
    </inkml:brush>
  </inkml:definitions>
  <inkml:trace contextRef="#ctx0" brushRef="#br0">50597 11989 327,'-21'-29'9,"7"5"1,5 5 0,6 5 2,3 2 2,2 1 4,0-1 4,2 0 3,0 1 2,1 3-1,2 1 0,0 2-1,1 5 1,2 10 0,0 8 2,1 9 1,-1 5 1,-2 2 3,-4 3 2,-2 1 3,-2 2-1,2 4-4,0 2-5,1 4-4,1 6-3,0 13-4,0 11-4,0 12-4,0 8-2,0 2-1,0 3-1,0 3-2,1 4-3,3 3-10,3 5-7,4 3-8,2 2-10,3 1-9,3-1-9,3 0-9,-1-7 0,-4-17 10,-3-15 10,-4-15 10,-3-12 2,-1-7-6,-1-6-7,0-7-7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18"/>
    </inkml:context>
    <inkml:brush xml:id="br0">
      <inkml:brushProperty name="width" value="0.0386" units="cm"/>
      <inkml:brushProperty name="height" value="0.0386" units="cm"/>
      <inkml:brushProperty name="color" value="#FED406"/>
    </inkml:brush>
  </inkml:definitions>
  <inkml:trace contextRef="#ctx0" brushRef="#br0">43829 11798 569,'0'-17'8,"0"11"16,0 12 15,0 11 15,-2 10 4,-2 5-7,-4 6-9,-2 6-7,-2 7-7,-1 6-4,-2 7-3,0 7-5,-1 9-3,-3 10-4,-2 12-3,-1 10-3,-1 5-5,-1 1-6,1-1-5,-1 1-6,3-3-6,3-3-5,4-5-6,5-3-5,2-10-2,2-14 2,2-15 3,2-14 3,1-13 1,2-8 0,0-9 0,2-8 0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19"/>
    </inkml:context>
    <inkml:brush xml:id="br0">
      <inkml:brushProperty name="width" value="0.04917" units="cm"/>
      <inkml:brushProperty name="height" value="0.04917" units="cm"/>
      <inkml:brushProperty name="color" value="#FED406"/>
    </inkml:brush>
  </inkml:definitions>
  <inkml:trace contextRef="#ctx0" brushRef="#br0">44909 11938 447,'-7'-43'0,"2"6"0,3 7 0,1 7 0,1 1 0,2-7 1,0-5-1,2-6 1,-1 0 2,1 7 1,0 7 3,0 8 1,-1 2 2,0 2-1,-2 1 0,0 1 0,-1 4 7,0 8 13,0 8 13,0 7 14,-1 4 3,-2-1-9,-2 0-9,-2-2-8,0 0-6,2-1-3,3 1-2,1 0-3,-1-2-12,-4-3-20,-4-3-20,-4-2-21,0-3-8,1-3 2,2 0 2,3-3 3,1-2 5,2 0 9,2-2 8,2 0 8,1-2 7,0-1 4,0-3 5,0-2 4,0 1 5,0 1 3,0 2 5,0 2 4,0 5 11,0 8 17,0 8 18,0 8 18,0 3 1,0 2-13,0 1-14,0 1-14,0 1-8,0-1-4,0 0-5,0 1-3,0-1-4,0 1-1,0-1-2,0 1-2,0 1-1,2 6-1,0 5 0,2 4-1,0 11-2,0 13 0,-1 16-3,1 15 0,0 8-2,0 5-1,0 3-2,0 5-1,1 3-5,3 4-7,4 4-9,2 4-8,2 4-5,-1 4-2,1 4-4,0 4-2,-2-13 3,-1-30 8,-3-29 10,-1-28 8,-1-17 2,0 0-7,0-1-6,0-1-6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20"/>
    </inkml:context>
    <inkml:brush xml:id="br0">
      <inkml:brushProperty name="width" value="0.04829" units="cm"/>
      <inkml:brushProperty name="height" value="0.04829" units="cm"/>
      <inkml:brushProperty name="color" value="#FED406"/>
    </inkml:brush>
  </inkml:definitions>
  <inkml:trace contextRef="#ctx0" brushRef="#br0">44051 11761 455,'-1'-16'4,"-1"-1"9,0-2 9,-1 1 8,-2 4 5,0 12 2,-1 12 1,-2 11 2,-1 7-1,-1 1-4,-3 1-4,-2 1-4,0 1-4,1 4-1,1 3-3,1 3-2,-1 3-2,0 7 0,-1 6-1,-1 6 0,-2 8-1,-1 12-1,-3 12-1,-1 12-2,-2 10-3,-1 11-2,-1 9-5,-1 10-3,0 2-5,3-1-8,1-4-7,3-2-8,3-3-6,5-2-8,4-2-6,6-2-6,2-13-3,2-25 3,0-24 4,2-24 3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25"/>
    </inkml:context>
    <inkml:brush xml:id="br0">
      <inkml:brushProperty name="width" value="0.02575" units="cm"/>
      <inkml:brushProperty name="height" value="0.02575" units="cm"/>
      <inkml:brushProperty name="color" value="#FED406"/>
    </inkml:brush>
  </inkml:definitions>
  <inkml:trace contextRef="#ctx0" brushRef="#br0">65900 12100 854,'23'0'-10,"-1"0"5,-1 0 3,-1 0 5,0 0 0,3 0 0,1 0-2,3 0-1,0 0 0,1 0 1,-1 0 1,1 0 0,-1 0 0,0 0 0,1 0-1,-1 0 0,0 1 0,-1 2 0,-1 2 1,-1 2-1,0 0 2,-1-1-1,1-1 1,-1 0 0,0-1 1,-1 2-1,-1 0 1,-1 1 0,0 1 0,-1 0 0,1 0 0,-1 0 0,1-1 0,0 1 2,-1 0 2,1 0 1,-1 0 0,1 1 0,-1 2-1,1 0-1,-1-1 0,1-1-1,0-2 0,-1-2 0,1-2-1,-1-2-2,1-2-2,0-2-1,-1-1 0,1 0-1,-1 0 1,1 0-1,-2 1-1,-1 0-2,-2 2-2,-2 1-3,-3 0-2,1 3 0,-2 2 0,0 2-1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30"/>
    </inkml:context>
    <inkml:brush xml:id="br0">
      <inkml:brushProperty name="width" value="0.05228" units="cm"/>
      <inkml:brushProperty name="height" value="0.05228" units="cm"/>
      <inkml:brushProperty name="color" value="#FED406"/>
    </inkml:brush>
  </inkml:definitions>
  <inkml:trace contextRef="#ctx0" brushRef="#br0">66572 17353 420,'6'24'40,"-2"-1"-7,-4 1-9,-2-1-6,-4 1-5,-2 1-1,-3 1-1,-3 1-1,-3 2 0,-2 5-2,-1 3-1,-3 4-1,0 3-1,-1 0-2,1 1-2,-1 2 0,1-2-3,1-4-1,1-4-1,1-3-2,2-6-1,3-4-2,2-5 0,4-4-1,3-6-1,2-5 0,4-4-1,3-5 0,2-7-1,5-6 0,4-7-3,4-7 0,1-4 0,1 0 1,-1-2 1,1 0 1,-1 0 2,1 3 3,-1 3 1,1 4 4,-2 2 2,-3 5 4,-2 3 4,-4 4 4,-1 3 2,2 1 4,0 0 3,1 2 2,0 2 2,0 2-2,-2 4 0,-1 2 0,0 4-2,-2 2-2,-1 3-1,0 3-1,-1 3-1,0 2-1,0 1 0,0 3 0,0-1-2,1-1-1,2-3-2,0-1-1,1-3-1,0-1-2,0-2-1,-1-2-2,3-6-2,6-8-4,4-9-5,5-9-3,2-7-3,-1-7-1,-1-5-1,-1-6 0,-1-1-1,-1 2 2,-1 4 2,-1 2 1,-2 4 0,-3 6 1,-3 4 0,-2 5 1,-4 7 8,-1 10 16,-2 10 18,-2 10 16,-1 5 4,0 3-10,0 1-10,0 3-9,0-1-8,0-2-1,0-1-4,0-2-2,0 1-5,-2 5-5,0 4-7,-1 6-6,-1 0-3,0-6 0,0-4 1,0-4 0,-1-7-2,0-7-5,-1-7-6,-2-6-5,1-6 1,1-3 7,0-5 7,2-4 7,1-1 5,2 1 1,2 1 3,2 1 1,1 1 3,2 1 0,0 1 1,1 1 2,2 1 2,2 4 5,2 3 5,1 3 5,2 1 0,-2 0-1,-1 0-3,-1 0-2,1 1-2,0 0-5,1 2-3,1 0-5,1 1-5,-1-2-7,1 0-8,0-2-8,-2-1-2,-3-3 4,-3-4 2,-2-2 3,-3-2 3,0-1 2,-2-1 3,0-1 1,-1-2 3,0 0 4,0 0 2,0-2 3,-1-1 3,0 3 4,-2 0 3,0 1 5,0 0 3,0 0 4,1 1 4,2-1 5,0 1 1,0 3-2,0 1-1,0 3-2,1 5 4,2 11 8,2 12 8,2 10 9,-1 7-1,-1 4-9,-2 4-8,-1 4-10,-2 4-5,0 6-2,0 4-2,0 5-1,-1 8-4,-1 11-4,0 10-4,-1 12-4,-1 4-2,2 1 3,0 0 3,2-1 1,2-2-11,4-5-27,3-4-28,5-6-25,1-9-6,-3-17 17,-1-15 17,-2-16 16,-2-9 9,0-5 1,-2-3-1,0-4 1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32"/>
    </inkml:context>
    <inkml:brush xml:id="br0">
      <inkml:brushProperty name="width" value="0.05084" units="cm"/>
      <inkml:brushProperty name="height" value="0.05084" units="cm"/>
      <inkml:brushProperty name="color" value="#FED406"/>
    </inkml:brush>
  </inkml:definitions>
  <inkml:trace contextRef="#ctx0" brushRef="#br0">70500 18081 432,'9'-7'69,"1"1"-8,3 0-9,2 2-8,0 0-7,1 2-6,0 0-6,-1 2-6,0 1-4,-3 2-6,-1 2-4,-2 2-5,-3 2-3,-2 3-1,-4 3-3,-2 3-1,-3 2-1,-2 0 0,-2-1-1,-1 1 1,-2-2 0,0 1 1,0-2 2,1-1 2,-1-1 0,0-1 0,1-1 0,-1 0 0,1-2 3,2 1 7,2 0 8,3 0 7,2-2 3,4-3-1,3-2 0,5-4-1,3-1-2,2 0-3,1 0-2,3 0-3,0 0-3,1-2 0,-1 0-2,1-2-2,0 1 1,1 0 0,1 2 1,1 1 1,-2 1 0,-3 5-2,-5 4 0,-3 4-2,-3 2-1,-2 1-1,-3 1 0,0 1 0,-4 0 0,-4-1 0,-4-1 0,-4 0 1,-1-2 0,-1 1-1,1 0 0,-1-1-2,0 1 0,1 0 0,-1-1-2,1 1-1,-1-1-1,2-1-1,1-1-1,1 0-2,0-2-2,1-1-3,-1-1-1,0 0-3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32"/>
    </inkml:context>
    <inkml:brush xml:id="br0">
      <inkml:brushProperty name="width" value="0.02366" units="cm"/>
      <inkml:brushProperty name="height" value="0.02366" units="cm"/>
      <inkml:brushProperty name="color" value="#FED406"/>
    </inkml:brush>
  </inkml:definitions>
  <inkml:trace contextRef="#ctx0" brushRef="#br0">72898 18363 929,'-8'-14'5,"2"3"8,1 3 9,1 3 9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37"/>
    </inkml:context>
    <inkml:brush xml:id="br0">
      <inkml:brushProperty name="width" value="0.03176" units="cm"/>
      <inkml:brushProperty name="height" value="0.03176" units="cm"/>
      <inkml:brushProperty name="color" value="#FED406"/>
    </inkml:brush>
  </inkml:definitions>
  <inkml:trace contextRef="#ctx0" brushRef="#br0">64113 16202 692,'-21'7'2,"8"-1"4,7-1 4,7 0 4,3-2 1,3 0-1,2-2-1,2 0-1,1-1-1,3 0 0,2 0 0,2 0 0,3 0 1,4 0 0,6 0 0,5 0 1,2 0 0,0 0 0,1 0-1,-1 0-1,1-1 0,2 0-2,2-2-1,2 0-1,1-2-1,2-2 0,0-2-1,2-1 0,-1-1-1,-2 2 1,-2 2 0,-2 3-1,-2 0-1,0 2-1,-2 0-3,0 2-3,-2 0 0,-2 0 0,-1 0-2,-3 0 1,-1 0 0,-1 0 2,-2 0 0,1 0 2,-3 0 0,0 0-1,-1 0-2,-1 0 0,0-2-1,-1-2 0,1-3-1,-1-3 1,0-2 0,-3 2-1,-1 1-1,-2 1 0,-2 1 0,1 2-2,0 2-1,-1 2 0,0 1-1,-2-2-2,-3 0 0,-1-2-1,-1 2-3,-2 2-5,-1 4-5,0 2-4,-2 2-3,-1 0 3,0 0 2,-1-1 2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6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85911 43063 536,'-13'-8'31,"8"0"7,7 0 8,6 0 7,5 1 2,1 2-6,3 3-6,2 1-6,1 0-6,1-1-4,1 0-6,1-1-5,1-1-6,-1 2-4,1 0-5,-1 2-6,0 0-2,-3 0-3,-1 0-3,-2 0-1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3"/>
    </inkml:context>
    <inkml:brush xml:id="br0">
      <inkml:brushProperty name="width" value="0.05416" units="cm"/>
      <inkml:brushProperty name="height" value="0.05416" units="cm"/>
      <inkml:brushProperty name="color" value="#00BFF3"/>
    </inkml:brush>
  </inkml:definitions>
  <inkml:trace contextRef="#ctx0" brushRef="#br0">75775 10482 406,'-22'-19'18,"7"9"18,3 8 18,6 10 19,3 7 3,0 6-9,2 8-9,0 7-11,1 1-8,-2-5-7,0-6-6,-1-3-8,-2-1-5,0 5-1,-2 4-3,0 6-1,0 2-4,0-2-1,2 0-2,1-1-3,0-2-2,2-2-2,0-1-1,2-3-2,0-2-10,0-3-16,0-3-18,0-3-16,0-5-4,0-6 10,0-8 10,0-6 11,0-3 4,0 0 1,0 2 0,0 1 1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3"/>
    </inkml:context>
    <inkml:brush xml:id="br0">
      <inkml:brushProperty name="width" value="0.0558" units="cm"/>
      <inkml:brushProperty name="height" value="0.0558" units="cm"/>
      <inkml:brushProperty name="color" value="#00BFF3"/>
    </inkml:brush>
  </inkml:definitions>
  <inkml:trace contextRef="#ctx0" brushRef="#br0">75398 10194 394,'-6'-22'11,"1"5"4,2 3 3,2 4 3,3 3 3,6 1 0,4 0 1,5 2 1,3 0 0,3 2-1,1 0-1,3 2-1,0 0 0,1 2 2,-1 0 1,1 2 1,-2 1-1,0 3-2,-1 4-1,-1 2-3,-1 2-2,-1-1-1,-1 1-2,0 0-2,-3 0-2,-1 3 0,-3 1-1,-1 3-1,-2 1-1,-2 1 1,-3 1 0,-1 0 1,-2 3-3,-4 1-5,-2 2-3,-3 3-5,-5 1-4,-6 2-2,-5 2-2,-7 2-4,-4 1 0,-4 0-1,-4 0-1,-4 0 0,-2-1-4,2-2-7,0-2-7,2-1-7,3-6-6,9-6-4,8-7-4,7-6-4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5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78256 9014 444,'-1'-15'8,"0"3"19,-2 1 16,0 2 19,0 4 3,0 4-8,2 6-8,0 4-10,1 5-5,0 3-4,0 5-3,0 3-4,0 4-3,0 3-2,0 2-3,0 4-2,0 1-3,-2 1-2,0-1-3,-1 0-3,-1-1-3,2 0-5,0-1-4,2-1-5,-1-4-5,0-4-5,-2-5-6,0-5-5,-3-6-6,-4-8-3,-3-8-5,-5-8-5,-1-6 3,1-5 8,1-5 8,1-4 9,0-3 7,2 1 6,1 1 8,1 1 6,1 2 5,4 4 2,3 2 2,2 3 3,4 2 4,4 1 7,4 0 6,4 2 7,1 2 2,-1 3-1,-1 3-1,-1 2-1,0 5-3,0 6-4,-1 6-5,1 6-5,-3 3-6,-4 1-10,-6 0-9,-4 3-10,-3-2-4,-2-2-1,0-1-1,-1-2-1,-1-3 0,1-1 2,-1-2 0,0-2 1,5-5 5,10-4 10,10-7 8,9-6 9,7-3 4,1 1-3,2-1-1,3 1-2,0-1-1,0 0-2,0 1-1,0-1-1,0 0-3,-3 1-2,-2-1-4,-1 0-3,-4 0-3,-1-1-2,-4-1-2,-3-1-3,-3-1 1,-3 1-1,-3-1 2,-2 1 1,-3 0 2,0 0 2,-2 2 3,0 1 3,-2 2 4,0 1 4,-2 2 5,0 2 4,-1 1 6,0 1 7,0-1 7,0 0 8,1 3 0,0 6-6,2 6-6,0 6-7,1 3-3,-2 3-3,0 1-2,-1 3-3,-2 1-2,0 1-2,-2 1-3,0 1-2,0 0-3,0 2-4,2 1-3,1 1-4,0-1-3,2-3-2,0-4-3,2-1-2,-1-7-7,0-7-11,-2-8-10,0-8-11,0-5 0,0-3 12,2-3 10,0-3 12,2-1 9,0 1 6,2 1 7,0 1 6,1 1 6,2 3 5,0 1 4,2 2 5,-1 3 6,1 2 6,0 4 7,0 3 7,-2 3-1,-2 6-7,-4 4-9,-2 5-8,-3 3-6,-2 3-3,-2 1-3,-2 3-4,-1-1-2,-1-1 1,-1-3 0,-1-1-1,-1-3-1,2 1-4,1-2-4,1-1-4,-1-1-1,0-1 0,-1-1 1,-1 0 1,0-2-2,2-3-4,3-1-6,1-2-5,1-3-1,2-2 2,1-3 2,1-4 2,0-1 2,3-1 1,2-2 2,3 0 1,0 0 2,3 1 2,2 0 1,2 2 1,-1 1 2,-1 0 1,-2 2 2,-2 1 1,-3 0 1,-4 0 4,-4 0 4,-4 0 2,-1 1 1,1 0 0,0 2-1,2 0-2,2 2 8,5 0 14,2 2 15,5 0 15,2 2 2,0 2-13,0 1-10,0 3-13,-1 1-8,-1 0-6,-1-1-5,0 1-6,0-1-7,2 0-10,1-2-9,3-1-9,-2 0-5,-8-2 2,-6-1 2,-7 0 0,-5-1 5,0 2 6,-1 0 6,-1 1 7,-1 2 5,-1 2 4,-1 2 4,-1 1 3,0 2 2,-1 0 0,1-1 1,-1 1 1,1 0 0,-1 1 2,1 1 2,-1 1 1,1 0 1,1-3 0,1-1 0,1-2 0,2-2-1,3-3 0,2-1-1,4-2-1,3-3 1,2-4 2,4-4 2,3-3 1,2-3 1,3 2-1,3 1 0,4 0 0,0 3-1,-1 1 0,-1 2-1,-1 2 0,-1 2-2,0 2-1,-2 2-2,0 1-2,-3 4 0,-3 6 0,-2 4 0,-4 5 1,-1 3 0,-2 0-1,0 2-1,-1 1 0,-1-1-1,0-3-1,0-3 0,1-3-1,-1-2 1,2-1 0,0-1 1,2-1 0,4-1-1,8-2-4,8-3-4,7-1-4,5-4-5,1-8-4,1-6-6,0-7-3,3-6-5,1-3-1,2-5-2,2-3-3,1-3 2,-2-2 4,0-2 5,-1-2 3,-3 0 7,-3 6 7,-5 2 7,-3 5 7,-5 3 4,-3 5 4,-4 3 2,-4 5 3,-4 3 2,-2 4 0,-4 4 1,-2 4 0,-5 4-1,-4 4-2,-5 3-3,-5 5-3,-3 2-4,-2 1-4,-3 1-4,-1 1-4,0-1-3,1-3-1,3-3-1,2-3-2,2-2 1,3-2 2,3-2 3,3-2 3,4-1 4,8 1 5,7 2 5,6 0 5,6 2 2,7 4 0,5 2-1,7 3 0,5 1-3,6 1-5,6 0-4,6-1-6,2 0-2,1-1 0,0-1-1,0 0 0,-4-3-6,-7-3-11,-6-3-10,-7-2-11,-7-2-8,-4 0-3,-5-1-3,-4 1-4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5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81345 9278 558,'0'-16'0,"0"1"0,0-1 0,0 1 0,0 3 12,0 8 24,0 8 23,0 8 25,-2 6 2,0 8-19,-3 7-18,-2 7-18,-1 1-16,1-1-13,-1-2-10,0-1-13,1-4-12,1-4-9,0-4-12,2-3-10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6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81662 8924 518,'14'-21'0,"-1"3"0,-3 5 0,0 3 0,0 1 0,5-4 0,5-2 0,5-3 0,1 0 9,-3 1 17,-3 2 17,-3 3 17,-3 2 6,-1 6-7,-2 4-8,-2 6-6,-3 4-7,-4 5-6,-4 5-7,-4 5-7,-5 4-8,-6 5-11,-5 3-11,-6 4-9,-4 0-7,-1-2 1,-1-3-2,0-4 0,-1-2 0,1-1 0,1-3 1,2-1 0,1-3 3,5-3 8,3-3 6,5-3 7,6-4 6,10-6 6,10-6 5,10-6 6,6-4 2,4-1 2,4-3 0,5-1 1,-1-2-3,-2 1-9,-3-1-7,-3 0-9,-4 2-7,-3 3-4,-5 3-6,-3 3-5,-5 1-3,-5 0-4,-4 0-2,-5 1-3,-6-2 1,-4 0 4,-5-2 3,-5 0 5,-1 0 4,1 3 5,3 1 4,1 2 5,3 1 6,1 0 7,2 0 8,3 1 7,1 0 8,2 6 10,2 2 8,3 5 10,0 3 1,0 3-7,0 3-7,0 4-6,0 0-7,2 2-4,0 1-6,2 1-5,-1-1-6,0-3-7,-2-3-7,0-3-7,3-6-14,8-10-20,8-10-21,7-10-21,2-3-2,-5 3 18,-5 3 16,-4 3 17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7"/>
    </inkml:context>
    <inkml:brush xml:id="br0">
      <inkml:brushProperty name="width" value="0.05209" units="cm"/>
      <inkml:brushProperty name="height" value="0.05209" units="cm"/>
      <inkml:brushProperty name="color" value="#00BFF3"/>
    </inkml:brush>
  </inkml:definitions>
  <inkml:trace contextRef="#ctx0" brushRef="#br0">81547 9326 422,'36'-57'12,"-7"13"3,-7 10 3,-7 13 2,-6 10 5,-4 8 9,-6 9 8,-4 10 9,-5 5-3,-3 5-14,-5 3-13,-4 4-13,-2 3-10,-3 1-7,-1 0-6,-2 2-6,-2-1-3,1-2-2,0-2 0,-1-1-1,2-2 2,1-2 5,3 0 3,2-1 4,2-1 6,4-3 5,5-1 6,3-3 7,4-2 2,6-4-1,4-5 0,6-3 0,5-4 0,7-6 1,7-4 0,7-5 0,4-4-1,2-3-5,2-4-4,2-1-5,-1-2-3,-2 1-2,-3 1-2,-3 1-1,-6 2-1,-6 3 1,-7 3 0,-6 2 2,-6 3-1,-3-1-3,-2 0-1,-3 0-2,-3 2 2,-2 1 6,-2 2 5,-2 2 7,-1 1 5,1 0 3,-1 0 5,0 0 3,0 2 4,1 2 0,-1 4 2,0 2 1,0 4 0,1 4-1,-1 3-2,0 5-2,-1 3-2,-3 5-3,-3 3-3,-3 4-3,-1 2-4,2 1-3,3-1-4,1 0-3,3-2-2,1-4-2,2-4 0,2-3-1,5-8-8,8-12-12,8-12-12,8-12-13,3-6-2,-2-1 9,0-1 11,0-1 9,-3 2 8,-3 5 6,-3 5 6,-2 5 6,-4 7 12,-3 10 15,-2 9 15,-3 11 17,-3 4 2,0 0-10,-2 1-11,0-1-9,0-1-7,0-1-5,2-3-4,1-1-4,4-9-9,7-13-14,9-13-14,8-15-13,3-8-6,2-4 7,1-5 5,1-3 6,-1 2 7,-3 6 10,-3 7 11,-3 7 10,-3 8 10,-3 9 9,-3 8 11,-2 10 9,-6 6 0,-4 6-10,-7 7-11,-6 5-10,-3 2-9,-1-2-7,-2-1-8,1-3-6,-1-3-3,2-5 0,2-5 0,3-5 1,1-7-7,0-8-13,2-9-12,1-9-13,4-4-1,8 1 11,7 1 12,9 1 11,4 1 8,-1 2 3,1 3 3,-1 1 4,-2 3 4,-3 2 6,-4 4 6,-4 2 6,-4 5 3,-3 4 0,-2 5 2,-3 6 0,-5 3-2,-4 2-4,-5 4-4,-5 3-4,-5 1-4,-3-3-4,-5-2-3,-3-1-3,-2-2-2,-2-1 0,-1-1 0,0-1 1,-1-2-1,2-3-1,0-2-1,1-4-2,4-2 3,6-1 5,5 0 6,7-2 6,9-1 8,14-4 8,13-2 8,15-3 9,9-2 1,6 0-9,5 0-8,7 0-8,4 1-6,1-1-6,3 0-5,2 0-6,-2 1-5,-3 0-7,-5 2-7,-3 1-6,-4-1-6,-6 2-4,-4-1-3,-5 0-5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7"/>
    </inkml:context>
    <inkml:brush xml:id="br0">
      <inkml:brushProperty name="width" value="0.06003" units="cm"/>
      <inkml:brushProperty name="height" value="0.06003" units="cm"/>
      <inkml:brushProperty name="color" value="#00BFF3"/>
    </inkml:brush>
  </inkml:definitions>
  <inkml:trace contextRef="#ctx0" brushRef="#br0">84326 9070 366,'9'-18'3,"2"-6"6,2-3 5,1-6 6,1 1 6,-2 7 6,-3 7 5,-1 7 6,-2 6 0,-2 6-5,-2 6-7,-2 6-5,-4 5-4,-6 6-5,-6 7-2,-5 5-5,-3 2-1,3-2-1,1-1 1,3-3-1,1-2-6,4-1-14,3-3-13,3-1-13,3-5-7,5-5-1,6-6-1,4-6-1,2-4 5,-1 0 7,-1-2 10,0 0 7,-2 1 7,-1 4 6,0 4 4,-2 4 6,-1 4 10,-1 5 13,0 5 14,-2 5 15,-1 1 2,-2 0-8,-2-1-8,-2-1-8,0-3-6,1-3-4,0-4-4,2-5-5,3-8-8,9-14-16,8-13-14,7-14-14,4-9-6,-1-4 6,-1-4 4,-1-4 6,-4-3 0,-4-1-3,-4-3-3,-6-1-4,-3 0 1,0 4 6,-2 4 4,0 5 6,-2 3 8,-1 8 10,0 4 11,-2 7 10,1 5 10,0 5 8,2 5 7,0 5 9,2 3 2,2 2-3,2 2-5,2 2-3,1 1-4,3 2-4,1 0-5,3 2-5,1 1-4,-1 5-2,1 4-4,-1 4-2,0 1-5,-2 1-5,-3-1-6,-1 1-4,-2 0-11,-2-1-15,-3 1-15,-1-1-14,-3 0-4,-6-3 7,-4-1 7,-5-2 7,-3-2 7,1-1 7,-1 0 7,0-2 7,1-1 6,-1 0 4,0-2 5,1 0 4,0-1 8,2 3 9,3 2 8,1 2 10,2 2 5,2 1 0,2 3 0,2 2 1,1 2-2,0 5-2,0 3-3,0 4-3,-1 8-3,0 10-4,-2 11-4,0 11-3,-1 8-5,0 7-5,0 5-5,1 6-4,-1 3-8,0 1-10,0 1-8,0 2-11,1-3-6,2-3-3,2-4-5,2-4-4,1-7 0,0-11 2,0-12 3,0-9 2,-1-11 5,-1-8 8,0-9 8,-2-8 9,1-7 2,0 1 0,2-2-3,0 0-1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8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86100 10565 489,'7'-22'0,"-2"3"0,-2 3 0,-2 3 0,-2 3 10,-2 6 19,-2 4 21,-2 6 20,-2 3 3,-3 3-11,-4 4-11,-2 2-13,-2 4-7,-3 4-6,-1 6-6,-2 5-4,0 1-5,5-2-1,3-2-2,4-1-1,4-4-3,3-4-1,2-3-1,4-5-3,4-3-2,6-2-2,5-4-3,7-3-3,5-3-1,5-6 1,4-4 2,6-5 1,2-4-6,2-1-14,0-3-13,2-1-15,-4 0-3,-8 3 6,-8 3 7,-7 2 5,-6 3 5,-1 1 4,-2 1 2,-2 0 3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8"/>
    </inkml:context>
    <inkml:brush xml:id="br0">
      <inkml:brushProperty name="width" value="0.06047" units="cm"/>
      <inkml:brushProperty name="height" value="0.06047" units="cm"/>
      <inkml:brushProperty name="color" value="#00BFF3"/>
    </inkml:brush>
  </inkml:definitions>
  <inkml:trace contextRef="#ctx0" brushRef="#br0">87728 10294 363,'-8'-8'3,"2"2"6,1 1 5,0 0 6,3 3 8,4 4 10,4 4 9,4 4 10,0 4 2,-1 5-5,-2 5-6,-2 5-6,-3 4-4,-4 4-2,-4 4-3,-4 4-2,-1 2-4,-1 0-5,0-1-6,1 1-5,0-2-7,0-6-9,2-4-8,1-5-9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9"/>
    </inkml:context>
    <inkml:brush xml:id="br0">
      <inkml:brushProperty name="width" value="0.06981" units="cm"/>
      <inkml:brushProperty name="height" value="0.06981" units="cm"/>
      <inkml:brushProperty name="color" value="#00BFF3"/>
    </inkml:brush>
  </inkml:definitions>
  <inkml:trace contextRef="#ctx0" brushRef="#br0">88259 9525 315,'7'-8'0,"-1"1"0,0-1 0,-2 0 0,5-1 2,11-2 6,11-2 6,11-1 5,0 0 2,-10 2-3,-9 4-1,-10 3-2,-2 1-2,9 2 0,7 0-1,9 2 1,1 0-3,-4 2-3,-4 0-3,-3 2-4,-5 1-1,-3 1 3,-4 3 0,-4 2 3,-4 1 1,-1 2 1,-2 0 2,-2 1 1,-1 2 4,0 1 5,0 3 4,0 1 6,0 2 1,0-1 1,0 1-1,0-1 0,0 3 0,0 3-2,0 4-1,0 4-1,0 4-2,0 2-4,0 4-3,0 3-4,1-1-1,0-1 0,2-2 0,0-1 0,1-5-2,0-4-3,0-5-5,0-5-2,-5-7-13,-8-7-19,-10-8-20,-7-8-20,-7-8-6,-3-7 8,-3-9 8,-2-7 6,-1-4 9,0 0 6,1 0 8,2-1 6,2 3 8,7 6 6,6 4 6,5 5 7,5 3 7,5 3 5,3 1 7,4 2 6,3 2 5,2 1 4,2 0 4,1 2 4,4 0-2,4 0-5,3 1-7,5-1-6,2 1-6,-1 2-5,1 2-4,-1 2-5,-2 2-8,-3 4-13,-4 2-10,-4 4-13,-7 2-2,-6 5 7,-9 3 7,-8 5 6,-4 1 6,-1-1 3,-1-1 2,0-1 4,-1-2 2,1-1 2,1-3 1,1-1 3,2-3 4,5-1 4,3-2 7,4-2 5,7-1 3,10 0 1,9 0 2,11-1 0,5-1-4,1-4-11,0-4-10,2-4-12,0-3-7,1-3-6,-1-4-4,0-1-6,-3-2 1,-7 4 4,-7 3 5,-7 3 5,-4 1 2,0 0-1,-2 0-1,0 0-1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6"/>
    </inkml:context>
    <inkml:brush xml:id="br0">
      <inkml:brushProperty name="width" value="0.05091" units="cm"/>
      <inkml:brushProperty name="height" value="0.05091" units="cm"/>
    </inkml:brush>
  </inkml:definitions>
  <inkml:trace contextRef="#ctx0" brushRef="#br0">86043 43550 432,'-23'0'3,"4"0"9,3 0 7,3 0 8,3 1 6,2 2 4,4 2 5,3 2 4,1 1 0,0 3-7,0 2-5,0 2-6,-1 1-3,-1 3-1,0 1 0,-1 3-1,-1 1-2,2 3-3,0 1-4,2 3-3,0 0-3,0 0 1,0 1 1,0-1-1,0 0-3,0 1-7,0-1-7,0 0-7,0 1-6,0-1-7,0 0-6,0 1-8,0-2-4,0 0-2,0-1-2,0-1-2,0-3 1,0-3 5,0-4 4,0-5 4,-1-2 5,0-2 5,-2-2 5,0-2 4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9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88833 10200 443,'-29'0'0,"5"0"0,5 0 0,5 0 0,3 3 15,3 6 29,1 5 30,2 7 30,2 6 2,2 9-22,2 6-24,2 9-23,1 9-17,0 7-9,0 10-9,0 9-11,-1-5-17,-1-16-30,0-16-27,-2-17-29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9"/>
    </inkml:context>
    <inkml:brush xml:id="br0">
      <inkml:brushProperty name="width" value="0.05083" units="cm"/>
      <inkml:brushProperty name="height" value="0.05083" units="cm"/>
      <inkml:brushProperty name="color" value="#00BFF3"/>
    </inkml:brush>
  </inkml:definitions>
  <inkml:trace contextRef="#ctx0" brushRef="#br0">92191 7630 432,'-8'-22'0,"0"7"0,0 3 0,0 6 0,-1 6 10,-3 10 18,-3 8 19,-3 9 19,1 2 3,4-6-14,6-4-14,5-4-13,0 2-5,0 11 0,-3 10 2,-2 12 1,0 4 0,0-1-4,2-1-3,1 0-3,0-4-3,4-4-3,0-5-3,4-6-2,0-2-1,3-3-2,2-2 0,2-1-2,0-2 0,-1-1 0,-1-1 0,0-1 0,-3 0-2,-2 1-4,-4 1-3,-2 1-4,-4 1-2,-4 1 0,-4 1 0,-3 1-1,-4 1 0,-1 2-2,-3 3 0,-1 1-1,-1 0-4,1-2-7,1-1-7,1-3-7,3-3-5,3-5-1,5-5-3,3-4-2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49"/>
    </inkml:context>
    <inkml:brush xml:id="br0">
      <inkml:brushProperty name="width" value="0.0582" units="cm"/>
      <inkml:brushProperty name="height" value="0.0582" units="cm"/>
      <inkml:brushProperty name="color" value="#00BFF3"/>
    </inkml:brush>
  </inkml:definitions>
  <inkml:trace contextRef="#ctx0" brushRef="#br0">91700 12150 378,'22'15'6,"-1"-1"12,-3-1 14,-1 0 11,-3 0 4,-1 3-5,-3 3-6,-1 3-5,-2 7 0,-2 11 3,-3 10 4,0 11 4,-3 9 0,0 5-4,-2 6-4,0 6-4,0 2-5,0-3-4,1-4-5,2-2-4,0-1-9,0 1-9,0 0-10,0 2-11,0 0-7,0 0-7,0 1-5,0-1-5,0-7 0,0-15 8,0-15 7,0-14 9,0-9-1,0-3-9,0-3-8,0-2-8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0"/>
    </inkml:context>
    <inkml:brush xml:id="br0">
      <inkml:brushProperty name="width" value="0.05826" units="cm"/>
      <inkml:brushProperty name="height" value="0.05826" units="cm"/>
      <inkml:brushProperty name="color" value="#00BFF3"/>
    </inkml:brush>
  </inkml:definitions>
  <inkml:trace contextRef="#ctx0" brushRef="#br0">94683 7903 377,'-7'-23'0,"2"4"0,2 3 0,2 3 0,-1 2 7,-4 2 13,-4 3 13,-3 1 13,-2 2 4,4 4-7,3 2-6,3 4-7,-1 3-3,-2 5 1,-3 5-1,-3 5 0,-2 4-1,2 5-2,1 3-2,1 4-2,1 1-2,2 0 1,2-1 0,3-2 1,2-1-2,5-2-2,6-1-4,4-3-3,4-2-2,1-1-1,3-3 0,1-1-2,3-4-3,3-5-6,3-5-7,2-5-7,2-3-6,1-4-2,-1-2-4,0-3-2,-1-5-1,-2-6 3,-1-5 4,-3-7 4,-3-4 2,-3-4 3,-5-4 1,-3-4 2,-4-3 2,-2-2 1,-4-2 2,-2-2 2,-4 2 3,-2 5 1,-4 4 3,-2 5 3,-3 6 3,-3 7 3,-3 7 3,-3 7 2,-3 5 2,-1 2-3,-2 4-2,-3 3-2,0 2-7,0 5-10,0 4-10,-1 3-10,2 4-7,4 1-2,2 3-4,3 1-2,3-1 1,2-7 7,4-5 7,3-6 6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0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95250 8350 541,'0'23'94,"0"1"-15,0-1-14,0 1-16,0 2-10,0 6-6,0 6-4,0 6-6,0 1-5,2-6-4,0-4-4,1-5-4,0-5-18,0-1-31,-2-4-30,0-3-31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1"/>
    </inkml:context>
    <inkml:brush xml:id="br0">
      <inkml:brushProperty name="width" value="0.04663" units="cm"/>
      <inkml:brushProperty name="height" value="0.04663" units="cm"/>
      <inkml:brushProperty name="color" value="#00BFF3"/>
    </inkml:brush>
  </inkml:definitions>
  <inkml:trace contextRef="#ctx0" brushRef="#br0">94190 14197 471,'28'-21'14,"12"7"27,10 5 27,11 6 28,-2 5 3,-16 4-21,-16 4-21,-15 3-21,-11 5-15,-4 5-7,-5 5-9,-5 5-9,-5 2-5,-3 0-3,-5 0-4,-3 1-3,-2-3-1,-1-2 0,1-3 0,0-3 0,1-3 2,5-3 3,3-3 2,5-3 3,6-3 8,10-2 12,10-4 12,10-2 13,6-4 2,4-2-7,4-4-8,5-2-8,-1-2-7,0 1-7,-3-1-7,-2 0-8,-2 1-9,-3 3-12,-3 1-13,-3 2-12,-3 0-5,-3 0 2,-3-1 2,-2-1 2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1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93817 13406 376,'-15'-29'1,"-1"4"2,0 3 3,1 5 2,-2 2 4,-2 2 5,-2 2 7,-1 3 5,-3 1 5,-1 2 2,-2 2 4,-2 2 3,-4 3-1,-5 4-7,-5 4-6,-4 3-7,-2 5-4,0 3-2,2 5-3,0 3-2,3 4 0,6 5 1,4 3 2,5 4 2,5 2 1,5 0 0,5-1 1,5 1 1,4 0-2,6 0-3,4 0-3,6 0-4,5-1-3,9-4 0,7-3-2,8-2 0,5-3-4,2-3-4,2-3-4,2-3-5,1-3-3,-2-3-3,0-3-3,-2-3-3,0-3-2,-2-4-1,0-4 0,-2-4-1,1-6 1,0-6 6,2-7 4,1-7 5,-2-4 3,-1-4 3,-2-3 4,-1-2 2,-4-5 2,-4-4 2,-3-5 2,-5-5 2,-5-3 1,-7 0-2,-6 1-2,-8-1-1,-6 4 0,-5 6 0,-7 8 0,-5 7 1,-7 6-2,-7 7-2,-6 7-2,-8 7-3,0 4-4,6 2-6,6 2-7,6 2-5,4 1-6,3 2-2,3 0-3,3 2-2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2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97750 8617 625,'9'-8'11,"1"1"23,3-1 21,1 1 23,1 1 1,-1 6-20,-1 4-20,0 5-20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2"/>
    </inkml:context>
    <inkml:brush xml:id="br0">
      <inkml:brushProperty name="width" value="0.02878" units="cm"/>
      <inkml:brushProperty name="height" value="0.02878" units="cm"/>
      <inkml:brushProperty name="color" value="#00BFF3"/>
    </inkml:brush>
  </inkml:definitions>
  <inkml:trace contextRef="#ctx0" brushRef="#br0">97600 9477 764,'10'-7'101,"3"4"-28,5 3-29,3 2-28,0 1-15,-3 0 0,-4-2-2,-4 0-1,-3-1-10,1 1-20,0 2-21,0 0-19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98075 15725 333,'49'20'167,"16"14"-1,15 14 1,17 16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7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86050 44407 616,'0'-15'2,"0"2"4,0 2 4,0 3 5,0 0 5,2 0 9,0 0 8,2 0 8,1 1 2,6-1-7,2 0-5,5 0-6,2 0-5,3 2-5,1 1-6,3 1-4,1-1-5,1 2-8,1-1-6,1 0-7,-2 0-6,-4 2-5,-3 0-6,-4 2-4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3"/>
    </inkml:context>
    <inkml:brush xml:id="br0">
      <inkml:brushProperty name="width" value="0.02671" units="cm"/>
      <inkml:brushProperty name="height" value="0.02671" units="cm"/>
      <inkml:brushProperty name="color" value="#00BFF3"/>
    </inkml:brush>
  </inkml:definitions>
  <inkml:trace contextRef="#ctx0" brushRef="#br0">97777 16500 823,'-6'14'7,"2"-3"15,4-3 15,2-3 14,4-2-7,2 0-28,3-2-30,3 0-29,0-3-13,-1 0 5,-2-3 4,-2-2 4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3:54"/>
    </inkml:context>
    <inkml:brush xml:id="br0">
      <inkml:brushProperty name="width" value="0.02742" units="cm"/>
      <inkml:brushProperty name="height" value="0.02742" units="cm"/>
      <inkml:brushProperty name="color" value="#00BFF3"/>
    </inkml:brush>
  </inkml:definitions>
  <inkml:trace contextRef="#ctx0" brushRef="#br0">99400 10497 802,'22'-1'0,"-3"0"0,-3-2 0,-2 0 0,2-2 4,12 0 7,11-1 8,11-1 7,-1 0 2,-12 2-2,-12 2-4,-11 2-2,-2 1-4,7 2-4,9 0-3,7 2-5,6 0-4,4 3-7,4 2-7,4 2-7,-4 0-4,-12-3-1,-11-1-3,-12-2-1,-6-1-1,1 0-2,1 0-1,2 0-1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74439 18673 999,'-5'-17'-3,"-10"-3"-7,-9-3-6,-10-3-7,-1 2-3,9 5-1,9 7 0,9 5 0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6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45504 7509 595,'-12'-14'13,"8"3"19,8 3 19,8 2 18,3 4 2,-1 4-13,-1 4-13,-1 4-14,-1 1-10,-2 1-10,-3 0-9,-1 0-8,-1-1-9,-2 1-10,0 0-9,-2 0-9,-1 0-5,-2 3 1,-2 1-1,-1 3 0,-3 0 3,-2-3 5,-2-1 5,-1-2 4,-2-2 6,-2-1 6,0-1 5,0 0 5,-1-3 4,2-1 3,3-2 1,1-2 2,4-1 10,4 0 18,6 0 18,4 0 19,5-1 0,4-2-18,3-2-17,5-1-18,0-2-11,-1 0-4,-3 0-5,-1 1-4,-3-1-1,-1 2-1,-2 0 1,-2 2 0,-4 2-4,-3 2-8,-4 3-7,-3 4-9,-4 2 5,-2 1 19,-2 3 17,-1 2 17,-1 1 12,0 1 3,2 1 3,1 1 4,1 0-1,1-1-3,0-1-4,2-1-4,1-1-3,0-2-5,2-3-4,1-1-4,5-4-5,9-8-8,11-6-6,9-7-8,4-3-4,-3 1 1,-4 1-1,-2 1 1,-4 1 1,-3 4 2,-4 3 3,-4 2 1,-4 4 2,-3 2-1,-2 4 1,-3 2 0,-5 4 1,-4 6 4,-5 4 3,-5 5 4,-4 2 1,-1 0 1,-2 1 0,-2-1 1,-1-1-1,1-1 1,1-3-1,2-1-1,1-3 1,5-1 0,3-2 0,4-3 1,7-3 1,9-4 5,8-5 4,9-6 3,5-2 1,2 1-3,3-1-5,1 0-4,0 0-3,-1 2 0,-3 1-1,-2 1 0,-2 0-7,-5 3-10,-3 2-11,-4 3-12,-4 0-5,-1 3-2,-2 2-2,-2 2-2,-1-1 4,-2-1 7,0-2 9,-1-2 8,-2-1 4,0 0 2,-2 0 1,0 0 2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6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45377 9750 566,'-21'2'30,"8"4"9,7 4 8,7 3 8,3 4 1,1 3-8,1 3-8,2 3-8,-1 4-6,-1 5-4,0 4-4,-2 6-4,-2 5-7,-6 6-12,-4 5-11,-5 7-10,-2 0-5,1-5 0,0-5 1,2-5 1,1-7 2,3-10 4,1-9 3,2-10 4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7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46883 8167 476,'-6'-8'5,"4"1"10,4-1 10,4 0 10,2 1 2,1 4-6,2 3-5,0 2-7,0 3-3,-1 4-1,0 2-3,-2 3-1,-1 4 0,-2 5-1,-3 5 2,0 5-1,-4 1-1,-2 0-3,-4-1-3,-2-1-4,-1-3-3,2-3-1,3-5-2,1-3-2,4-6-2,8-5-3,6-6-2,7-6-2,4-4-1,1-3 4,1-3 3,1-3 2,-1-1 4,-2 0 3,-1 2 2,-3 1 3,-2 2 1,-3 1 0,-2 2-1,-4 2-1,-2 2-1,-1-1 0,0 0 0,-2 0-1,-1 0 0,-2-2 1,-2 0-1,-2-1 0,-2-2 0,-1-2 0,-3-1-1,-2-3 0,-1 0 0,1 1 0,-1 1 0,0 1 0,1 1 2,3 2 5,1 3 4,2 1 5,1 4 5,0 6 4,0 6 5,0 6 5,1 4 0,1 5-3,0 3-4,2 5-3,0 1-4,0 0-3,0 0-3,0 1-3,0-2-3,0 0-3,0-1-3,0-1-2,0-1-6,0 1-5,0-1-6,0 1-6,0-3-5,0-2-2,0-3-2,0-2-4,-2-4 1,0-1 1,-3-2 3,-2-2 1,-1-3 3,0-1 2,1-2 2,-1-2 2,0-2 3,2-4 5,1-2 6,0-3 4,3-3 2,2 0 1,4-1-1,2-1-1,4-1 4,4-1 4,3-2 7,5 1 5,0-1 2,-2 4 0,-1 3 1,-2 3-1,-3 1-1,-1 2-4,-2 1-2,-2 0-5,-3 5-1,-3 6 0,-2 7-1,-4 7 0,-2 4-2,-5 1-4,-4 1-2,-3 1-4,-3 0-2,1 1 2,-1-1 1,0 1 2,1-2 0,1-2 1,1-1 2,1-2 0,4-5 1,6-3-1,8-6 0,6-4-2,6-6-2,5-4-7,5-6-7,5-3-6,3-5-4,-1-2-2,0-1-1,0-2-2,-3 1 2,-5 5 5,-7 4 5,-5 6 6,-3 2 3,0 1 0,0-1 0,0 0 1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8"/>
    </inkml:context>
    <inkml:brush xml:id="br0">
      <inkml:brushProperty name="width" value="0.05848" units="cm"/>
      <inkml:brushProperty name="height" value="0.05848" units="cm"/>
      <inkml:brushProperty name="color" value="#F2395B"/>
    </inkml:brush>
  </inkml:definitions>
  <inkml:trace contextRef="#ctx0" brushRef="#br0">48771 7412 376,'14'-21'0,"-3"5"0,-3 5 0,-2 5 0,-5 6 9,-4 9 18,-6 9 17,-4 9 19,-4 6 3,-1 5-13,-3 3-13,-1 4-13,-1 0-9,3-4-6,1-4-6,3-4-5,1-4-6,2-5-4,3-5-4,1-5-5,3-6-4,4-8-4,4-8-5,4-7-4,3-7 1,1-3 4,3-5 5,2-3 6,1 0 5,1 4 6,1 3 5,1 5 7,-1 2 4,-3 4 3,-2 3 4,-4 3 3,-1 2 1,0 4 0,-1 3 1,1 2 0,-1 5 1,0 5 1,-2 7 2,0 6 0,-2 2 0,-1 0-2,0 1-4,-1-1-1,-1-1-4,0-5-2,0-3-3,0-5-3,1-3-4,3-4-4,4-4-5,2-4-4,2-6-3,1-7-2,1-9-1,2-7-2,-1-5 0,-1-3 1,-1-1 0,0-2 2,-2 1 0,1 4 4,0 4 1,0 3 2,-1 5 5,-1 4 7,-1 3 7,0 4 7,-2 5 7,1 4 7,0 6 7,0 4 6,-1 4 1,-1 4-8,0 2-6,-2 3-8,0 3-5,-2 3-3,0 3-4,-2 3-3,0 1-4,-2 1-3,0-1-3,-2 0-3,0-2-4,-2-3-5,0-5-6,-1-3-5,-1-6-6,2-8-5,1-8-6,0-8-5,2-5 0,2-1 10,2-3 9,2-1 9,3-2 7,4-1 3,4-1 4,3-1 4,3 1 4,0 3 2,-1 3 2,1 3 4,-2 3 0,1 2 1,-2 4-1,-1 3-1,0 1-2,-1 0-5,1 0-4,0 0-5,-2-1-7,-1 0-10,-2-1-10,-2-1-9,-3-3-1,-3-4 8,-2-4 10,-3-3 7,-3-2 6,2-1 4,-1 1 3,0-1 3,0 1 4,0-1 3,0 1 4,0-1 5,1 2 0,0 3 0,2 3-3,0 3-1,1 2 4,0 0 9,0 2 8,0 1 10,0 3 6,0 8 7,0 6 7,0 7 5,0 6-1,-2 7-9,0 5-9,-1 6-10,-1 7-6,2 8-5,0 8-3,2 7-5,0 8-9,0 9-11,0 6-14,0 9-12,1 3-10,1-3-9,3-1-6,2-2-9,1-11-3,-2-18 0,-1-18 0,0-19 0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18"/>
    </inkml:context>
    <inkml:brush xml:id="br0">
      <inkml:brushProperty name="width" value="0.05098" units="cm"/>
      <inkml:brushProperty name="height" value="0.05098" units="cm"/>
      <inkml:brushProperty name="color" value="#F2395B"/>
    </inkml:brush>
  </inkml:definitions>
  <inkml:trace contextRef="#ctx0" brushRef="#br0">51250 8254 431,'11'-22'9,"5"5"19,7 3 17,5 4 19,0 6 3,-6 8-15,-5 8-13,-6 7-13,-6 5-9,-4-1-4,-6 1-3,-4-1-4,-3 1-4,-1-1-2,-1 0-3,-1 1-4,0-2 1,2-3 1,3-3 2,1-3 2,3-2 3,6-2 3,4-2 4,6-2 4,3-2 2,3-1-3,3 0-1,3-2-2,0 0 0,-2 0 1,-1 0 1,-2 0 0,-2 1 2,-1 0-1,-1 2 0,-1 0 0,-3 4 0,-4 6 0,-6 5-1,-4 7-1,-5 2-6,-3 0-10,-5 1-11,-3-1-11,-2-1-8,1-3-6,1-3-4,1-3-5,1-1-5,1-1-3,1 1-3,1 0-4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23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53250 6963 488,'46'-1'123,"-2"-1"-29,-2 0-28,-2-1-30,-1-2-14,-2 0-3,0-1-1,-1-2-3,-3 1-7,-3 1-15,-5 0-13,-4 2-15,-4-1-9,-6-2-6,-6-2-5,-6-1-6,-5-3 2,-4 0 12,-4-1 9,-3-1 11,-3-1 9,1 0 10,-1 1 8,1-1 10,0 2 7,2 2 8,2 4 6,3 3 7,1 3 5,2 4 1,2 4 2,3 4 1,0 3-2,2 5-7,0 3-8,2 5-7,0 3-4,2 2 0,0 4-3,2 3 0,-1 3-1,-1 4 0,0 4-1,-2 4-1,0 0-2,0-1-7,0-2-4,0-2-7,0-3-4,0-6-5,0-4-4,0-5-5,-1-6-6,-3-9-7,-4-7-8,-2-8-6,-3-6 0,0-4 10,-1-3 10,-1-5 10,0-2 8,3 1 4,1-1 5,2 1 5,2 0 2,2 1 0,3 0-1,1 2 0,3-1 3,5-1 7,5-3 9,6-1 6,3-3 2,2-1-4,4-2-6,3-3-4,3 0-7,1 0-9,2 0-7,2-1-9,-1 2-5,-3 1-5,-5 3-2,-3 2-5,-4 1 0,-2 1 4,-1 1 4,-2 1 3,-3 1 6,-3 4 6,-3 3 7,-2 3 7,-2 3 11,0 6 18,0 4 17,0 6 17,-1 3 4,1 3-11,0 3-10,0 3-11,0 2-7,0 1-6,0 1-5,0 1-5,-1 1-4,0 2-3,-2 3-2,0 1-2,-1 0-4,0-3-4,0-4-3,0-2-3,-1-3-6,-2-4-4,-2-5-4,-2-3-6,-1-5-2,-2-4-2,0-6 0,-1-4 0,-2-5 0,0-7 5,-1-5 3,-1-7 4,0-1 4,3 0 2,1 1 4,2 1 2,2 2 2,2 3-1,3 3-1,1 4 0,2 1 6,1 4 13,3 3 12,2 3 13,1 1 6,2 2 0,0 1-1,1 0-1,-1 3-2,-2 4-5,-4 4-3,-2 4-5,-3 3-4,-2 3-4,-2 3-4,-2 3-5,-2 2-4,-2-1-4,-1 1-3,-3-1-5,1-1-4,1-3-5,2-3-5,2-2-6,2-6 0,2-5 1,3-6 3,1-5 2,3-5 5,3-2 4,5-1 7,4-3 5,1 1 5,-1 3 3,-1 2 3,0 4 3,-3 3 1,-3 4 0,-2 4-1,-4 4-1,-3 4 0,-4 4 1,-4 3-1,-3 5 2,-3 2-1,-2 3-1,0 1-1,-1 2 0,1 1-1,1-3-1,2-2-1,3-1 0,1-3-1,2-3-1,2-3 0,3-2-2,3-6-2,7-5-4,7-6-4,8-5-4,3-7-1,2-6 1,3-5 1,1-6 2,2-4-2,-1-1-5,0-1-5,0 0-5,-1-1-2,-3 1 1,-3 2 1,-3 0 2,-3 1 2,-3 2 5,-2 0 5,-4 1 4,-2 2 3,-2 1 3,-3 3 1,0 2 1,-2 1 5,0 4 4,0 3 5,0 3 6,-1 2 8,-1 0 12,0 2 13,-1 1 12,-1 2 1,2 6-11,0 4-12,2 6-10,0 4-7,2 7-3,0 5-2,2 7-3,0 4-1,2 4-3,0 4 0,1 4-2,1 7-3,-2 11-2,-1 11-4,0 10-3,-1 8-1,3 4 1,2 4 1,2 3 0,1 2-8,1-2-18,2-3-18,0-1-17,-1-11-6,-3-20 10,-3-19 9,-2-19 10,-2-12 4,0 0 1,0-1 0,0 0 1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23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56400 7118 653,'1'-17'6,"2"-2"13,2-1 12,2-2 12,-1 3 5,-1 10-3,-2 10-3,-2 10-3,-2 5-6,-2 3-12,-2 2-11,-1 1-11,-1 0-7,2-1-4,2-3-3,2-1-4,4-4-4,6-5-3,5-4-3,7-5-4,0-3 2,-3 0 8,-5 0 9,-3 0 8,-3 2 6,-4 6 1,-3 4 2,-2 5 3,-3 3 2,-2 2 4,-1 0 4,-3 1 4,0-1 1,0 1 0,2-2 0,1-1 1,1-2-1,4-1-1,3-2-1,2-2-1,3-3-4,3-4-7,4-4-9,2-4-6,1-3-8,-1-2-4,-1-2-5,0-1-5,-2-3-4,1-1-2,0-3-4,0-1-3,-2 0 2,-3 5 7,-2 3 8,-4 4 7,0 3 2,2-1 0,2 0-1,2 0-2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87100 45900 483,'15'16'135,"-1"-1"-30,-1 1-29,0 0-31,-2 0-17,1 1-4,0 1-4,0 1-3,-1 2-3,1 1-1,0 3 0,0 1-1,0 2-2,1-1-6,1 0-4,2 1-6,0-1-2,1 1-1,1-1 1,1 1-1,1-2 0,-1 0-1,1 0-2,0-2-1,-1-1-1,1-1-2,-1-1 0,1-1-2,-1-1 0,-1 1 0,-1 0 0,-1-1-1,0 0-2,0-3-4,-1-1-4,1-2-3,-1-2-3,-3-1 2,-1 0 0,-2-2 1,-2-1 2,0 0 3,-2-2 1,0 0 3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4:24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57413 6269 376,'9'-17'1,"3"-1"3,3-3 3,4-1 3,1-1 2,1 3 4,1 1 1,1 3 4,0 1 1,1 2 1,-1 2 1,1 3 0,-2 1-1,-3 2-2,-3 2-2,-3 2-3,-2 3-4,-2 6-6,-2 4-4,-2 5-6,-4 4-5,-4 3-5,-6 3-5,-4 3-5,-2 0-4,-1-2-2,0-1-1,1-3-3,-2-2 1,-2-3 3,-2-3 4,-1-2 4,0-3 4,3-3 4,3-1 5,3-2 5,1-2 3,2 0 0,1-2 1,1 0 1,1-2 5,3 0 9,4-2 9,3 0 9,0 1 4,2 2-2,-2 3-2,1 4-2,-2 2-3,-6 3-5,-4 4-5,-5 2-5,-3 2-3,2 1-2,1 1-1,1 1-1,1-1-2,2-3 0,2-3 0,3-3 0,3-4-4,7-8-5,7-6-7,8-7-6,4-5-2,2-2 3,5-1 2,1-3 3,2 1 2,-3 1 3,-2 3 4,-1 1 2,-4 3 3,-5 5-1,-5 3 0,-5 4-1,-6 5 2,-8 5 2,-8 7 2,-7 6 2,-4 1 1,1-3-3,1-3-1,1-3-1,1-2-3,2-1 0,3 0-2,1-2-2,6-2 0,10-4-1,10-4-1,9-4-1,5-2 0,-3-2 0,-1 0 1,-3-1 1,-2 0 2,-2 2 3,-4 3 3,-3 1 2,-4 5 2,-8 10 0,-6 8-2,-7 9 0,-5 3 0,0-2-2,-1-2 0,0-1-1,0-3-1,4-1-1,5-2 0,3-3 0,6-2-1,8-6-1,7-5-1,9-4-1,4-4 0,-1-2 0,1-2 1,-1-1-1,-1-1 1,-5 2 0,-3 2 1,-4 2-1,-4 5 2,-4 6 2,-4 7 3,-4 7 2,-2 3 2,0-3 1,0-1 1,1-2 2,-1-2 0,2-1-1,1-1-2,0 0 0,2-2-2,0 1 1,2 0-2,0 0 1,3-3-3,6-5-4,4-4-5,5-6-4,4-6-4,0-9-4,0-9-4,3-8-3,0-8-3,2-2-1,3-5-1,1-4-2,-1-1 2,-5 2 4,-5 3 3,-4 1 3,-4 3 4,1 4 4,0 4 3,0 4 4,-2 4 2,-3 7 3,-2 5 1,-4 7 2,-1 5 8,0 6 16,0 6 15,0 6 16,0 3 2,2 3-11,1 2-10,0 1-11,2 1-8,2-1-1,1 0-4,3-2-3,2-3-3,3-3-2,4-4-3,2-4-3,1-3-4,-1-2-4,-1-2-5,-1-2-4,-3 2-6,-5 5-7,-4 4-7,-6 5-7,-5 4 0,-6 2 8,-5 1 6,-7 3 7,-1-1 6,1-1 4,2-2 3,3-2 5,1-2 2,2-1 3,3-1 2,1 0 2,4-4 3,8-2 1,6-6 2,7-2 2,4-4-1,1 0-4,1-1-3,2-1-4,-3 0-3,-1 2-2,-4 2-1,-3 2-2,-5 6-2,-8 12-4,-8 10-2,-8 11-4,-4 4 0,-3-2 2,-1-2 3,-3-1 2,0-2 2,1 0 3,1 1 2,1-1 3,2-1 2,3-4 1,3-2 1,3-2 2,5-7 3,8-9 6,8-9 5,8-8 6,5-6 1,2-3-4,4-3-4,4-3-3,0 0-5,0 1-4,1 3-5,-1 1-4,-1 4-3,-3 3 0,-4 4-2,-1 4 0,-5 5 3,-3 4 8,-4 5 6,-4 6 8,-3 3 4,-2 5 1,-2 3 1,-2 5 0,-2 2 0,0 2-3,-2 3-2,0 1-2,0 0-2,2-2 0,3-2-1,1-1 0,2-4-2,3-4-1,4-3-1,2-4-1,6-4 0,7-3-2,9-3 1,7-2 0,9-6-4,9-8-7,11-8-7,10-7-7,1-5-2,-6 1 3,-5-1 2,-6 1 2,-6 1-13,-5 1-27,-4 3-27,-5 1-28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5:11"/>
    </inkml:context>
    <inkml:brush xml:id="br0">
      <inkml:brushProperty name="width" value="0.06167" units="cm"/>
      <inkml:brushProperty name="height" value="0.06167" units="cm"/>
      <inkml:brushProperty name="color" value="#F2395B"/>
    </inkml:brush>
  </inkml:definitions>
  <inkml:trace contextRef="#ctx0" brushRef="#br0">21223 47886 356,'-41'14'62,"10"-1"-9,11-2-7,11-2-9,7-2-5,5-1-2,6-1-3,4 0-1,5-4-3,5-6-4,5-6-3,5-5-3,1-3-2,-3 1-1,-4 1 0,-1 1 0,-3 2 1,1 2-1,-1 4 1,1 3-1,-2 2 1,0 2 0,-1 2-1,0 2-1,-3 2 1,-1 3-1,-2 4 1,-3 2-1,0 2 0,0 1-1,0 1 0,-1 1-2,2-1 1,0-1-1,1-3 2,1-1-1,2-3 0,1-1-1,3-2-3,2-2-1,1-2-1,1 0-1,1-2 0,1 0-2,1-3 1,2 0 0,3-3 0,1-2 0,1 0 1,1 0-1,-1 2 2,0 1-1,0 0 1,-2 0-1,0 0 1,-1 0 0,0 1 0,-1 0-1,0 2 0,1 1 0,-1 0-1,0 0 0,1 0-1,-1 0 0,-1 0 1,-1 0 0,-3 0 0,-1 0 2,-2 0 0,1 1 0,-1 2 2,1 0 0,0 0 1,1 0-1,1-2 2,1 0-1,1-2 0,0 0-3,2-2 0,1 0-3,2-1-2,1-2 0,2 0-2,2-1 0,2-1-2,1 1 1,0-1 0,2 0 0,-1 1 1,0 0-1,-1 2 1,-2 1 1,-1 1 0,-3 4 1,-3 2 1,-3 3 1,-3 2 0,0 0 1,-1 0-1,0 0 1,-1-1 0,2-1 1,3-1-1,1 0 1,3-3 0,1-2-2,2-4 0,2-2-2,3-3-2,1-2-3,2-1-3,2-3-3,1 1-1,0 1 2,0 3 3,0 1 0,-2 2 3,-4 2 0,-4 2 1,-3 2 0,-4 3 2,-2 2 1,-1 3 1,-3 4 2,-1 0 0,-3 1 1,-1-1 1,-2 1 2,-1-1-2,1-3-2,1-1-3,1-2-2,1-1-3,-1 0 0,1 0-2,0 0 0,-1-1-4,1-1-3,-1 0-3,1-1-5,-2 0-1,-1 5 0,-2 4 0,-2 4 1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15:13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37632 48009 522,'-19'7'-3,"9"-2"8,8-2 8,10-2 7,5-2 4,3 0 1,3-2 1,3 0 0,0 0-1,-1 0-3,-3 1-4,-1 2-3,0 0-2,1-2-1,3-1 0,2 0-1,2 0 0,5 0 1,3 2 1,4 1 0,3 0 1,0 0 1,2 0 1,1 0 0,-4 0 0,-8 1-4,-7 2-4,-9 0-3,-2 2-2,2 0 3,1 1 0,3 2 2,0 0 1,1 1-2,0 2 0,-1 0-1,3-1-1,3-1-2,4-2-1,5-2-1,2-2-2,2-2-1,2-2 0,3-2-2,2-3 0,6-4 3,4-3 0,5-5 2,2-1 1,-1-1 0,0 1-1,-2-1 0,-1 2-1,-2 3 0,-3 3 0,-1 3-1,-3 2-1,-6 2 0,-4 2 0,-5 2-1,-4 1 0,-1 2 0,-3 0 0,-1 2 1,-3 0-2,-3 0 0,-3-1-2,-3 1 0,-1 1-1,0 0-2,-1 1 0,1 2-2,0-2 0,2-1-2,0-2-3,1-2 0,1-1-2,1-2-1,1 0-1,2-1-1,-3-1-1,-1 0 0,-4 0 0,-3 0 0,-1 0-4,0 0-7,0 0-7,0 0-7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78960 10381 999,'-43'-8'-6,"11"0"-12,10 1-12,9-1-12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0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72647 7140 599,'0'-27'33,"0"11"8,0 9 7,0 10 8,0 7-1,0 4-10,0 3-10,0 5-10,-1 2-6,0 1-4,-2 1-2,0 1-4,-1 0-3,0 2-6,0 1-3,0 1-6,0 1-4,1 0-5,-1 2-5,0 1-6,0-2-2,2-3-2,0-5 0,2-3-2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0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72650 8028 680,'1'-16'6,"4"2"14,2 1 15,4 1 13,0 2 4,1 3-9,0 2-8,0 4-9,-1 1-6,1 0-5,0 0-4,0 0-4,-1 0-5,1 0-6,0 0-5,0 0-6,-1 0-9,1 2-14,0 0-13,0 2-14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0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73478 6643 468,'0'-51'-27,"0"10"18,0 8 19,0 9 19,0 6 9,2 2-1,0 4 0,2 3 0,-1 4 0,0 6 2,-2 6 1,0 6 1,-2 4-2,0 5-4,-2 3-5,0 5-5,-1 2-4,0 2-3,0 2-4,0 3-4,-1 2-1,-2 6-1,-1 4-2,-3 5 0,0 5-5,2 4-6,2 3-8,3 5-7,0-1-8,2-3-9,0-5-8,2-3-10,0-5-3,0-7 2,0-4 3,0-7 2,0-6 4,2-6 7,0-5 6,2-6 6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1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74080 7616 594,'14'-7'60,"-1"2"-11,-2 2-12,-2 2-10,-1 1-8,1 2-2,2 0-3,0 2-3,-1 1-3,-3 3-4,-2 4-4,-4 2-4,-1 1-4,-2-1-1,0-1-2,-1 0-3,-2-1 1,-2 1 1,-2 1 2,-2 1 1,-1 0 2,1-2 0,-1-3 1,0-1 1,1-2 2,1-2 1,0-2 3,2-2 2,3-1 6,8 0 7,6 0 9,8 0 7,1 0 3,-1 2-6,-3 0-5,-1 2-4,-1 0-5,0 2-2,-1 0-3,1 1-2,-2 2-1,-2 2 1,-4 2-1,-2 1 2,-3 2-3,-1 1-3,0 2-6,-1 0-4,-3 1-2,-2 1-2,-3 1 0,-3 1-2,-2-1 0,0-3-2,1-3-1,-1-3-2,1-3-3,1-2-5,1-4-3,0-2-6,3-4 0,2-2 3,4-4 3,3-2 3,0-2 1,0 1-2,-2-1-1,0 0-2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1"/>
    </inkml:context>
    <inkml:brush xml:id="br0">
      <inkml:brushProperty name="width" value="0.04708" units="cm"/>
      <inkml:brushProperty name="height" value="0.04708" units="cm"/>
      <inkml:brushProperty name="color" value="#F2395B"/>
    </inkml:brush>
  </inkml:definitions>
  <inkml:trace contextRef="#ctx0" brushRef="#br0">75098 7332 467,'8'-19'27,"-2"9"15,-1 8 14,0 10 15,-2 4 1,-2 1-11,-2 1-12,-2 1-12,-1 0-8,2-1-4,0-1-4,2 0-4,-1-1-4,0 3-4,-2 2-6,0 2-3,0 0-3,0 1 0,2-1 0,0 1 0,1-1-3,-2-1-9,0-1-7,-1-1-7,-1 0-6,0-1-2,0 1-2,0 0-3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2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75314 6708 560,'15'-29'54,"-2"8"-10,-3 7-11,-1 7-11,0 3-3,0 0 4,1 0 4,2 1 4,-2 1-1,-1 5-7,-2 6-6,-2 4-6,-2 4-5,-2 3-3,-2 3-3,-2 3-4,-3 1-2,-2-1-3,-3-1-2,-3-1-4,-2-1-2,0-1-2,1-1-1,-1-1-3,3-4 3,8-7 5,7-6 7,6-8 5,5-2 4,3-1 1,3 0 1,4 0 1,-1 1 3,-1 0 3,-3 2 3,-1 1 4,-3 1 2,-2 6 0,-4 2 1,-3 5 1,-2 4-2,-4 4-1,-2 3-1,-3 4-3,-3 4-1,-2 1 0,-2 2-1,-1 3-1,-2-1-2,0 0-5,0-1-3,1-1-5,-1-3-4,0-4-4,1-3-5,-1-4-4,1-4-3,2-3-1,3-3-1,1-2-1,3-6-2,4-8-5,4-8-4,4-7-3,2-3-1,0 5 1,-1 3 2,1 5 1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8"/>
    </inkml:context>
    <inkml:brush xml:id="br0">
      <inkml:brushProperty name="width" value="0.0441" units="cm"/>
      <inkml:brushProperty name="height" value="0.0441" units="cm"/>
    </inkml:brush>
  </inkml:definitions>
  <inkml:trace contextRef="#ctx0" brushRef="#br0">89849 47811 498,'0'-13'10,"2"8"20,0 7 19,2 6 20,-1 4 4,-1 1-12,0 2-11,-1 0-12,-1 1-8,0 1-4,0 1-4,0 1-3,-2 1-5,0 1-6,-4 1-5,0 2-7,-1-1-2,2 1 0,2-1 0,2 1 0,0-2-7,0 0-16,-2-1-14,0 0-15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2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76400 6946 408,'26'-32'20,"-9"13"17,-10 14 18,-10 14 17,-4 7 4,0 1-12,2 1-10,1 2-11,0-1-8,2 1-5,0-1-5,2 1-5,0-1-3,0 1-3,0-1-2,0 1-2,1-1-3,3 1-7,4 0-4,2-1-6,3-4-7,3-10-5,4-10-8,2-10-6,0-6 0,-1-5 4,-3-3 4,-1-4 5,-2-3 5,-2 1 4,-3 0 4,-1 0 4,-1 0 1,-2 1-1,-1 2-1,0 0-1,-2 2 5,-2 3 10,-2 3 10,-2 3 11,-2 3 4,-2 5 0,-2 3-2,-1 4-1,-4 5-8,-4 6-14,-4 6-13,-3 6-15,1 2-10,7 1-7,6-1-8,8 1-7,3-2-3,0-3 1,0-3 0,0-2 1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2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77566 7250 522,'13'1'4,"-3"2"8,-4 2 9,-4 2 8,-3 2 1,0 3-4,-2 3-5,0 3-4,-1 2-5,0 0-2,0-1-4,1 1-3,-1-2-2,2-3 2,0-3 0,2-2 2,1-3 0,1-1 4,3-1 1,2 0 3,2-1 1,4 0-2,2 0-3,3 0 0,1 0 0,-1 1 4,-1 2 4,0 0 5,-3 3 0,-3 4-1,-3 3-3,-2 5-1,-3 3-2,-2 5-2,-2 3-3,-2 4-2,-3 1-2,-2-2-3,-3-2-4,-3-1-2,-1-4-1,4-3 2,3-5 0,3-3 1,0-2-4,-2-1-10,-2 1-9,-2 0-11,-1-1-3,1-1 1,-1-1 2,0-1 1,1-1-2,1-2-7,0-2-8,2-2-6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3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78750 8081 507,'30'-1'138,"-1"0"-30,-3-2-32,-1 0-32,1-1-17,5 0-2,4 0-3,6 1-2,0-1-5,-3 2-4,-5 0-5,-4 2-5,-3 1-7,-5 4-8,-3 2-7,-4 3-9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3"/>
    </inkml:context>
    <inkml:brush xml:id="br0">
      <inkml:brushProperty name="width" value="0.04455" units="cm"/>
      <inkml:brushProperty name="height" value="0.04455" units="cm"/>
      <inkml:brushProperty name="color" value="#F2395B"/>
    </inkml:brush>
  </inkml:definitions>
  <inkml:trace contextRef="#ctx0" brushRef="#br0">79194 7361 493,'-22'-15'2,"7"4"10,3 3 11,6 3 9,3 3 9,0 5 8,2 6 8,0 4 7,1 5 0,0 5-12,0 5-11,0 5-11,0 3-9,-2 4-8,0 2-8,-2 4-6,0 2-11,1 2-10,-1 2-11,0 2-11,0-5-2,2-10 8,0-11 8,2-11 8,0-6-3,0 1-12,0 0-12,0 0-13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3"/>
    </inkml:context>
    <inkml:brush xml:id="br0">
      <inkml:brushProperty name="width" value="0.04532" units="cm"/>
      <inkml:brushProperty name="height" value="0.04532" units="cm"/>
      <inkml:brushProperty name="color" value="#F2395B"/>
    </inkml:brush>
  </inkml:definitions>
  <inkml:trace contextRef="#ctx0" brushRef="#br0">81435 7191 485,'-9'-4'154,"0"8"-34,-1 8-33,-1 7-33,-2 5-20,0 1-8,-1 1-7,-1 1-7,-1 1-5,-2 3-6,0 1-3,-1 2-5,0 1-4,1-3-6,1-2-4,1-1-6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4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81850 7122 429,'21'-12'12,"-3"5"22,-4 6 22,-4 6 24,-4 4 4,-1 3-14,-2 3-13,-2 4-14,-1 1-10,0 3-6,0 1-6,0 3-6,0-1-3,0-2-3,0-1-2,0-2-1,2-3-3,4-1-2,4-2-1,4-3-4,3-5 0,3-12-3,3-10 0,3-11-3,1-6 1,1-3-2,-1-1 1,1-2-1,-2 1 0,-1 4 2,-3 3 0,-1 5 2,-3 1 0,-3-1-1,-2-1-2,-4-1 0,-4 3-8,-6 6-13,-6 8-12,-6 7-14,-1 4-1,3 2 9,2 2 11,4 2 10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5"/>
    </inkml:context>
    <inkml:brush xml:id="br0">
      <inkml:brushProperty name="width" value="0.05636" units="cm"/>
      <inkml:brushProperty name="height" value="0.05636" units="cm"/>
      <inkml:brushProperty name="color" value="#F2395B"/>
    </inkml:brush>
  </inkml:definitions>
  <inkml:trace contextRef="#ctx0" brushRef="#br0">83354 7180 390,'14'0'2,"-1"0"3,-2 0 3,-2 0 4,-2-1 3,1-2 2,0-2 2,0-1 3,-1-3 1,-1 0 0,0-2 0,-1 0 2,-5 1-1,-6 1 1,-8 2-1,-6 2 1,-3 4-3,-1 4-5,1 5-5,-1 6-5,1 2-3,1 3-1,1 1 1,1 3-1,1 0 0,3-2 0,1 0 2,3 0-1,1-3 1,4-1 0,2-3 0,4-1-1,4-4-5,6-4-10,5-6-10,7-4-10,3-4-5,1-2 3,1-1 3,1-3 2,-1 0 2,-1-1 5,-3 0 2,-1 1 4,-3 1 2,-3 4 0,-3 4 3,-2 4 0,-4 4 10,-3 2 18,-2 4 19,-3 2 18,-2 2 5,2 1-9,0 1-9,2 2-9,4-6-15,11-7-20,10-9-20,9-9-20,3-4-6,-6 1 5,-4 0 7,-4 2 6,-5 2 6,-1 1 5,-3 2 5,-1 3 6,-4 1 16,-6 4 27,-6 2 26,-6 4 26,-2 5 5,2 7-18,3 9-18,1 7-19,2 1-13,2-4-6,2-5-9,2-5-7,3-4-8,5-4-9,5-5-11,6-2-8,0-6-3,-1-4 4,-3-6 4,-1-3 6,-3-4 1,-3 1 1,-2-1 0,-4 0 1,-2 1 2,0 1 2,-2 1 5,0 1 2,-2 1 5,0 1 4,-2 1 6,0 0 4,-1 2 4,0-1 3,0 0 5,1 1 2,1-1 2,5 2-5,6 1-2,4 1-3,3 0-3,-1 2-3,1 0-2,0 2-2,-1 1-1,-1 2-1,-1 2 1,0 2 0,-3 2 0,-1 4 0,-2 2 2,-2 3-1,-2 3 1,-1 1 0,0 3 0,-1 1-1,-3 2-1,-2 1-3,-4 1-1,-2 1-3,-2-1-2,1-2-4,-1-1-3,0-2-3,4-5-6,6-5-8,7-6-8,8-6-8,3-5 0,1-2 7,1-3 9,2-3 8,0-1 3,1 2-1,0 3 0,3 1-1,-3 2 0,-3 2-1,-5 2 0,-3 2 0,-2 1-2,0-2-3,0 0-2,0-2-4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5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86511 6836 395,'-1'-15'27,"0"2"14,-2 3 13,0 1 13,-1 4 3,2 6-7,0 6-7,2 6-7,0 4-6,0 5-6,0 3-6,0 5-6,-1 3-6,0 6-5,-2 5-7,0 4-6,-2 9-8,-2 13-13,-1 13-13,-3 13-12,1-5-6,2-20 0,4-21 1,3-19 1,0-11-2,0 1-1,-2 0-4,0 3-2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6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88083 7431 515,'-6'-7'99,"4"0"-21,4 2-20,4 1-20,3 0-12,3 2 0,3 0-2,4 2 0,2 0-2,2 0-1,4 0-2,3 0-2,2 0-3,-1 0-4,0 0-4,1 0-3,-3 0-7,-2 0-6,-3 0-8,-2 0-7,-6 2-12,-3 6-16,-6 4-16,-4 5-16,-5 0 1,0-5 16,-3-5 18,-2-4 17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6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87722 8250 539,'-23'7'4,"1"-1"7,1 0 8,1-2 8,5-1 8,12-2 7,11-2 8,10-2 7,7-1 0,5 1-8,3-1-10,4 0-8,2 0-9,-2 2-9,0 0-8,-1 2-10,-1 1-5,0 4-3,1 2-3,-1 3-2,-2 3-8,-3 1-11,-5 3-13,-3 2-11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8"/>
    </inkml:context>
    <inkml:brush xml:id="br0">
      <inkml:brushProperty name="width" value="0.03229" units="cm"/>
      <inkml:brushProperty name="height" value="0.03229" units="cm"/>
    </inkml:brush>
  </inkml:definitions>
  <inkml:trace contextRef="#ctx0" brushRef="#br0">90050 48379 681,'22'-22'56,"-3"4"-9,-3 4-7,-2 5-8,-1 2-5,3 2-2,3 2-1,3 2-2,1 1-3,-1 0-6,-1 0-4,0 0-5,-3 0-6,-1 0-7,-2 0-9,-3 0-6,-1 0-7,0 0-4,-2 0-4,0 0-4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7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91000 6700 535,'-15'1'33,"4"4"1,3 2-2,3 4 1,0 1-1,0 3-1,-2 1-1,0 3-1,-2 1-2,-2 1-3,-1 1-3,-3 1-4,-2 2-1,-1 1 0,-3 3-2,-1 1 0,0 1 0,1-1-1,2-2 1,3 1 0,1-4-7,2-1-15,3-4-14,1-3-14,3-4-9,6-5-6,4-4-5,6-6-5,1-3 0,-1-1 7,-1-3 7,0-2 6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7"/>
    </inkml:context>
    <inkml:brush xml:id="br0">
      <inkml:brushProperty name="width" value="0.04746" units="cm"/>
      <inkml:brushProperty name="height" value="0.04746" units="cm"/>
      <inkml:brushProperty name="color" value="#F2395B"/>
    </inkml:brush>
  </inkml:definitions>
  <inkml:trace contextRef="#ctx0" brushRef="#br0">91500 6755 463,'0'-21'4,"2"5"6,0 5 8,2 4 7,0 4 6,2 2 4,0 2 4,1 2 5,1 3 1,0 2-4,0 3-4,0 4-3,-1 1-4,-1 1-3,-1 1-4,0 1-4,-1 2-2,0 3-2,0 3-2,0 3-1,-1 0-3,-1-2-3,0-2-3,-1-1-4,-1-2-3,2-1-2,0-1-2,1-1-3,3-6-1,2-10-2,3-12-1,4-10-2,2-9 1,3-6 3,3-8 3,3-6 3,0-3 2,-1 4-3,-3 2-1,-1 4-2,-4 3-1,-3 5 2,-4 5 1,-4 6 1,-4 4-10,-4 6-18,-4 6-21,-4 6-19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8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93138 7099 489,'15'-1'2,"-3"-2"3,-1-2 4,-2-2 4,-2-1 3,0-1 0,-2-2 3,0 0 0,-2-1 0,-1 1-4,0-1-3,-2 0-3,-1 1-3,-2 3 0,-2 1 0,-1 2 0,-3 2 0,-2 2 2,-2 2 1,-1 2 1,-3 3 1,0 4 3,-1 3 2,-1 5 2,0 1 1,1 1 1,1-1-1,1 1 1,1 0-1,2-1-2,2 1-1,3-1-1,1 0-3,2-3-6,2-1-5,2-2-5,2-2-6,4-3-10,2-1-9,4-2-8,1-3-4,3-4 3,1-4 4,3-3 2,1-4 2,1-2 1,1-2 2,1-1 2,-1 0 2,-3 3 5,-3 2 5,-2 4 5,-4 3 14,-2 4 25,-4 4 23,-3 4 24,0 2 5,0 2-14,2 0-14,0 1-14,2 2-11,0 0-7,1 1-8,2 1-7,0 0-7,0-1-2,-1-1-5,1 0-4,-1-2-7,0 1-13,-2 0-13,0 0-11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9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94938 5916 552,'-9'-7'37,"-2"2"-5,-2 2-6,-1 2-4,-1 1-4,2 0-2,3 0-2,1 0-2,1 0-5,0 0-8,0 0-7,1 0-9,0 5 2,4 9 14,2 11 12,4 9 13,0 5 5,-1 1-2,0-1-4,-1 0-2,-3 0-2,-2 0-2,-4 0 0,-2 0-2,-1-1-1,2-1-1,3-3-2,1-2-2,1-2 0,2-1 0,0-3 0,2-1 0,0-3-2,2-1-1,0-3-2,2-1-1,2-3-9,5-2-13,5-4-13,6-3-14,0-4-7,-2-8 0,-1-6 0,-2-7-1,-3-1 3,-3 3 6,-3 4 5,-2 5 5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49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95886 6605 511,'-8'-13'8,"2"6"16,1 6 16,0 6 16,2 4 3,1 3-6,0 4-8,2 2-7,0 2-7,0 1-5,0 1-4,0 1-5,-1 0-4,0-1-2,-2-1-3,0-1-1,-1 0-1,0-1 0,0 1 2,1-1 0,-2 0-5,2-2-12,-1-3-11,0-1-10,1-4-14,2-6-15,2-6-15,2-6-14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0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96250 6387 638,'7'-8'-1,"-1"-1"-1,0-2-2,-2 0-2,1 0 4,0-1 8,1 0 10,2 0 8,0 2 4,0 1 0,-1 2-1,1 2 0,-1 3 1,0 4 2,-2 4 2,0 4 2,-3 3-2,-1 3-7,-2 3-6,-1 3-8,-3 2-4,-2-1-5,-2 1-3,-2-1-5,0-1-1,1-3 0,0-3 1,2-3 1,4-3-2,6-2-5,7-4-4,8-2-5,2-2 1,-1 0 7,-1 0 6,-1 0 7,-1 1 4,-3 4 0,-1 2 2,-2 3 0,-2 2 1,-2 0-1,-3-1 1,0 1-1,-5 1 0,-6 1 1,-6 3 1,-5 2 2,-3-1-2,3-1-1,1-2-2,3-3-3,1-1 1,2-2-1,2-2 2,3-2 0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0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97370 6450 539,'-15'1'25,"4"2"3,3 2 2,2 2 3,1 1 0,-1 1 0,-3 2-2,-2 0-1,-1 2-1,1 5-1,-1 3-3,0 5-1,0 1-1,0-1-3,1-1-2,-1-1-1,1 0-3,0-1-4,2 1-3,1-1-5,1-1-4,2-1-8,2-3-6,2-1-8,2-3-7,4-4-9,2-5-7,4-2-8,0-4-3,1-1 2,0 0 3,0-1 2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1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97991 6931 525,'-8'17'115,"0"1"-24,0 3-26,0 2-25,1-1-13,1-1-1,0-3-2,2-1 0,0-1-4,0-1-3,0 1-4,0 0-4,2-2-5,4-3-8,4-3-6,4-2-8,1-3-5,1-2-4,0-2-4,0-2-4,-1-2 0,-1-2 2,-1-2 3,0-1 2,-2-3 4,-1 0 3,0-1 4,-2-1 3,0-1 4,0 2 4,0 1 4,0 1 4,-1 1 4,0 0 3,-2 2 3,0 1 3,-1-1 1,0 0 0,0-2-1,0 1-1,1-2-1,2 0 0,2 0-1,1 1-1,3 0-1,0 4-2,1 2-2,2 4-1,-1 2-1,1 4 0,0 2-1,0 4 1,-2 0-1,-3 1 0,-3 0 0,-2 0-1,-2 0-3,0 1-5,0 1-6,0 1-5,-2 0-3,-2 0-2,-3-2 0,-3-1-1,1-2-1,8-2-4,6-4-2,7-2-3,3-3 2,-1 0 7,0-2 6,-2 0 6,0-1 4,0 0-1,-1 0 0,1 0 0,-1 0-1,-1 0-1,0 0-1,-2 1 0,-1-2 0,0 2 2,-2-1 4,0 0 2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1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99450 6755 546,'0'-13'28,"0"6"8,0 6 9,0 6 7,0 4 2,0 3-6,0 4-6,0 2-6,0 2-5,0 1-5,0 1-6,0 1-4,0 0-5,0 1-5,0-1-3,0 1-6,0 0-3,0 1-4,0 1-2,0 1-5,0-2-8,0-2-14,0-3-15,0-2-14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1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99797 6181 534,'22'-13'4,"-1"3"8,-3 4 7,-1 4 9,-1 4 4,0 4 2,-1 4 2,1 3 1,-2 4 0,-1 3-2,-2 3-1,-2 3-2,-2 1-2,-2-1-4,-3-1-4,0-1-2,-4 0-6,0 3-4,-3 1-7,-2 3-4,-2-1-6,-4 0-6,-2-1-5,-3-1-6,-2-1-6,-1 1-9,-1-1-8,-1 0-8,1-2 0,5-7 8,3-5 8,4-6 7,3-3 5,-1 0 0,0 0 0,0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2:4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91600 47308 458,'0'-16'1,"0"2"4,0 1 3,0 1 3,0 4 10,0 6 16,0 7 18,0 8 17,0 3 2,0 3-14,0 2-13,0 1-13,0 3-8,0 1-3,0 2-3,0 3-3,0 1-4,0 2-3,0 2-4,0 3-5,0 2-4,2 6-6,0 4-6,2 5-7,-1 4-6,-1 0-5,0 1-7,-1 1-5,-1-1-2,0-4 5,0-5 2,0-3 5,0-6 0,0-7-3,0-9-3,0-7-2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1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100874 7100 605,'-22'15'90,"3"-1"-19,3-1-18,2 0-18,3-1-10,1 3-3,0 2-1,2 1-3,0 1-2,1-2-2,-1-3-2,0-1-1,2-2-5,4-1-6,4 0-8,4-2-7,3-1-3,1-2 0,3-2-1,2-2 1,2-1-2,3 0-4,3 0-4,3 0-4,0 0-4,-3 0-1,-3 0-3,-3 0-1,-2 0 1,-4 2 6,-3 0 6,-2 2 4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2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101293 7300 631,'-15'2'41,"4"6"9,3 4 8,2 5 10,2 4-5,-2 1-17,0 2-16,-1 3-18,-1 2-12,2 3-5,1 2-6,0 4-7,1-2-5,1-5-7,-2-7-6,2-5-6,-1-4-4,0-1-2,0-1-2,0 0-2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7:52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101831 5600 446,'15'0'18,"-2"0"0,-3 0-2,-1 0 0,0 0-2,2 2 0,2 0-2,1 2-2,2 1-1,0 3-4,-1 4-4,1 2-4,-2 1 0,-3-1 0,-2-1 1,-4 0 2,-1-2 0,0-1 2,0 0 2,0-2 2,-1 1 4,-1 1 9,0 3 8,-1 2 9,-1 1 2,0 1-5,0 1-4,0 1-5,0 2-2,0 0-1,0 0-2,0 3 0,0-1-3,0-2-2,0 0-4,0 0-2,0 0-1,0 3 0,0 3 1,0 3 0,0 1-1,0 0 0,0 1 0,0-1-2,0-1-1,0-1 1,0-3-2,0-1 0,0-1-1,0 2 0,0 3-3,0 1 0,-1 0-1,-1-3 2,0-3 0,-1-3 0,-1-2 0,0-1-2,0-1-3,0 0-3,-2-3-2,-6-1-4,-4-2-4,-5-2-3,-2-3-2,-1-3 0,1-2-1,-1-4 0,2-1-8,1-2-17,3 0-14,1-1-17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03"/>
    </inkml:context>
    <inkml:brush xml:id="br0">
      <inkml:brushProperty name="width" value="0.04158" units="cm"/>
      <inkml:brushProperty name="height" value="0.04158" units="cm"/>
      <inkml:brushProperty name="color" value="#F2395B"/>
    </inkml:brush>
  </inkml:definitions>
  <inkml:trace contextRef="#ctx0" brushRef="#br0">73051 13494 529,'-16'0'98,"2"0"-26,1 0-26,1 0-26,0-1-15,0-1-3,0 0-1,1-1-3,-1-1-1,0 0 1,0 0 1,1 0 0,0 2 3,0 4 4,2 4 3,1 4 4,0 3 1,2 3 0,1 3-1,0 3-1,1 3 0,0 1 0,0 3 1,1 1 0,-2 2 0,2 0-1,-1 2 0,0 1 0,0 0-1,2 1-3,0-1-1,2 0-2,0-1-3,0 0-1,0-1-3,0-1-2,0-2 0,0-1 2,0-3 1,0-1 3,0-3 1,0-3 1,0-3 0,0-3 1,0-1 0,0 0-1,0-1 0,0 1-3,2-2-9,4-2-21,4-4-20,3-2-21,2-3-4,-1-1 12,0 0 11,-2-1 11,-1-2 7,-1 0 1,0-1 0,-2-2 2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06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74261 13650 570,'-7'9'86,"2"3"-17,2 4-18,2 2-16,0 2-11,0 3-2,-2 1-2,0 3-3,-1 1-2,-2 0-2,0 2-1,-1 1-2,-1 0-1,2-1 1,1-1 1,1-1 1,0-2-3,2 0-4,0-1-6,2 0-5,-1-3-1,0 0 0,-2-1 1,0 0 1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06"/>
    </inkml:context>
    <inkml:brush xml:id="br0">
      <inkml:brushProperty name="width" value="0.03738" units="cm"/>
      <inkml:brushProperty name="height" value="0.03738" units="cm"/>
      <inkml:brushProperty name="color" value="#F2395B"/>
    </inkml:brush>
  </inkml:definitions>
  <inkml:trace contextRef="#ctx0" brushRef="#br0">74414 13560 588,'15'-36'26,"-3"9"1,-1 7 1,-2 9 1,-1 4 0,0 2-2,0 2-3,-1 2-1,2 2-2,0 4-4,1 2-3,2 3-2,-2 4-3,-3 2 0,-3 3 0,-2 3-1,-3 3-1,-2 3-3,-2 3-2,-2 2-3,-2 2-2,-1-1-4,-3-1-3,-2-1-4,0-3-1,-1-4-1,0-3-2,1-4 0,0-4 1,2-3 2,3-3 3,1-2 3,3-4 5,6-2 7,4-4 8,6-2 9,3-2 2,3 2 0,3 1-1,3 0-1,0 2-1,-1 0-2,-3 2-1,-1 1-1,-2 1-3,0 1-1,-2 3-1,-1 2-2,-2 1-2,-2 2-1,-4 0-1,-2 1-2,-2 1-1,0 0-1,0-1 0,0 1-1,-3 2-1,-2 4 2,-5 3 0,-4 5 0,-2 0-1,-1-2-2,-1-1-3,-1-2-4,-1-3-2,1-1-4,-1-2-4,1-3-3,0-1-4,2-2-5,3-2-3,1-2-5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09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75922 13686 554,'8'-28'-4,"-2"7"8,-1 7 8,0 7 8,-3 4 5,-4 2 6,-4 2 5,-4 2 5,-1 3 0,1 4-5,0 3-4,2 5-5,-1 3-3,-2 3-2,-2 3-2,-1 3-1,-1 1-3,2 2-2,3 1-3,1 1-2,1-1-3,0 0-3,1-1-3,-1-1-2,1-2-3,2-2-1,2-1 0,2-3-1,3-1-7,4-3-10,4-1-10,3-2-12,3-3-4,2-3 1,0-3 1,1-2 1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0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76810 14194 559,'-15'0'17,"2"0"3,2 0 2,3 0 4,0 2 2,0 4 1,0 3 3,0 5 2,1 2-2,1-1-3,0 1-4,2 0-5,0-1-1,2 1-2,0 0 0,2-1-1,0 0-2,0-1 0,0 0-2,0-2-1,1-1-5,2-1-7,2 0-8,2-2-8,1-1-3,1-2 0,2-2 1,0-2 1,1-4 0,1-4 0,1-5 2,2-5 0,-1-4 2,-1 0 0,-1-1 2,0 0 1,-2-2 2,-1 1 2,-1-1 3,0 1 3,-2 0 2,-1 3 5,0 1 5,-2 3 3,1 1 4,0 2 4,1 2 3,2 3 4,0 1-1,1 2-7,2 2-7,0 2-6,1 2-3,-1 4-1,1 2-1,0 3-1,-1 3 0,-1 0 1,0 1 0,-2 1 0,-1 2 1,-2 3-3,-2 3 0,-2 3-2,-2 1-2,0 1-1,-2-1-4,0 1-1,-1-3-5,0-3-6,0-5-6,0-3-6,1-6-2,0-6 2,2-8 3,0-6 2,3-4 3,2-1 4,4-1 3,2-1 3,2 0 2,-1 2 0,1 3 1,0 1 0,0 2 1,-1 2 1,1 3 1,0 1 1,-1 1 3,-1 2 8,0 0 6,-2 2 8,0 0 0,0 2-5,0 0-5,0 2-5,0-1-8,1 0-10,1-2-11,2 0-9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78750 13977 537,'0'-36'4,"0"9"9,0 7 8,0 9 9,0 5 6,0 4 6,0 4 5,0 4 6,0 4-2,0 5-10,0 5-9,0 5-9,0 3-5,0 3-3,0 1-3,0 2-1,0 0-3,2-1-4,0-3-3,2-1-3,-1-2-8,-1 2-13,0 1-14,-1 1-13,-1-2-5,0-3 2,0-5 1,0-3 3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0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78800 13313 566,'8'-22'3,"2"6"7,0 5 6,1 5 7,1 2 5,2 2 4,0 0 5,1 2 5,1 2-1,0 6-4,-1 4-5,1 5-4,-2 4-5,-1 1-3,-2 3-4,-2 1-5,-2 3-1,-2 3-2,-3 2-1,0 4 0,-5 2-5,-2 2-4,-5 3-7,-4 1-5,-2-1-6,-1-2-5,-1-4-7,-1-2-5,0-3-5,0-3-3,2-3-2,1-3-4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3"/>
    </inkml:context>
    <inkml:brush xml:id="br0">
      <inkml:brushProperty name="width" value="0.02942" units="cm"/>
      <inkml:brushProperty name="height" value="0.02942" units="cm"/>
    </inkml:brush>
  </inkml:definitions>
  <inkml:trace contextRef="#ctx0" brushRef="#br0">92650 50900 747,'0'15'67,"0"-1"-15,0-1-15,0 0-13,0-2-9,2-1-2,0 0-2,2-2-3,-1 0-2,-1 0 0,0 0 0,-1 0-1,-1 0-2,0 0-5,0-1-5,0 1-4,1 0-8,1-2-14,3-1-13,2 0-13,1-2-1,0-2 9,0-2 11,0-2 10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1"/>
    </inkml:context>
    <inkml:brush xml:id="br0">
      <inkml:brushProperty name="width" value="0.0403" units="cm"/>
      <inkml:brushProperty name="height" value="0.0403" units="cm"/>
      <inkml:brushProperty name="color" value="#F2395B"/>
    </inkml:brush>
  </inkml:definitions>
  <inkml:trace contextRef="#ctx0" brushRef="#br0">79690 14500 545,'-8'16'135,"0"1"-31,0 1-29,1 2-31,-1 0-17,2 1-6,1 0-5,0 3-5,1-2-3,0-1-3,0-3 0,1-1-3,0-3-1,3-1-1,4-2-2,2-2-1,3-2-4,4-2-6,2-3-6,3 0-6,2-3-2,1-1 2,1 0 1,1-1 2,-1-1-4,-1 0-11,-2 0-11,-2 0-11,-3 0 1,-3 0 9,-3 0 10,-2 1 9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1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80074 14783 574,'-22'-6'57,"6"4"-2,5 4-5,5 4-3,2 4-4,0 3-5,0 5-4,0 3-5,0 4-4,-2 1-5,0 3-5,-1 1-5,-1 2-7,0 2-10,0 3-8,0 1-9,1-2-2,1-8 6,0-6 5,2-6 6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3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80188 12881 475,'15'-13'93,"-1"3"-21,-1 4-22,0 4-22,-1 2-12,0 0-2,-1 0-1,1 0-3,0 1 0,0 2-2,-1 2 0,1 2 0,-1 1-4,-2 3-4,-3 2-6,-1 2-4,-1 0 0,-2 1 4,0 0 5,-2-1 4,0 1 4,0 0 2,0-1 2,0 1 2,0 1 1,0 1 2,0 3 0,0 1 2,0 3-1,0 1 0,0 3 0,0 1-1,1 1-2,0 1-2,2-1-2,0 0-4,1 0-2,0-1-1,0-2-2,0 1-3,-1-1 0,-1 0 1,0 2-1,-1 1 0,-1 0-2,0-1-4,0-2-5,0 1-4,0-2-1,0 0 0,0 1 3,0-1 0,-2 0 2,0-1 0,-3-1 2,-2-1 1,-2-2 0,-2-3 0,-2-3-1,-1-2 0,-3-3-2,-3 1-2,-4 0-4,-1 0-2,-4-2-1,-1-1 2,-3-2 0,-1-2 2,2-2 3,5-1 1,7 0 4,5-1 3,4-2-5,1-1-8,0 0-11,2-1-10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3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82000 12531 569,'15'-7'105,"-1"2"-20,-1 2-21,0 2-21,1 1-11,5-2-3,5 0-2,5-1-3,1-1-8,-2 2-10,-1 0-13,-3 2-11,-2 0-7,-3 0-2,-3 0-1,-2 0-2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4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82350 14747 584,'3'-15'107,"7"4"-19,8 3-20,6 3-21,3 1-12,1 2-8,-1 0-7,1 2-7,-1 0-5,0 2-6,1 0-3,-1 2-5,0-1-5,-1-1-7,-1 0-6,-1-1-7,-2-1-6,-3 0-4,-3 0-4,-2 0-5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4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82978 14064 505,'-15'-14'6,"4"2"14,3 4 11,3 3 14,1 5 5,2 8-1,0 7 0,2 9-2,-1 3-4,0 1-7,-2-1-8,0 1-7,0-1-4,0 2-1,2 1-1,1 1-1,-1 1-6,-1 1-13,0 0-13,-1 2-12,-1-2-3,2-5 6,0-5 5,2-5 6,1-3-3,2-1-12,2-1-11,2 0-12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5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84197 14139 501,'-7'-5'90,"4"6"-11,2 6-10,4 6-11,0 3-9,0 1-10,-2 1-8,0 1-9,-1 2-6,0 1-2,0 2-2,0 3-3,-2 0-2,0 1-4,-3-1-2,-2 1-4,-1-2-1,1-2 2,-1-1 0,0-2 2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5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84150 14610 587,'7'-8'-1,"-2"0"-1,-3 0-2,0 0-1,-1 0 7,1-2 14,3 0 15,2-1 15,2 0 7,2 2-1,1 3-1,3 1 0,0 1-6,-1 2-11,-1 0-9,0 2-12,-2 0-7,1 0-8,0 0-6,0 0-6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6"/>
    </inkml:context>
    <inkml:brush xml:id="br0">
      <inkml:brushProperty name="width" value="0.04755" units="cm"/>
      <inkml:brushProperty name="height" value="0.04755" units="cm"/>
      <inkml:brushProperty name="color" value="#F2395B"/>
    </inkml:brush>
  </inkml:definitions>
  <inkml:trace contextRef="#ctx0" brushRef="#br0">84796 13624 462,'-7'-11'6,"2"10"27,2 10 26,2 10 28,1 5 4,0 2-16,0 3-18,0 1-18,-1 2-10,0 3-6,-2 1-6,0 2-5,-2 1-5,0 0-4,-1 0-6,-2 1-5,1-3-3,1-2-4,0-4-2,2-1-2,4-9-9,10-13-12,8-13-14,9-12-12,3-6-1,-3-1 14,-4 1 12,-1 0 12,-4 1 8,-1 6 2,-2 5 2,-3 5 2,-2 6 13,-4 8 24,-4 7 23,-4 9 24,-3 2 5,-2-2-12,-2-1-13,-1-2-13,-1-3-9,4-1-7,2-3-7,4-1-5,4-4-11,8-4-13,6-6-13,7-4-14,2-4-3,-1-4 4,-3-2 5,-1-3 5,-2-1 4,-1 3 3,-1 1 3,0 3 3,-3 0 5,-1 2 5,-3 1 6,0 1 5,-4 2 12,-1 4 16,-2 4 15,-2 4 18,0 2 1,2 1-13,2 1-11,2 2-13,0-1-7,-1 1-5,0 0-3,-2 0-4,1-1-3,2-1-1,2-1-1,2 0-2,0-2 0,1-1-1,0 0 0,0-2 0,0-2-2,1-2 0,1-3 0,2-4-2,-1-3-1,1-3-1,0-5-2,-1-3 0,-1-2-1,-2 1 2,-4 1 1,-3 1 2,-4 1-2,-8 2-6,-6 3-4,-7 1-6,-5 4-2,-1 6 0,-2 6 0,-2 6 0,0 2-5,7-1-11,3 0-9,6-2-11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6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88211 14328 528,'-14'-1'4,"3"0"8,3-2 9,2 0 8,5 0 5,6 0 1,6 1 1,6 2 2,4 0 0,2-2-1,4-1 0,4 0-1,1 0-3,2 0-5,2 2-6,3 1-5,-1 0-6,-2 0-7,-2 0-8,-1 0-7,-3 0-7,-3 0-7,-4 0-6,-1 0-7,-4-2-7,-3 0-9,-3-3-8,-2-2-8,-4-1 3,-3 1 14,-2-1 13,-4 0 14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4"/>
    </inkml:context>
    <inkml:brush xml:id="br0">
      <inkml:brushProperty name="width" value="0.03311" units="cm"/>
      <inkml:brushProperty name="height" value="0.03311" units="cm"/>
    </inkml:brush>
  </inkml:definitions>
  <inkml:trace contextRef="#ctx0" brushRef="#br0">93400 51300 664,'7'8'11,"-2"2"4,-3 0 6,0 1 4,-2 0 1,0 0-1,0-2-3,0-1 0,0 0-2,0 0 2,0 0 0,0 0 1,0 0-2,0 1-3,0 2-5,0 0-4,0 0-2,2-1-2,0 0 0,2-2-2,-1 0-3,1 0-5,0 0-6,0 0-6,-1 0-5,0-1-5,-2 1-6,0 0-5,0-1-4,2 0-1,2-2-2,2 0-2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6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89650 13550 591,'9'14'106,"3"-1"-21,4-2-23,2-2-22,1-1-12,1 1-2,-1 2-4,1 0-3,0 0-5,-1 1-8,1 0-7,0 0-9,-2-1-9,-1 1-10,-3 0-10,-1 0-9,-3-1-7,-2-1 0,-4-1-3,-2 0-1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7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88490 15050 636,'-27'0'32,"11"0"5,9 0 8,10 0 5,8 0 0,5 0-8,7 0-7,5 0-6,5 0-8,3 0-7,2 0-6,4 0-7,0 1-8,0 2-9,-1 2-8,-2 2-10,-2 0-3,-5-1 0,-5-1 1,-5 0 1,-4-2-1,-3 0-3,-3-2-2,-2 0-2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17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88400 15200 643,'-26'1'7,"10"4"14,12 2 14,11 3 15,7 2 4,7 0-4,5-1-4,7 1-5,1 0-9,0 1-14,-1 1-16,-1 2-13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1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92044 13191 585,'-15'-4'74,"4"8"-7,3 8-9,3 7-7,1 6-8,0 3-7,0 3-7,0 3-8,0 2-6,0 0-4,0 2-4,0 1-5,1 0-4,0 0-7,2 0-6,1 0-6,-1-1-6,-1-4-6,0-2-8,-1-3-5,-1-4-3,2-5 4,0-5 2,2-4 4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1"/>
    </inkml:context>
    <inkml:brush xml:id="br0">
      <inkml:brushProperty name="width" value="0.03116" units="cm"/>
      <inkml:brushProperty name="height" value="0.03116" units="cm"/>
      <inkml:brushProperty name="color" value="#F2395B"/>
    </inkml:brush>
  </inkml:definitions>
  <inkml:trace contextRef="#ctx0" brushRef="#br0">92100 13822 706,'14'-29'2,"-1"5"6,-2 5 5,-2 5 5,-1 4 5,2 4 6,0 4 7,1 4 5,-1 4-1,-2 4-9,-4 3-7,-2 5-9,-3 2-6,0 1-4,-2 1-6,0 1-3,-1-1-3,0-3-2,0-3 0,0-3 0,2-4-3,2-6-3,4-6-4,2-6-3,1-2 0,0 1 4,-2 0 4,0 2 4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1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92294 13997 649,'-8'-15'-1,"2"4"3,1 3 5,0 3 3,3 1 8,4 2 10,4 0 11,4 2 10,1 0 1,1 0-9,0 0-10,0 0-9,0 0-6,3 0-2,1 0-3,3 0-2,0 0-5,-3 0-8,-1 0-8,-2 0-9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1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92897 13105 558,'0'-13'32,"0"6"9,0 6 8,0 6 8,-1 5-1,0 5-8,-2 5-9,0 5-8,-1 4-6,0 3-5,0 3-3,0 3-4,1 3-4,0 6-5,2 4-3,1 5-5,-1 3-2,-1 0 2,0-1 0,-1 1 2,-1-2-7,2-2-14,0-4-15,2-3-14,0-5-7,2-7 3,0-9 2,2-7 2,0-6 4,0-1 8,-1-2 6,1-2 8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2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93350 14294 710,'8'-16'4,"2"1"9,0-1 7,1 0 9,1 3 2,0 3-1,-1 4-1,1 4-2,-1 3-2,-2 4-2,-3 2-1,0 4-1,-4 1-7,-3 1-12,-2 1-13,-3 1-11,-3 0-4,0-1 5,-2 0 6,1-2 5,-1-1 3,2-1 2,2 0 2,2-2 2,4 0 3,4-2 6,5-1 7,6 0 4,1-1 2,-1 0-6,-1-1-4,0 2-5,-3-1-4,-1 3-1,-2 2-2,-2 2-1,-2 1-2,-1 1-2,0 1 0,-1 2-2,-4-1 1,-2 1 0,-5 0 1,-4-1 1,-1 0-1,1-1-2,1 0-3,1-2-3,0-2-2,2-2-2,0-4-2,2-2-1,1-4-3,2 0-7,3-3-7,1-2-5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2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94646 13632 529,'-15'-19'85,"4"9"-10,3 8-10,2 10-12,3 4-8,0 3-9,2 1-8,1 3-7,0 2-6,0 5-1,0 3-2,0 5-1,0 0-4,0 0-3,0-1-6,0-1-4,-1-2-3,-1-2-3,0-1-2,-1-3-2,-1-1-4,0-3-5,0-1-5,0-2-6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3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94677 13055 657,'8'-13'10,"-1"6"19,1 6 20,0 6 19,-1 3 2,-2 2-18,-3 0-16,0 1-18,0 1-10,4 0-6,3-1-4,5 1-6,0 0-1,-3 0 2,-2-1 3,-4 1 3,-1 1 1,0 1 1,0 3 0,0 2 0,-2 1 0,-4 3-1,-4 1-1,-4 3-1,-3 0 0,-3 2 0,-3 1 1,-3 1 0,-1-2 0,1-3-1,1-5-1,1-3 0,1-4 0,4-3 3,3-3 2,3-2 3,3-3 1,4-2-3,4-2-3,4-2-1,3-2-3,1 0 0,3-1 0,2-2-1,0 2 0,-1 1 1,-1 2 0,0 2 1,-3 3-1,-3 6-3,-3 4-2,-2 5-2,-3 1-4,0-1-5,-2-2-5,0-2-6,-1-2-4,0-1-4,0-1-4,1 0-5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22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43650 21600 519,'0'-69'50,"0"13"-8,0 12-7,0 13-7,-7 10-6,-11 10-5,-14 10-5,-11 9-5,-7 9-2,0 9 0,0 10-1,0 10 0,3 2 0,6-3 1,7-3 0,6-2 1,3 0 1,0 7 1,0 6-1,0 7 1,1 0 0,4-2-2,3-3-1,3-3 0,3-4-2,3-3-3,3-3 0,4-2-3,8-11-3,17-15-2,15-15-4,16-16-3,5-12-3,-2-5-1,-3-7-1,-3-5-2,-4-4 0,-3 0 1,-3 0 2,-2 0 1,-6 1 2,-6 4 3,-6 3 4,-6 3 2,-6 10 14,-2 20 20,-3 18 21,-3 20 22,-2 8 2,0 1-13,0-1-14,0 1-14,1-1-10,4 1-5,3-1-5,3 1-6,1-1-2,1 1-1,-1-1 0,1 1-1,1-1 0,3 1-2,3-1-1,4 1-1,4-3-5,6-2-8,7-3-8,6-3-9,1-7-6,-3-9-3,-3-10-5,-2-8-4,-5-8-1,-2-2 1,-3-3 2,-3-3 1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4"/>
    </inkml:context>
    <inkml:brush xml:id="br0">
      <inkml:brushProperty name="width" value="0.033" units="cm"/>
      <inkml:brushProperty name="height" value="0.033" units="cm"/>
    </inkml:brush>
  </inkml:definitions>
  <inkml:trace contextRef="#ctx0" brushRef="#br0">94600 52050 666,'0'14'90,"0"-1"-21,0-2-20,0-2-20,0-1-10,2 0-2,0 0-2,2-1 0,0 1-3,0 2-3,0 0-3,0 2-3,0-1-4,0 1-8,0 0-6,0 0-6,-1-2-7,-1 1-6,0-2-4,-1 0-7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3"/>
    </inkml:context>
    <inkml:brush xml:id="br0">
      <inkml:brushProperty name="width" value="0.03571" units="cm"/>
      <inkml:brushProperty name="height" value="0.03571" units="cm"/>
      <inkml:brushProperty name="color" value="#F2395B"/>
    </inkml:brush>
  </inkml:definitions>
  <inkml:trace contextRef="#ctx0" brushRef="#br0">94710 14781 616,'-15'0'3,"4"-2"9,3 0 8,3-1 7,2-2 4,3 2-2,4-1-2,2 0-1,2 0-1,0 2-3,0 0 0,0 2-2,0 0-1,1 0-1,2 0-2,0 0 0,0 0-2,-1 2-3,0 0-1,-2 2-3,0 1-3,-2 1-1,-1 3-1,0 2-3,-2 1-1,-1 0-2,0-1 0,-1 1-1,-3 0 0,-2 0 1,-4-1 2,-2 1 1,-2 0 1,1 0 0,-1-1 0,0 1 1,0 0-2,1 0-2,-1 0-2,0-1-2,-1 0 0,0 0 1,-1-2 2,-1 0 2,0-3-10,2-3-24,3-2-23,1-4-24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4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96049 13894 516,'-15'3'33,"1"6"6,1 5 4,0 7 6,2 2-1,1 1-7,0-1-7,2 1-8,1-1-4,0 1-2,2-1-2,1 1-2,0-1-1,0-1-3,0-1-1,0-1-2,1-1-1,2-3 1,2-1 1,2-2 0,3-4-2,4-3-6,3-4-3,5-4-6,1-4-5,1-7-4,0-6-5,-1-5-4,0-5-2,-3-3 2,-1-3 2,-2-2 2,-3-2 3,-1 1 2,-2 2 5,-2 0 2,-3 2 4,-2 5 2,-3 3 2,-4 5 3,-1 4 0,-2 5 0,0 4-2,-1 6 0,-1 3-3,-1 4 0,-2 2-3,0 3-1,1 3-4,1 0-5,2 1-4,2 1-6,4 0-2,3-2-1,4-3 0,3-1 0,5-2 1,6-2 2,4-2 4,5-2 2,2-1 4,1 0 4,-1 0 6,0 0 4,-1 0 6,-3 2 4,-3 0 6,-2 2 5,-5 1 5,-5 3 3,-5 4 4,-4 2 3,-5 3 2,-2 3-4,-3 3-2,-3 3-3,-2 0-3,1-1-5,-1-3-4,0-1-4,2-2-4,3-3-2,2-1-4,4-2-2,3-3-1,2-1-1,3-2 1,4-2 0,2-1 1,3 0 1,4 0 0,2 0 2,1 0 0,1 0 0,-1-1 0,1 1 1,-2 1 0,-5 2-1,-3 2 0,-4 2 0,-3 1-1,-2 1 1,-2 1 0,-2 2 1,-3 0 0,-2 5 2,-3 2 0,-3 3 3,-2 1-2,-2 1-4,0-1-4,-1 0-3,0 0-4,1-1-5,1-1-4,1-1-5,1-2-4,1-3-5,0-3-5,2-2-3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4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97759 14694 599,'-15'-9'5,"4"0"11,3-1 10,3-1 11,2 0 4,3 2-2,4 2-2,2 2-1,4 1-3,6 1-2,4-1-3,5 0-2,3 0-5,2 2-7,3 0-5,1 2-7,1 0-6,-2 0-6,0 0-4,-1 0-7,-3 0-2,-5 2-3,-5 0-2,-5 2-2,-3 0-5,-2 1-8,-2 2-10,-2 0-9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5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98399 13900 555,'-9'-9'3,"-2"0"3,-2-1 5,-1-1 5,0 4 8,2 11 14,4 12 14,3 10 14,1 6 0,0 2-14,0 2-14,0 3-14,0 0-8,0 2-3,0 0-2,1 2-2,-1-2-10,0-2-13,0-3-15,0-3-14,1-4-10,2-3-8,2-5-7,2-3-7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99788 13988 517,'-2'-21'6,"-2"5"12,-3 4 12,-3 6 12,-2 4 4,0 2-5,0 3-4,1 4-4,-2 4-4,0 5-2,-1 7-2,-1 5-4,0 3-1,2-1-2,2-2-2,3 1-1,1-4-2,2-1-1,2-4-2,2-3-1,2-3-1,4-3-4,2-3-2,4-2-2,2-3-4,3-2-4,3-2-4,3-2-5,1-4-4,-1-6-6,-1-5-4,-1-7-6,-1-3 0,-3-1 3,-1 0 4,-2-2 4,-3 0 4,-3 3 5,-2 2 6,-4 1 4,-1 2 5,-2 1 5,0 1 5,-1 1 4,-1 1 5,2 3 6,0 1 4,2 2 5,2 3 1,4 3-5,3 2-4,5 4-5,1 2-4,-3 2-3,-1 2-3,-2 2-5,-1 2-1,0 3-1,0 3-2,-1 3 0,0 3-1,-2 1 0,-2 3 0,-2 1 0,-2 1-1,-2-1 0,-2-1 0,-2-1-2,0-2-2,1-3-3,0-3-4,2-2-2,2-5-5,4-5-5,4-4-4,4-6-5,2-3 0,3-1 5,1-3 4,3-1 4,0-2 4,-1 2 4,0 1 2,-2 1 3,-2 0 0,-1 2 0,-2 1-3,-2 1-1,-1 1-1,0 2-1,-1 2 0,1 2 0,-1 0-1,0 0 2,-2-2 0,0 0 1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5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101463 13490 460,'-8'-19'13,"2"10"26,1 10 24,0 10 27,1 8 3,0 7-19,0 7-18,1 6-18,-2 5-12,2 2-6,-1 2-5,0 2-6,0 0-5,2-2-7,0-2-5,2-2-7,0 1-8,0 6-11,0 4-12,0 5-11,0-4-1,0-12 10,0-13 11,0-13 11,0-6 0,0 1-6,0 1-8,0 2-7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26"/>
    </inkml:context>
    <inkml:brush xml:id="br0">
      <inkml:brushProperty name="width" value="0.0301" units="cm"/>
      <inkml:brushProperty name="height" value="0.0301" units="cm"/>
      <inkml:brushProperty name="color" value="#F2395B"/>
    </inkml:brush>
  </inkml:definitions>
  <inkml:trace contextRef="#ctx0" brushRef="#br0">102650 13347 730,'17'-8'6,"1"0"10,3 0 11,1 1 10,1 0 4,-1 2-3,-1 2-5,0 2-3,-1 1-7,2 2-9,3 0-9,2 2-10,0-1-10,0-1-9,1 0-11,-1-1-10,-2-1-5,-5 0 2,-5 0 2,-4 0 1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1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72809 21566 556,'0'-28'-13,"0"5"3,0 7 4,0 5 5,0 3 3,2-2 1,0 0 2,2-1 1,-1 2 7,0 6 11,-2 6 12,0 6 12,-1 4 2,0 5-6,0 4-6,0 3-7,-2 4-5,0 3-3,-3 2-2,-2 4-3,0 2-3,0 1-1,2 0-2,1 2-2,-1 1-1,0 4-1,-1 2 0,-2 4-2,1 3-2,-1 5-7,0 5-4,0 5-7,1 2-4,0 1-3,2-1-4,1 1-4,0-4 0,2-7 1,0-7 2,2-6 1,0-8 0,2-6-4,0-7-4,2-7-4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1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73287 23190 630,'6'-5'2,"-4"8"13,-4 6 13,-4 7 13,-2 3 4,-2-1-7,0-1-6,-1 0-7,-3-1-4,-2 1 0,-3 1-2,-3 1-1,-2 1-2,-3 3-4,-1 1-2,-2 3-3,0-1-3,3-3-2,3-3-3,3-3-1,2-3-2,2-1 1,3-2 0,1-2 0,5 0 2,6 1 2,7 3 2,8 2 3,4 0 1,3-1-2,3-1 0,3 0-2,1-2-3,1 1-9,-1 0-7,1-1-8,-1 1-4,1 0 1,-1 0-1,0-1 1,-1 0 2,-3-2 5,-3-2 3,-2-2 4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2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74841 23872 526,'-1'-19'33,"-1"7"9,0 8 8,-1 8 8,-1 6 0,2 5-10,0 5-10,2 6-10,-1 1-6,0 2-4,-2 1-3,0 1-3,-1 1-3,0 2-1,0 3-1,1 1-2,-2 0 0,2-2 0,-1-2 1,0-1-1,0-3-4,0-4-7,0-2-8,0-2-8,2-11-6,4-17-3,4-16-2,4-16-3,1-6 2,1 5 7,0 7 6,0 6 7,0 3 5,1 3 1,1 1 2,2 3 2,-2 3 5,-1 8 9,-3 6 10,0 8 8,-4 4 4,-1 3-3,-2 3-1,-2 3-2,-1 0-3,0-1-3,0-2-3,0-3-3,0 0-5,0 2-7,0 0-8,0 1-7,1-1-5,0-1-1,2-2-2,0-2-1,1-2-5,0-1-5,0-1-7,0 0-5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5"/>
    </inkml:context>
    <inkml:brush xml:id="br0">
      <inkml:brushProperty name="width" value="0.03214" units="cm"/>
      <inkml:brushProperty name="height" value="0.03214" units="cm"/>
    </inkml:brush>
  </inkml:definitions>
  <inkml:trace contextRef="#ctx0" brushRef="#br0">96361 51827 684,'-13'-6'34,"8"2"5,7 4 3,6 3 5,4 0-4,0-1-8,-1 0-9,1-2-10,3 1-5,7 0-3,7 2-1,7 0-2,2 0-2,-1-2-5,-3-2-4,-1-2-3,-5 0-4,-6 2-4,-5 2-2,-6 2-4,-6 2-6,-4 2-9,-6 2-9,-4 2-9,-2-1 1,1 1 9,0-2 11,2 0 9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3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76300 23631 625,'10'-14'80,"5"5"-10,5 3-12,5 4-11,2 2-9,-1 2-8,-1 0-8,-1 2-8,1-1-5,3-1-4,3 0-4,3-2-2,-2 0-5,-4 0-5,-5 0-6,-4 0-4,-4 1-8,-1 0-12,-1 2-12,-1 0-12,-1 1 0,-2 0 10,-2 0 11,-2 0 11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3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76309 24700 618,'-25'7'7,"11"-2"17,12-3 15,12 0 16,7-2 3,1 0-9,3 0-8,1 0-10,3 0-6,1 0-4,3 0-6,1 0-3,2 1-7,-1 1-8,0 3-8,1 2-7,-2 1-8,0 0-5,-1 0-6,-1-1-6,-3 0-3,-5 0-3,-5-2-3,-4 0-1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4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78850 24222 534,'23'0'81,"-1"0"-14,-1 0-15,-1 0-13,0 0-9,1 0-3,1 0-2,1 0-3,1 0-2,-1 0-2,1 0-1,0 0-2,-1 0-2,2 2-2,1 0-2,1 2-3,1-1 0,-1-1-3,1 0 0,-1-1-2,1-1-1,1 0 0,1 0-1,1 0 0,0 0-1,2 0-1,1 0 0,1 0-1,0 0 0,1 0 0,-1 0 1,0 0-1,0 0 2,-2 0-1,0 0 2,-1 0 1,0 0 0,-1 0 0,0 0 0,1 0 1,-1 0 0,2 0 0,1 0 0,1 0 0,0 0 0,1 0 0,-1 0 0,0 0 1,1 0 0,3 0-1,1 0 1,2 0-2,0-1 1,0-1-1,-1 0 0,-1-1 0,-1-2 0,2 0 0,1-1 0,0-2-1,0 2 1,-2 1 0,-1 2 0,-3 2 1,0 1-1,0 0 0,2 0 0,1 0-1,0 0 0,2 2-1,1 0 0,1 2-2,0-1 0,0-1 1,0 0 0,0-2 0,1-1 0,0-2 0,2-2 1,0-1 0,2-2 0,0 2 0,2 1 0,0 0 0,0 1-1,-4 0 0,-2 0 0,-3 1-1,-3-1-1,0 0 2,-2 0-1,1 0 1,-3-1-1,-2 0-1,-2-1-1,-1-1-2,-2-1-1,1 2-1,-1 0-1,1 2-1,-1-1-1,1 0-3,-1-1-1,0-1-3,-1 0-2,-3 2-3,-3 2-2,-2 2-4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5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80482 21716 545,'-15'-7'70,"2"2"-17,3 2-16,1 2-18,1 1-8,0 0-2,0 0-2,0 0-1,-1 0-1,-1 0-2,-3 0-2,-2 0-1,0 0-1,1 0-1,1 0 0,1 0-1,0 0-1,2 0-2,1 0-3,1 0-1,1 1 1,2 2 3,2 2 3,2 2 4,1 2 2,0 5 1,0 4 2,0 3 2,-1 3 2,0-1 2,-2 1 2,0-1 3,-1 1 1,0-1 2,0 1 2,0-1 1,0 1-1,1-1-2,-1 1-2,0-1-3,0 1-2,2-1-1,0 1-2,2-1-1,0 1-3,0-1-2,0 1-2,0-1-4,0-1-3,2-3-6,0-3-5,2-2-4,1-4-6,3-1-3,4-2-4,2-2-4,2-2-2,-1-2 0,1-2 1,0-2 0,-2-1 0,-1 0 1,-3 0 1,-1 0 0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6"/>
    </inkml:context>
    <inkml:brush xml:id="br0">
      <inkml:brushProperty name="width" value="0.03907" units="cm"/>
      <inkml:brushProperty name="height" value="0.03907" units="cm"/>
      <inkml:brushProperty name="color" value="#00BFF3"/>
    </inkml:brush>
  </inkml:definitions>
  <inkml:trace contextRef="#ctx0" brushRef="#br0">81786 21537 563,'-7'-6'73,"2"6"-10,2 4-11,2 6-11,1 3-8,-2 5-3,0 3-4,-2 5-4,0 2-3,1 1-3,-1 1-2,0 1-3,0 0-2,0 2 0,0 1 0,1 1-1,-2-1-7,2-2-11,-1-1-13,0-3-13,1-3-10,2-5-10,2-5-9,2-4-9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6"/>
    </inkml:context>
    <inkml:brush xml:id="br0">
      <inkml:brushProperty name="width" value="0.03242" units="cm"/>
      <inkml:brushProperty name="height" value="0.03242" units="cm"/>
      <inkml:brushProperty name="color" value="#00BFF3"/>
    </inkml:brush>
  </inkml:definitions>
  <inkml:trace contextRef="#ctx0" brushRef="#br0">81750 22457 678,'0'-29'25,"0"7"1,0 5 1,0 6 0,1 4 0,4-1-1,2 0 0,3 0-2,3 0-1,0 0-2,1 1-2,1-1-3,1 1-1,0 2-5,-1 2-4,1 2-3,-1 1-3,-1 0-1,-1 0-3,0 0-2,-2 0-7,-1 2-11,-1 0-13,0 2-11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6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82557 21140 501,'-2'-19'16,"0"10"17,-3 10 15,-2 10 15,0 6 2,2 1-12,2 3-11,2 1-12,1 3-7,-2 1-3,0 3-2,-1 1-3,-2 3-1,-1 4 0,0 4 0,-1 5-1,-1 1-2,-2 3-5,0 2-6,-1 2-4,0 0-5,0 0-5,2-2-6,1 0-6,1-3-4,2-4-6,2-4-6,2-4-5,1-4-2,0-3 2,0-5 2,0-3 1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6"/>
    </inkml:context>
    <inkml:brush xml:id="br0">
      <inkml:brushProperty name="width" value="0.02774" units="cm"/>
      <inkml:brushProperty name="height" value="0.02774" units="cm"/>
      <inkml:brushProperty name="color" value="#00BFF3"/>
    </inkml:brush>
  </inkml:definitions>
  <inkml:trace contextRef="#ctx0" brushRef="#br0">83097 22298 793,'-1'-17'7,"0"11"15,-2 12 15,0 11 14,-2 7-1,0-1-21,-1 1-18,-1-1-21,0-1-8,2-3 0,2-3 1,2-2 0,3-4 2,4-3 3,4-2 3,3-4 3,2-1 3,-1 0 2,-1 0 2,0 0 2,-2 1 2,-1 2-1,0 2 0,-2 2 1,-1 1 0,-2 1 1,-3 2 1,0 0 1,-5 2 1,-2 1-1,-5 3 1,-4 2 0,0-1-1,1-1 0,2-3-1,3-1-1,0-3-11,0-4-21,0-4-21,0-4-22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6"/>
    </inkml:context>
    <inkml:brush xml:id="br0">
      <inkml:brushProperty name="width" value="0.041" units="cm"/>
      <inkml:brushProperty name="height" value="0.041" units="cm"/>
      <inkml:brushProperty name="color" value="#00BFF3"/>
    </inkml:brush>
  </inkml:definitions>
  <inkml:trace contextRef="#ctx0" brushRef="#br0">83916 21901 536,'13'-31'0,"-5"17"26,-4 17 25,-6 16 25,-1 9 4,0 2-16,2 2-17,1 3-16,-1-1-9,-1 0-2,0-1-2,-1-1-2,-1-1-5,0-2-9,0 0-11,0-1-8,0-2-9,2-5-6,0-3-8,2-4-7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7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84078 21358 645,'8'-16'5,"0"2"11,0 1 11,0 1 11,-1 4 4,-1 6 0,0 7-2,-2 8 0,-2 4-5,-4 3-7,-4 3-7,-3 3-7,-2 0-8,2-1-6,2-3-7,2-1-7,3-4-5,4-3-2,4-4-3,4-4-1,2-4 1,0-1 6,-1-2 5,1-1 6,-2 2 6,-4 7 5,-4 9 5,-4 8 5,-4 3 2,-2 2-1,-3 1-1,-3 1-2,-3-1 0,0-2-2,-1-1-2,-1-3 0,1-2-4,2-3-5,4-3-5,3-2-5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5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96060 52511 592,'-21'-13'-3,"6"8"18,7 7 18,5 6 17,3 4 5,0 0-9,0-1-8,0 1-9,0 0-4,0 1-3,0 2-2,0 0-2,-2 1-2,0 1-2,-3 1-2,-2 1-2,-1 2-4,2 1-4,1 3-5,1 1-5,0 2-3,2 1-3,0 1-3,2 1-3,0 0-2,0 1 0,0-1-2,0 0-1,-1-1 0,-1-1-2,0-3-2,-1-1-1,-1-3 0,2-3 0,0-3 0,2-3 1,0-2 1,2-2 4,0-2 5,2-2 3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7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84944 21744 502,'7'-15'3,"-2"2"9,-3 3 8,0 1 7,-4 6 7,0 10 5,-3 9 5,-2 11 6,-1 4-1,-2 1-7,0-1-8,-1 0-6,0 0-6,0-1-2,2-1-3,1-1-2,1-2-3,2-3-1,2-3-3,2-3 0,3-4-6,6-5-6,4-4-7,5-5-7,3-7-6,1-6-4,1-7-3,1-7-5,-1-5 0,-3-3 2,-3-2 2,-2-4 2,-4 1 5,-3 6 5,-2 4 5,-4 5 7,-3 4 4,-4 3 6,-4 3 5,-3 3 6,-3 2 4,-2 4 4,0 2 6,-1 4 3,1 2 1,1 2-5,2 2-4,3 2-5,3 0-2,8-1-3,6-1-1,8 0-2,3 0-6,1 0-11,1 1-10,1 2-11,-1 0-5,-3 3 4,-2 2 3,-4 2 2,-2 1 4,-2 1 5,-3 1 4,0 1 4,-4 1 3,0-1 0,-3 1 2,-2 0 0,2-3 2,6-3 3,6-4 3,6-4 3,2-4 1,1-1-1,0-2-1,-1-1-1,0-2 1,-1 3 2,0 2 2,-2 3 3,-2 1 0,-4 5 0,-4 4-1,-4 4-2,-3 2 3,0 1 5,-1 0 4,-2 3 5,0-1-1,-2 1-5,0-1-5,-1 1-6,0-2-4,1-1-2,0-3-2,2-1-3,-1-1-10,-2-1-17,-2 1-18,-1 0-16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38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86340 20966 463,'-5'-7'8,"8"2"15,6 2 15,7 2 15,5 2 4,1 2-10,3 2-10,1 2-9,-1 0-8,-5 1-8,-5 0-7,-4 0-8,-5 2-2,-1 3 2,-2 5 3,-2 4 3,-1 0 2,-2-1 2,0-3 3,-1-1 3,-1-1 1,2 1 3,0 1 2,2 1 2,0 2-1,0 0-2,0 0-3,0 3-2,1 0-3,1 2-2,3 3-3,2 1-2,1 1 0,-2-1 0,-1-1 2,0-1 0,-2-1-3,-1 1-6,0-1-9,-1 0-6,-3 0-5,-2-3 0,-4-1 0,-2-3 0,-2 0-3,-2 0-5,0-1-3,-1 1-5,-2-2-2,-1-1 4,-3-2 2,-1-3 2,0-1 2,5-2-1,3-2 0,4-2-1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0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88428 21081 529,'-3'-13'16,"-4"3"4,-6 4 6,-3 4 4,-4 4 1,0 4-5,1 4-3,-1 3-4,1 2-5,-1-1-4,1 0-5,-1-2-5,2-1-2,3-2-2,2-3-2,4-1 0,3 0 1,2 0 2,4 1 3,3 2 3,1 0 2,1 0 2,1-1 2,2 1 2,-1 2 1,-1 6-1,0 4-1,-2 5-1,0 4 3,0 2 4,0 4 7,0 3 4,-2 1 2,-2 0-5,-3 0-4,-4 0-5,0-1-3,0-3-3,2-4-2,1-2-4,0-2-1,2-3-2,0-1 0,2-3-1,2-2-10,6-4-21,4-5-19,5-3-20,3-5-6,1-8 9,1-6 10,1-7 8,-1-2 9,-3 3 6,-3 3 7,-2 3 7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1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89353 21553 477,'5'-7'3,"-2"2"8,-6 2 7,-2 2 7,-4 2 3,0 2-1,-1 2 0,-1 2-1,-1 2 0,2 3 1,1 3-1,0 3 1,2 3-1,-1 0-3,0 0-3,0 3-3,1-2-3,0-1-2,2-3-1,1-1-2,1-3-4,3-1-5,4-2-6,2-2-6,3-4-4,0-6-1,1-6 0,2-6-2,0-5-1,1-3-4,1-5-1,1-3-4,0-2 2,0 0 4,-2-1 5,-1 1 4,0 1 5,0 3 3,-1 3 5,1 3 4,-1 3 6,0 3 6,-2 2 8,0 4 7,-1 3 4,1 2 3,2 4 1,0 3 3,-1 2-2,-3 3-7,-2 3-5,-4 4-6,-1 1-4,0 1-4,0 1-3,0 1-4,0 1-4,0-1-4,0 1-5,0-1-6,0 0-2,0-1-3,0 0-2,0-2-3,2-2-5,4-3-10,4-2-10,4-4-9,1-4-1,1-4 8,0-5 8,-1-5 8,0-3 5,0 0 2,-2 1 1,-1-1 2,-1 1 3,-2 1 4,-2 0 4,-2 2 5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1"/>
    </inkml:context>
    <inkml:brush xml:id="br0">
      <inkml:brushProperty name="width" value="0.05022" units="cm"/>
      <inkml:brushProperty name="height" value="0.05022" units="cm"/>
      <inkml:brushProperty name="color" value="#00BFF3"/>
    </inkml:brush>
  </inkml:definitions>
  <inkml:trace contextRef="#ctx0" brushRef="#br0">90813 21372 438,'-2'-24'15,"0"13"26,-3 14 26,-2 14 26,0 7 3,2 2-19,2 3-18,2 1-18,1 4-13,-2 3-6,0 4-8,-1 4-6,-2 2-8,2 2-7,-1 0-7,0 2-9,0-2-9,2-3-10,0-2-12,2-3-11,0-6-4,0-8 4,0-7 2,0-8 3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1"/>
    </inkml:context>
    <inkml:brush xml:id="br0">
      <inkml:brushProperty name="width" value="0.03212" units="cm"/>
      <inkml:brushProperty name="height" value="0.03212" units="cm"/>
      <inkml:brushProperty name="color" value="#00BFF3"/>
    </inkml:brush>
  </inkml:definitions>
  <inkml:trace contextRef="#ctx0" brushRef="#br0">91600 21531 684,'29'-14'112,"-3"5"-26,-5 3-26,-3 4-26,-2 2-18,1 0-9,2 0-8,0 0-9,-1 0-10,-3 0-8,-3 0-8,-2 0-10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1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92214 20516 438,'-5'-7'21,"8"2"2,6 2 3,8 2 2,1 1-1,-1 2-5,-3 0-5,-1 2-5,-2 0-3,0 2-2,-2 0 0,-1 1-2,0 2 1,-2 2 4,-1 2 2,0 1 4,-2 2 3,-1 0 1,0-1 2,-1 1 2,-1 0 0,0 1-4,0 1-2,0 1-3,0 2-1,0 3 1,0 3 2,0 3 0,0 0 1,0-1-3,0-3-1,0-1-3,0 0-1,0 2-3,0 4-2,0 3-2,0 1-2,0 1 1,0-1-1,0 0 0,-1-1-1,-1-3-5,0-3-4,-1-3-3,-2-3-5,-2-1-2,-2-3-4,-1-1-4,-4-1-4,-4-1-6,-3 1-7,-5 0-6,1-2-4,3-3 0,4-3-2,5-2-1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2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90022 24095 654,'-19'0'60,"7"0"-10,8 0-8,8 0-9,5 0-6,3 0-3,4 0-1,2 0-3,4 0-3,5 0-2,5 0-4,5 0-4,3 0-1,4 0-2,2 0-1,4 0-1,2-1-1,1 0-1,3-2-2,2 0-1,1-2-2,0 0-2,-1-1-1,1-1-1,-2-1-3,-2 2-3,-4 1-2,-2 0-4,-4 2-2,-4 1-4,-4 0-3,-3 2-2,-4-1-2,-3 0 0,-4-2 1,-1 0 1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3"/>
    </inkml:context>
    <inkml:brush xml:id="br0">
      <inkml:brushProperty name="width" value="0.04106" units="cm"/>
      <inkml:brushProperty name="height" value="0.04106" units="cm"/>
      <inkml:brushProperty name="color" value="#00BFF3"/>
    </inkml:brush>
  </inkml:definitions>
  <inkml:trace contextRef="#ctx0" brushRef="#br0">81985 26183 535,'5'-6'5,"-6"4"9,-6 4 10,-6 4 9,-3 2 1,-1-1-8,-1 1-8,-1 0-9,-1-1-3,1 0-1,-1-2 1,0 0-1,2-2 0,3-1-2,3 0-2,3-2-2,2 1 1,2 2 2,2 2 2,2 2 4,1 2 2,2 2 2,0 1 2,2 3 3,0 2 0,0 3 0,-1 3 0,2 3-2,-2 3 0,-1 5 0,0 3-1,-2 4 0,0 2-1,0 0-2,0 0-1,0 1-2,0-3 0,0-2-1,0-3 0,0-4 1,0-2-2,0-3-4,0-3-2,0-3-3,2-2-8,2-3-13,3-1-14,4-2-13,1-5-5,3-6 1,2-8 2,1-6 2,0-3 3,-2 3 5,-4 1 5,-3 2 6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4"/>
    </inkml:context>
    <inkml:brush xml:id="br0">
      <inkml:brushProperty name="width" value="0.04046" units="cm"/>
      <inkml:brushProperty name="height" value="0.04046" units="cm"/>
      <inkml:brushProperty name="color" value="#00BFF3"/>
    </inkml:brush>
  </inkml:definitions>
  <inkml:trace contextRef="#ctx0" brushRef="#br0">83994 26300 543,'-15'1'50,"2"2"-8,3 2-5,1 2-8,1 2-2,2 3-1,1 3 0,0 4 0,2 0-1,0 1-4,2-1-3,1 1-3,0 0-2,0 1-1,0 1 0,0 1-1,0 1 0,0 1 1,0 1 0,0 1 1,-1 0-2,-1 1-5,0-1-4,-1 1-6,-1-3-4,2-2-5,0-3-4,2-2-5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6"/>
    </inkml:context>
    <inkml:brush xml:id="br0">
      <inkml:brushProperty name="width" value="0.03342" units="cm"/>
      <inkml:brushProperty name="height" value="0.03342" units="cm"/>
    </inkml:brush>
  </inkml:definitions>
  <inkml:trace contextRef="#ctx0" brushRef="#br0">96350 53110 658,'2'-22'27,"6"5"6,4 3 7,5 4 6,3 3 0,1 2-7,1 2-7,1 2-6,2 1-6,1-2-5,3 0-4,1-1-4,2-2-8,-1 2-8,0-1-9,1 0-9,-2 0-6,-3 2 0,-4 0-2,-1 2-1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4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84127 26097 598,'1'-21'79,"3"7"-11,4 5-12,2 6-11,1 3-9,0 2-7,-2 0-5,-1 2-7,0 1-5,-2 1-1,-1 3-3,0 2-2,-1 1-3,0 0-2,-1-1-2,1 1-3,-1 1-3,-4 3-1,-2 3-3,-3 4-1,-4 0-2,-2 1 0,-3-1 0,-3 0 0,-2-1 1,1-2 2,-1-5 3,1-1 3,0-3 2,4-3 2,3-1 3,3-2 3,3-2 1,4-2 2,4-2 1,4-2 3,3-1-1,3 0 0,3 0-1,4 1-1,1-1 0,1 0-1,1 0-2,1 0 0,-2 2-1,-3 4-2,-5 4-1,-3 4-1,-2 2 0,-2 3 1,-1 1 1,0 3 1,-3 1 0,-4 1 0,-4 1-1,-4 1-1,-2 1-2,1-1-3,-1 1-4,0-1-3,0 0-5,-1-3-5,-2-1-5,0-2-6,0-3-4,1-3-3,1-3-4,1-2-4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5"/>
    </inkml:context>
    <inkml:brush xml:id="br0">
      <inkml:brushProperty name="width" value="0.03875" units="cm"/>
      <inkml:brushProperty name="height" value="0.03875" units="cm"/>
      <inkml:brushProperty name="color" value="#00BFF3"/>
    </inkml:brush>
  </inkml:definitions>
  <inkml:trace contextRef="#ctx0" brushRef="#br0">85647 26200 567,'-43'16'91,"11"-1"-18,10 1-19,9 0-19,5-1-10,-2 1-2,0 0-3,-1-1-2,0 3-2,0 3 0,2 5 0,1 3-2,0 4-1,0 5-3,0 3-4,0 4-3,2-1-7,2-6-8,4-6-9,3-5-9,2-5-2,3-3 2,3-3 4,4-3 3,0-3 2,-1-2 3,-1-4 2,0-2 3,-2-3-5,1-1-12,0 0-12,0-1-12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6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86391 26428 499,'-15'1'12,"3"2"6,1 2 7,2 2 7,1 2 2,0 3-1,1 4-1,-1 2-2,0 1-2,0 1-3,0-1-5,0 1-2,1 0-2,1 1 0,0 1 0,2 1 1,0 0 0,2-1-3,0-1-2,2-1-1,2-2-4,4-4-7,4-5-6,3-3-6,3-6-4,2-10-1,0-8-2,1-8 0,-1-5-2,-3 3-2,-3 1-2,-2 3-3,-3 1 2,-1 1 5,0 1 4,-2 1 6,0 1 4,0 1 7,0 0 4,0 2 6,0 2 2,2 1-1,0 2-1,1 2 0,2 2 4,0 2 8,1 3 9,2 1 9,-2 2 0,-1 3-7,-2 4-8,-2 2-8,-2 3-4,0 1-1,-2 3 0,0 2-1,-2 0-3,0 1-8,-2-1-5,0 1-7,2-5-12,8-9-14,6-8-17,7-9-14,2-3-2,-3 2 13,-3 4 13,-2 3 13,-3 1 7,-1 0 4,0 0 2,-2 0 3,-1 0 2,-1 0 0,0 0 3,-2 0 0,0-1 0,-2-1 0,0-3 0,-2-2-1,1 0 1,0 1 3,2 0 2,0 2 2,1 0 3,0-2 0,0 0 1,0-1 1,-1-1 3,-1 0 3,0 0 4,-1 1 4,-2 3 10,-1 8 20,0 8 18,-1 7 19,-1 6 2,0 0-15,0 0-15,0 3-14,1 0-11,0 2-7,2 3-5,0 1-7,1 2-6,0-1-6,0 0-7,0 1-6,0-1-5,0 2-7,0 1-5,0 1-6,0-3-5,0-6-1,0-5-3,0-6-2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6"/>
    </inkml:context>
    <inkml:brush xml:id="br0">
      <inkml:brushProperty name="width" value="0.03739" units="cm"/>
      <inkml:brushProperty name="height" value="0.03739" units="cm"/>
      <inkml:brushProperty name="color" value="#00BFF3"/>
    </inkml:brush>
  </inkml:definitions>
  <inkml:trace contextRef="#ctx0" brushRef="#br0">87931 25963 588,'23'-21'88,"-3"8"-16,-1 7-16,-2 7-17,-2 4-9,-1 5-4,-1 4-2,-1 4-3,-1 3-3,-2 2-4,-2 4-2,-2 3-5,-3 3-2,-4 1-6,-4 2-4,-4 2-4,-3 3-5,-1 2-3,-3 4-3,-2 3-4,0-3-6,1-5-10,1-5-9,1-7-10,1-5-1,2-5 8,3-5 9,1-4 7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7"/>
    </inkml:context>
    <inkml:brush xml:id="br0">
      <inkml:brushProperty name="width" value="0.04004" units="cm"/>
      <inkml:brushProperty name="height" value="0.04004" units="cm"/>
      <inkml:brushProperty name="color" value="#00BFF3"/>
    </inkml:brush>
  </inkml:definitions>
  <inkml:trace contextRef="#ctx0" brushRef="#br0">88761 26700 549,'-1'31'120,"-4"-2"-26,-2 0-28,-3-1-25,-2-1-16,2-3-3,1-1-3,0-3-3,2 0-2,1 1-2,0 1-2,2 1-1,4-2-7,10-5-10,8-4-11,9-6-10,3-3-6,-4 0-2,-2-2-2,-2 0-1,-4-1 0,-1 0 2,-3 0 2,-1 0 1,-4 0 1,-4 2 1,-6 0 0,-4 2 1,-3-2 3,0-4 7,1-4 6,-1-4 7,0-3 3,2-3 2,1-3 0,0-3 3,1-1 2,-2 1 8,0 1 6,-1 1 6,0 2 5,2 2 2,2 4 4,2 3 3,0 5 4,0 8 8,-2 7 7,0 9 7,0 5-3,0 3-12,2 3-13,0 3-13,0 1-6,-2 0-1,-2 0 1,-1 0-1,-1 0-12,2-3-28,2-2-25,2-1-26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7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89110 25816 538,'22'-7'-31,"-3"2"10,-3 2 9,-3 2 10,-2 1 5,0 2 2,-2 0 0,0 2 2,-2 1 0,-1 1 1,-1 3 2,0 2 0,-2 2 2,0 1 2,-2 3 2,0 2 2,-1 0 3,0 1 1,0-1 3,0 1 2,-1-1 1,0-1-1,-2-1-1,0 0 0,0-1-2,0 3-2,2 1-3,0 3-1,2 1-2,0 3 0,2 1-1,0 2 1,0 2-2,0-1-1,-2 0-3,0 1-1,-1-1-1,2 2-3,0 1-1,2 1-3,-1-1-1,-1-2-3,0-1-3,-1-3-3,-1-2 0,0-1 0,0-3 2,0-1 0,0-2 1,0-1-2,0-1-2,0-1-1,-2-1-2,-2-2-5,-4-3-4,-2-1-4,-4-1-1,-3-2 3,-5-1 1,-3 0 2,-2-2 3,3-1 2,1 0 2,3-1 2,0-1-3,2 0-11,1 0-9,1 0-11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48"/>
    </inkml:context>
    <inkml:brush xml:id="br0">
      <inkml:brushProperty name="width" value="0.03672" units="cm"/>
      <inkml:brushProperty name="height" value="0.03672" units="cm"/>
      <inkml:brushProperty name="color" value="#00BFF3"/>
    </inkml:brush>
  </inkml:definitions>
  <inkml:trace contextRef="#ctx0" brushRef="#br0">90350 26197 599,'52'-15'113,"-6"4"-22,-6 3-23,-6 3-22,-4 1-14,-3 2-8,-3 0-8,-3 2-7,-2 0-7,-1 0-10,-1 0-9,0 0-8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0"/>
    </inkml:context>
    <inkml:brush xml:id="br0">
      <inkml:brushProperty name="width" value="0.03425" units="cm"/>
      <inkml:brushProperty name="height" value="0.03425" units="cm"/>
      <inkml:brushProperty name="color" value="#00BFF3"/>
    </inkml:brush>
  </inkml:definitions>
  <inkml:trace contextRef="#ctx0" brushRef="#br0">78366 34100 642,'-12'0'8,"8"0"17,8 0 16,8 0 17,4 0 3,3 0-13,1 0-11,3 0-12,1 0-7,1 0-4,1 0-2,1 0-4,-1 0-5,0 0-10,-1 0-9,-1 0-9,-1 0-6,-3 2-2,-1 0-2,-2 2-3,-3 0-2,-3 3-1,-3 2-1,-2 2-2,-3 0 4,-1-1 7,0-1 7,-1 0 8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0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78144 35250 693,'-16'6'0,"-2"-1"0,0-2 0,-1-2 0,4-1 6,7 0 12,8 0 13,8 0 11,5 0 3,3 0-8,3 0-9,3 0-7,3 0-4,1 0 0,3 0 0,1 0 0,1 0-6,1 0-14,-1 0-13,0 0-13,1 1-7,1 0 1,1 2 1,0 0 0,-2 0 1,-7 0 3,-7-2 2,-6 0 2,-4-1 1,1 0 1,1 0-1,2 0 1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1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81350 35000 577,'8'7'50,"0"-2"-11,0-3-10,-1 0-10,2-2-5,2 0 1,2 0 0,1 0 1,2 0 0,0 0 1,-1 0 0,1 0 0,0-1 0,1-1 0,1 0-1,2-1 0,0-1-1,3 2-2,1 0-1,3 2-2,-1 0-1,0 0-2,-1 0-1,0 0-3,-1 1 0,2 2 1,3 2-1,1 2 1,2 0-1,-1-1-3,0-1-1,1 0-3,-1-2-1,2 0-1,1-2 1,1 0-1,-1-1 0,0 2 1,-1 0 1,-1 2 1,0-1 0,3-1 0,1 0 0,2-1 1,1-1-1,1 0-2,-1 0-1,0 0-1,0-1-2,0-1-2,1 0-1,-1-1-3,-1-1-1,-2 2 0,-2 0 1,-1 2 0,-2 0 0,-2 0 1,0 0 1,-1 0 1,-2 0 0,-3 0 1,-3 0 0,-2 0 0,-3 0-1,-1 0-3,-1 0-3,0 0-3,-3-1-2,1 0-4,-2-2-2,0 0-3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7"/>
    </inkml:context>
    <inkml:brush xml:id="br0">
      <inkml:brushProperty name="width" value="0.03236" units="cm"/>
      <inkml:brushProperty name="height" value="0.03236" units="cm"/>
    </inkml:brush>
  </inkml:definitions>
  <inkml:trace contextRef="#ctx0" brushRef="#br0">97981 49593 679,'-13'-8'21,"3"0"7,4 0 5,4 0 7,2 0-1,2 1-5,0-1-6,2 0-7,0 0-4,2 0-3,0 0-3,1 1-4,1-2-2,0 0 1,0-2-1,0 0-1,1 0 0,1-1-2,3 0 0,2 0-3,1 0 0,1-3-1,1-2 0,1-1-1,1-2 0,0 1 0,-1-1 0,1 0-1,-1 0 0,1-1 1,0-1 1,-1-1 0,1 0 1,0 1-1,-1 1 1,1 1-1,-2 1 0,-1 1 0,-2 0 0,-2 2-1,-3 2 0,-1 1-1,-2 2-1,-2 2 0,-1 2-1,0-1 1,0 0-1,0 0 0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1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83231 31309 592,'0'-25'26,"2"11"4,0 12 4,2 12 5,-1 7-1,0 3-3,-2 3-4,0 3-4,-2 2-3,0 3-3,-2 1-1,0 2-3,-1 3-1,0 2-2,0 4-1,0 3-1,0 2-4,1 3-5,-1 4-7,0 2-6,0 0-4,2-4-4,0-4-3,2-4-3,1-6-6,2-8-6,2-7-8,2-9-6,0-5-2,1-2 4,0-4 4,0-2 3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2"/>
    </inkml:context>
    <inkml:brush xml:id="br0">
      <inkml:brushProperty name="width" value="0.03681" units="cm"/>
      <inkml:brushProperty name="height" value="0.03681" units="cm"/>
      <inkml:brushProperty name="color" value="#00BFF3"/>
    </inkml:brush>
  </inkml:definitions>
  <inkml:trace contextRef="#ctx0" brushRef="#br0">83596 32194 597,'-2'-18'39,"-2"10"2,-4 11 3,-2 12 3,-2 4-3,-1 1-6,-1-1-6,-2 1-7,0 0-5,-3 3-1,-2 1-4,-1 3-2,0-1-2,1-1-3,2-3-4,3-1-2,1-3-2,4-1-1,3-2-1,3-2-2,3-3-3,5-1-3,6-2-5,4-2-3,4-2-2,1-2 4,3-2 3,1-2 3,1-1 1,-1 2 2,-1 0 0,0 2 0,-3 0-1,1 0-3,-2 0-4,-1 0-3,-1 0-4,-1 0-5,-1 0-3,0 0-4,-2-1-1,-1 0 3,0-2 3,-2 0 3,-1-1 3,0-2 3,-2 0 3,0-1 2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2"/>
    </inkml:context>
    <inkml:brush xml:id="br0">
      <inkml:brushProperty name="width" value="0.04296" units="cm"/>
      <inkml:brushProperty name="height" value="0.04296" units="cm"/>
      <inkml:brushProperty name="color" value="#00BFF3"/>
    </inkml:brush>
  </inkml:definitions>
  <inkml:trace contextRef="#ctx0" brushRef="#br0">84616 32628 512,'-7'15'-19,"2"-2"7,2-3 7,2-1 6,1-1 9,0 0 14,0 0 12,0 0 14,0 1 3,0 3-3,0 3-6,0 3-3,0 1-5,0-1-5,0-1-5,0 0-4,0-2-5,2-1-3,0-1-4,2 0-4,2-5-7,5-7-14,5-6-12,6-7-13,-1-4-3,-3 0 5,-5 1 6,-3-1 5,-2 1 9,0 3 11,0 1 12,0 2 11,-1 5 8,-1 8 6,0 8 5,-2 7 5,1 3 0,0-4-7,1-5-6,2-3-7,0-2-5,0 2-5,-1 0-5,1 1-4,0-1-5,2-2-2,0-4-2,1-2-3,1-5 0,0-4 2,0-6 2,-1-3 2,0-5 1,-2-2 0,-2-1 1,-2-2 0,-2-3 0,-1 1-1,0-2 0,-1-1 0,-3 2-2,-2 3-4,-4 5-4,-2 3-3,-3 5-2,-1 3 3,-3 4 1,-2 4 3,1 3-8,3 2-16,3 2-17,3 2-17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6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83563 35763 576,'-1'-15'4,"-1"4"11,0 3 9,-1 3 11,-1 4 1,2 7-4,0 7-5,2 8-4,-1 4-3,0 2-2,-2 4 0,0 3-2,-1 3 1,0 5 2,0 2 1,1 6 2,-2-2 0,2-3-3,-1-3-3,0-5-2,0 2-8,2 8-9,0 8-12,2 7-11,0 5-3,0-1 4,0 1 3,0 0 5,0-5-6,0-9-13,0-9-13,0-8-14,0-7 0,2-7 11,0-5 11,2-6 12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6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83818 36822 608,'6'-19'7,"-4"7"15,-4 8 15,-4 8 14,-3 5 4,-3 1-10,-3 3-8,-3 2-10,-3 1-5,0-1-1,0 1-3,-2-1 0,0 1-4,1 0-5,1-1-4,1 1-6,2 0 0,2-1 0,4 1 2,3-1 1,3-1 0,6-2-1,4-4 0,6-3-2,3-1-3,5 0-3,3 0-5,5 0-3,1-1-5,1 0-5,-1-2-4,0 0-6,0-1-2,-1 0-3,-1 0-2,-1 0-2,-3 0 2,-3 2 3,-4 0 5,-4 2 4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8:57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84956 37306 519,'14'-8'38,"-2"1"-4,-4-1-4,-3 0-3,-2 0-2,-2 0-2,-2 0-2,-2 1 0,-2-1-2,-3 2 1,-4 1-1,-2 0 0,-1 3-1,1 4-2,1 4-3,1 4-1,0 2-3,0 1-1,0 1-2,1 2-1,-1-1-1,2 1 0,1 0-1,1-1 1,1 0 0,2-1-2,2 0 0,2-2 0,2-2-4,4-2-3,2-4-6,3-2-3,2-4-4,0-2-3,-1-4-1,1-2-3,0-2-1,0 1 0,-1-1-1,1 0 0,-1 1 2,0 0 5,-2 2 5,-1 1 4,-1 3 15,-2 8 22,-2 6 23,-2 7 23,-1 3 3,2-1-17,0 0-15,2-2-18,0 0-12,2-1-10,0 1-10,1-1-10,1 1-8,2 2-9,0 0-9,1 1-8,0-1-6,-2-3-1,-2-3-3,-2-2-2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02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87800 34500 601,'36'0'112,"-8"0"-27,-6 0-27,-6 0-26,-2 0-14,5 0-1,5 0 0,5 0-2,0 0-1,-6 0-1,-3 0-3,-6 0-2,-2 0-11,1 2-16,1 0-19,2 2-18,-2 0-7,-1 0 4,-2 0 2,-2 0 3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02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87520 35499 610,'-11'6'8,"8"-3"17,9-2 18,10-4 16,4-1 3,1 1-10,1-1-12,1 0-11,1 0-8,3 2-2,1 0-5,3 2-2,0 0-7,0 0-7,1 0-9,-1 0-8,0 0-8,1 0-8,-1 0-7,0 0-7,-2 0-1,-5 0 8,-5 0 7,-4 0 9,-5-1 2,1 0-2,-2-2-2,0 0-2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03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90655 34864 574,'-13'0'7,"6"0"13,6 0 13,6 0 13,5 0 3,4 0-8,3 0-7,5 0-8,1 0-4,-1 2-3,-1 0-2,-1 2-2,3-1-2,7 0-1,6-2-1,8 0-1,3-1 0,-2 0-1,0 0 1,-1 0 0,-1 0-2,2 0-4,0 0-5,2 0-4,1 0-2,2 0-2,2 0-2,2 0-1,-1 0 0,-1 0-1,-2 0 1,-2 0-1,-1 0 2,-2 0 0,0 0 1,-1 0 2,-2 0-1,0 0-2,-1 0 0,-2 0-2,-1 0-2,-1 0 0,-3 0-3,-2 0-1,-1 0-1,-3 0 0,-2 0-2,-1 0 0,0-2-1,1 0 0,3-3-1,1-2 0,-2 0 1,-5 0 5,-7 2 3,-5 1 5,-3 0 1,0 0-1,0 0 0,0 0-1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04"/>
    </inkml:context>
    <inkml:brush xml:id="br0">
      <inkml:brushProperty name="width" value="0.03836" units="cm"/>
      <inkml:brushProperty name="height" value="0.03836" units="cm"/>
      <inkml:brushProperty name="color" value="#00BFF3"/>
    </inkml:brush>
  </inkml:definitions>
  <inkml:trace contextRef="#ctx0" brushRef="#br0">92122 32450 573,'-22'10'102,"7"3"-22,3 5-22,6 4-22,2 3-11,0 6-2,0 5-2,0 5-1,0 2-2,-2 0-2,0 0-4,-1 0-2,-1 0-4,0 2-8,1 0-8,-1 2-6,0-1-6,0-2-6,0-2-6,1-2-6,0-3-2,2-5-2,2-6 0,2-3-1,2-6 2,2-3 7,2-4 6,2-4 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9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100200 47287 599,'7'-6'76,"-2"6"-15,-3 4-15,0 6-14,-2 1-9,2 1-2,0 0-3,2 0-2,-1 0-1,-1 3 0,0 2 0,-2 1 1,1 2-1,0 0-3,2-1-3,0 1-2,0-1-4,0 1-4,-2-1-4,0 1-6,-1-1-1,2 1 0,1 0 1,0-1 0,0 1-3,0 0-6,-2-1-8,0 1-6,-1-1-5,0-1 0,0-1-2,0-1-1,0-1 1,0-3 4,0-1 4,0-2 3,0-2 5,2 0 5,0-2 6,2 0 6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04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92989 33156 496,'7'-15'0,"-2"2"0,-2 2 0,-2 3 0,-2 0 0,0 2-1,-2 1 0,0 0-1,-1 1-1,0 0-2,0 0-3,1 1-1,-2 0 7,2 3 16,-1 4 18,0 2 17,-1 4 6,0 6-5,-1 4-5,-2 5-4,0 2-4,-1 1-4,-2-1-5,0 0-4,0 1-2,3-1-2,1 0-1,2 1-2,2-2-1,2-3-4,2-3-2,2-3-3,2-3-4,2-1-3,1-2-4,3-2-3,1-2-3,2-2 2,0-3-1,1 0 1,2-5-1,1-4-1,3-6-2,1-3-2,1-6 0,-1-2 0,-1-2 1,-1-4 0,-2-1 1,-4 1 3,-5 1 2,-3 1 2,-4 2 2,-6 1 0,-4 3 1,-5 1 0,-5 3 0,-5 3 1,-5 3 1,-5 3 0,-2 3-2,2 4-6,0 4-6,1 4-6,3 1-9,5-1-10,5-1-13,5 0-10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2"/>
    </inkml:context>
    <inkml:brush xml:id="br0">
      <inkml:brushProperty name="width" value="0.03471" units="cm"/>
      <inkml:brushProperty name="height" value="0.03471" units="cm"/>
      <inkml:brushProperty name="color" value="#00BFF3"/>
    </inkml:brush>
  </inkml:definitions>
  <inkml:trace contextRef="#ctx0" brushRef="#br0">94232 32181 633,'-19'0'32,"9"-2"6,8-1 8,10 0 6,5-1-1,3 1-11,3-1-10,3 0-11,1 0-5,-1 2 0,-1 0 0,-1 2-1,-2 1-10,-2 2-16,-4 2-19,-3 2-17,-2 0-9,0 1-2,-2 0 0,0 0-1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2"/>
    </inkml:context>
    <inkml:brush xml:id="br0">
      <inkml:brushProperty name="width" value="0.03366" units="cm"/>
      <inkml:brushProperty name="height" value="0.03366" units="cm"/>
      <inkml:brushProperty name="color" value="#00BFF3"/>
    </inkml:brush>
  </inkml:definitions>
  <inkml:trace contextRef="#ctx0" brushRef="#br0">95331 31555 653,'0'-13'38,"0"6"1,0 6 1,0 6 1,0 3-1,0 2-4,0 0-5,0 1-4,0 2-5,0 1-6,0 3-5,0 2-6,-1 0-5,0 1-1,-2-1-3,0 1-2,-1-1-2,0 1-3,0-1-2,1 1-3,-1-2-4,2-3-4,0-3-5,2-2-6,1-4-3,2-3-5,2-2-4,1-3-4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2"/>
    </inkml:context>
    <inkml:brush xml:id="br0">
      <inkml:brushProperty name="width" value="0.03654" units="cm"/>
      <inkml:brushProperty name="height" value="0.03654" units="cm"/>
      <inkml:brushProperty name="color" value="#00BFF3"/>
    </inkml:brush>
  </inkml:definitions>
  <inkml:trace contextRef="#ctx0" brushRef="#br0">96000 31563 602,'7'-15'2,"-1"1"7,0 1 6,-2 1 5,0 4 7,-2 10 8,0 8 9,-2 9 8,0 4-1,0-1-8,0-1-10,0-1-8,0-1-8,0-1-4,0-1-5,0 0-5,1-2-3,2 3-3,2 0-4,2 1-3,2-2-3,3-3-4,4-4-5,2-4-4,2-3-1,1-2 2,1-2 2,1-2 3,-1-2-1,-3 0-2,-3-1-3,-3-2-1,-2 1-3,-2-1-3,-2 0-2,-2 0-3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3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96554 31448 622,'-8'-7'5,"0"1"10,0 0 10,0 2 10,1 4 7,-1 8 3,0 7 4,0 9 3,-1 5-5,-2 5-13,-2 3-13,-1 4-14,-1 0-11,1-2-11,0-3-11,2-3-12,1-3-8,1-3-8,0-4-7,2-1-7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4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91804 36255 602,'-1'-13'8,"-1"6"17,0 6 17,-1 6 16,-1 5 4,0 5-11,0 5-11,0 5-10,-2 5-7,-3 5-3,-5 4-4,-4 6-4,-1 2-4,1 2-5,1 0-7,1 2-5,1 0-4,2 1-2,2 2-3,3 0-2,1-2-5,2-6-5,2-6-7,2-6-6,2-6-4,2-7 1,2-7-1,2-6-1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5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92978 36928 544,'0'-13'6,"0"7"13,0 5 11,0 6 13,-1 4 4,-4 5-7,-2 4-5,-3 3-6,-1 3-4,0-1-2,2 1-2,1-1-1,1 0-3,2-1-2,2-1-2,2 0-2,1-3-1,0-1 0,0-3 2,0-1 0,2-3-2,6-2-4,4-4-5,5-2-3,4-5-5,1-4-2,3-6-3,1-3-2,1-5-2,-1-2 0,-1-1 0,-1-2 0,-1-1 1,-1 1 1,-1 0 2,-1 3 1,-3-1 2,-4 3 1,-6 0 1,-4 1 1,-5 1 1,0 4 2,-3 3 2,-2 3 2,-2 2 1,-2 2 1,-2 2 0,-1 2 0,-4 3-2,-5 4-4,-5 4-5,-5 3-4,0 3-5,5 0-8,5-1-6,5 1-8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6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94433 36566 578,'-6'-7'9,"4"2"18,4 2 18,4 2 17,4 1 4,3 0-12,5 0-11,4 0-12,0 0-8,-1 2-2,-3 0-3,-1 2-3,-1-1-7,-1-1-12,1 0-12,0-1-11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6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95521 35665 557,'6'-8'1,"-1"1"4,-2-1 2,-2 0 3,0 0 3,0 0 2,2 0 2,0 1 4,1-2-1,0 0-2,0-2-1,0 0-3,-1 0-1,-1-1-1,0 0 0,-1 0-1,-3 1-2,0 1 0,-3 0-2,-2 2-2,-1 2 0,-2 2 0,0 4 0,-1 3 0,-2 2 1,-2 3-1,-1 3 1,-3 4 0,0 1 1,1 1 2,1 1 3,1 1 3,1 0 1,2-1-1,3-1-1,1 0 0,3-3-1,4-1 1,4-2-1,4-2 1,4-3-6,3-3-12,5-2-12,3-4-11,2-2-6,-1-1 2,-1-3 0,0-2 2,-4 0 2,-1 2 4,-4 2 4,-3 3 4,-3 1 7,-4 4 7,-4 2 7,-4 4 9,-2 1 5,-1 3 5,-2 2 3,0 2 5,-1 1 0,1 1-5,-1 1-5,0 1-4,1 1-7,1 1-8,0 1-8,2 1-7,1 1-6,0-1-2,2 1-2,1-1-2,0-1-4,2-3-6,0-3-5,2-2-5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6"/>
    </inkml:context>
    <inkml:brush xml:id="br0">
      <inkml:brushProperty name="width" value="0.03258" units="cm"/>
      <inkml:brushProperty name="height" value="0.03258" units="cm"/>
      <inkml:brushProperty name="color" value="#00BFF3"/>
    </inkml:brush>
  </inkml:definitions>
  <inkml:trace contextRef="#ctx0" brushRef="#br0">96150 36555 675,'0'-13'94,"2"6"-17,0 6-18,2 6-17,1 3-14,1 1-10,3 2-11,2 0-11,0 0-6,-1 1-1,0 0 0,-2 0-2,0-1-4,0-1-7,0-1-9,0 0-6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9"/>
    </inkml:context>
    <inkml:brush xml:id="br0">
      <inkml:brushProperty name="width" value="0.02724" units="cm"/>
      <inkml:brushProperty name="height" value="0.02724" units="cm"/>
    </inkml:brush>
  </inkml:definitions>
  <inkml:trace contextRef="#ctx0" brushRef="#br0">100400 47907 807,'7'-22'0,"-1"6"1,0 5 2,-1 5 1,0 1 3,3 0 2,3-1 4,4-2 2,0 1 3,1-1 1,0 0 2,-1 0 0,1 0 0,2 2-5,0 1-4,1 1-3,0-1-6,-1 2-4,-1-1-5,-1 0-6,-1 0-2,-2 2-3,-3 0-2,-1 2-2,-1 0 1,0 0 1,0 0 3,0 0 2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6"/>
    </inkml:context>
    <inkml:brush xml:id="br0">
      <inkml:brushProperty name="width" value="0.03914" units="cm"/>
      <inkml:brushProperty name="height" value="0.03914" units="cm"/>
      <inkml:brushProperty name="color" value="#00BFF3"/>
    </inkml:brush>
  </inkml:definitions>
  <inkml:trace contextRef="#ctx0" brushRef="#br0">96863 35678 562,'-8'-21'3,"2"5"7,0 5 8,2 5 6,-1 5 7,0 7 8,-1 7 7,-1 8 8,0 3-1,2 3-11,2 1-9,2 2-10,1 0-7,0-1-2,0-3-3,0-1-2,2-3-2,4-1-4,4-3-1,3-1-4,4-3-5,1-4-9,3-5-9,2-2-8,-1-3-7,-2 0-5,-1 0-5,-2 0-5,-3-1 1,-1-1 4,-2 0 5,-2-1 5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7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97165 35716 589,'-9'-7'5,"-2"2"10,-2 2 10,-1 2 9,-1 1 4,2 2-2,3 0-4,1 2-3,0 3 0,0 7 1,-1 7 2,-1 7 2,-2 5-4,0 5-8,-1 3-8,-1 4-9,-1 2-9,2 0-13,1-1-12,1 1-12,1-4-2,2-10 9,2-8 9,3-8 9,0-6-3,0 1-12,0 0-13,0 0-14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7"/>
    </inkml:context>
    <inkml:brush xml:id="br0">
      <inkml:brushProperty name="width" value="0.03833" units="cm"/>
      <inkml:brushProperty name="height" value="0.03833" units="cm"/>
      <inkml:brushProperty name="color" value="#00BFF3"/>
    </inkml:brush>
  </inkml:definitions>
  <inkml:trace contextRef="#ctx0" brushRef="#br0">98090 34665 574,'-5'-7'76,"8"3"-8,6 1-10,7 2-9,5 1-7,1 0-5,3 0-5,1 0-5,2 0-7,3 0-8,1 0-7,3 0-10,-2 0-7,-2 0-9,-3 0-8,-3 0-8,-4 1-7,-3 3-4,-4 4-4,-4 2-4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8"/>
    </inkml:context>
    <inkml:brush xml:id="br0">
      <inkml:brushProperty name="width" value="0.03422" units="cm"/>
      <inkml:brushProperty name="height" value="0.03422" units="cm"/>
      <inkml:brushProperty name="color" value="#00BFF3"/>
    </inkml:brush>
  </inkml:definitions>
  <inkml:trace contextRef="#ctx0" brushRef="#br0">97974 35700 642,'-23'8'7,"4"0"14,3-1 13,3 1 15,5-1 2,6-2-7,7-3-7,8 0-7,5-4-7,7 0-5,5-3-6,6-2-6,5 0-2,1 0 2,2 2 0,2 1 3,-1 0-9,-4 2-15,-4 0-17,-4 2-16,-4 0-9,-7 2-2,-5 0 0,-6 2-1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8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99831 34011 497,'-8'-13'9,"2"8"18,1 7 17,0 6 18,0 6 5,-2 5-9,-1 5-9,-3 5-9,-1 3-6,0 1-4,1 1-4,-1 0-5,-1 2-4,0 3-5,-1 1-6,-1 2-6,1 1-3,3 2-3,2 0-2,4 2-3,1-2-7,0-2-10,0-3-9,1-3-10,0-6-8,3-6-5,4-7-4,2-6-6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8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100644 34544 472,'-15'-3'81,"0"8"-10,2 9-8,1 9-10,1 4-8,2 1-7,3-1-8,1 1-6,1-2-5,2 1 0,0-2-1,2-1-1,1-2-2,4-3-2,2-3-3,3-3-2,3-4-4,0-4-7,1-6-4,1-4-6,2-6-5,1-6-2,3-5-3,1-6-3,0-3-3,-4 3 0,-5 1-1,-3 3 0,-3 0 1,-1-1 5,0-1 6,-2-1 5,-1 1 4,-4 5 2,-2 3 2,-3 5 2,-3 2 1,-2 0 1,-2 2-1,-1 1 0,-2 1-2,2 2-5,1 2-5,1 2-4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8"/>
    </inkml:context>
    <inkml:brush xml:id="br0">
      <inkml:brushProperty name="width" value="0.03204" units="cm"/>
      <inkml:brushProperty name="height" value="0.03204" units="cm"/>
      <inkml:brushProperty name="color" value="#00BFF3"/>
    </inkml:brush>
  </inkml:definitions>
  <inkml:trace contextRef="#ctx0" brushRef="#br0">101550 33210 686,'16'-29'4,"-1"8"6,1 7 7,0 7 7,1 2 6,3 0 4,3-1 6,3-1 5,1 0-3,1 2-10,-1 2-10,1 2-10,-3 1-11,-2 0-10,-3 0-13,-2 0-10,-4 1-10,-1 2-8,-2 2-7,-2 2-7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9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102960 31882 503,'-2'-19'38,"-2"9"6,-4 8 7,-2 10 6,-1 4-1,1 3-7,0 1-9,2 3-8,0 1-6,2 1-2,1 1-4,1 1-2,0 0-4,2-1-2,0-1-4,2-1-2,2-2-5,4-3-5,3-2-6,5-4-5,2-3-8,1-1-10,1-2-8,2-1-9,-2-3-5,1-1 2,-2 0 1,-1-1 1,0-3 3,1-4 7,1-4 6,2-3 6,-3-3 6,-1 1 4,-4-1 6,-3 1 6,-1 0 3,-2 0 3,-1 2 2,0 1 4,-2 1 1,-2 3 1,-2 1 1,-2 2 0,-2 2 4,0 0 5,-1 2 5,-2 1 5,0 1 5,-1 2 6,-2 2 5,0 2 6,-1 2-1,1 5-6,-1 4-5,0 4-6,-1 3-5,-1 2-3,-3 4-2,-1 3-4,-2 4-5,2 3-10,1 4-10,1 4-9,1-1-9,1-4-7,0-6-8,2-4-8,1-4-4,1-5 0,0-3 0,2-4 0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9"/>
    </inkml:context>
    <inkml:brush xml:id="br0">
      <inkml:brushProperty name="width" value="0.0281" units="cm"/>
      <inkml:brushProperty name="height" value="0.0281" units="cm"/>
      <inkml:brushProperty name="color" value="#00BFF3"/>
    </inkml:brush>
  </inkml:definitions>
  <inkml:trace contextRef="#ctx0" brushRef="#br0">103250 33316 782,'22'-7'6,"-1"2"10,-3 2 11,-1 2 11,-2 2 2,-2 2-7,-3 2-6,-1 2-7,-1 0-9,0 1-14,0 0-12,0 0-13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29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104300 31831 530,'8'-7'3,"2"1"5,0 0 5,1 2 5,1 0 6,1 2 7,2 0 6,0 2 6,0 0-1,-1 2-8,-1 0-8,0 2-9,-2 1-7,-1 1-4,-1 3-5,0 2-5,-3 2 0,-3 3 4,-2 3 5,-3 4 5,-4 0 4,0 0 2,-3 1 3,-2-1 2,-1 2 1,1 1-3,-1 3-3,0 1-2,1 3-6,1 2-8,0 4-8,2 3-8,1-2-8,0-4-9,2-5-7,1-5-9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09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101800 46382 510,'0'-19'29,"2"9"6,0 8 7,2 10 5,0 5 1,0 3-7,0 3-7,0 3-7,-1 2-2,1 1-1,0 1 1,0 1 0,0 2-2,0 5-3,0 2-4,0 6-4,-1 1-3,0 2-3,-2 0-5,0 2-2,-1 1-2,2 4 1,0 2 1,2 4 1,-1 1-7,-1 3-14,0 1-15,-1 3-14,-2-3-6,-1-8 1,0-8 1,-1-8 3,-1-7 2,2-4 4,0-4 4,2-6 4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3:29:30"/>
    </inkml:context>
    <inkml:brush xml:id="br0">
      <inkml:brushProperty name="width" value="0.05333" units="cm"/>
      <inkml:brushProperty name="height" value="0.05333" units="cm"/>
      <inkml:brushProperty name="color" value="#00BFF3"/>
    </inkml:brush>
  </inkml:definitions>
  <inkml:trace contextRef="#ctx0" brushRef="#br0">105262 30706 412,'7'-22'0,"0"3"0,-2 3 0,0 3-1,-2 3 12,-3 4 21,0 4 20,-3 4 23,-2 5 3,-2 6-12,-2 5-12,-2 7-13,-1 3-8,-1 0-5,-1 2-4,-2 1-5,2 1-3,1 3-2,2 1-2,2 2-2,2 1-1,-1 0-3,0 0-1,0 1-2,1-2-2,0 0-4,2-2-3,1 0-3,1-2-2,3-3 0,4-3-1,2-3-1,3-4-2,2-5-3,2-5-3,1-5-3,3-4-1,2-6-2,1-4-1,3-5-1,0-5 1,-1-3 2,-1-5 2,-1-3 3,-2-1 3,-3 1 5,-2 3 5,-4 1 4,-4 4 4,-6 5 1,-6 5 1,-6 5 1,-7 4 2,-11 6 2,-9 4 3,-10 5 2,-3 5-4,4 5-10,4 5-10,4 5-11,5-1-7,7-6-6,7-5-6,7-6-5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29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79595 51050 524,'-13'0'7,"4"2"15,6 0 15,5 2 14,3 0 4,5 0-6,4-1-7,4 1-8,2 1-4,3 0-3,1 1-3,3 2-3,1-2-3,1-1-2,0-2 0,2-1-3,0-2-3,-1 0-7,-1 0-5,-1 0-7,-2 0-4,-3 0-2,-3 0-1,-3 0-2,-2 0-5,-1 0-8,0 0-9,-2 0-9,-2 0-1,-4 3 2,-4 2 5,-4 2 3,-3 1 5,0 0 5,-2 0 5,0-1 6,-1 1 3,-2 0 1,0 0 1,-1 0 1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29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79547 52260 528,'-23'-1'2,"4"-1"5,3 0 5,3-1 5,2-1 3,0 2 6,2 0 4,1 2 5,2-2 2,6-2 0,4-3 0,6-3 0,2-2-3,3 2-4,2 0-5,1 2-5,2 1-3,0 1-3,-1 0-1,1 2-2,-1 0-4,1 2-4,-1 0-4,1 2-4,-1 1-2,-1 2 3,-1 2 1,0 2 2,-1 1-5,1-1-14,1 1-12,1 0-14,0-1-8,-3-2-7,-1-3-4,-2 0-7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1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76315 49909 634,'-15'-15'4,"4"4"8,3 3 8,3 3 7,1 2 4,2 3-2,0 4-3,2 2-2,0 5-1,0 6 0,0 5 0,0 7-1,-2 3-1,0 4-2,-3 3-2,-2 2-1,-1 6-4,-2 6-3,0 7-3,-1 7-5,0 5-2,2 1-5,2 3-4,3 1-5,0-2 0,0-5 1,0-7 1,0-5 1,1-8-2,2-8-6,2-9-7,2-9-6,2-8-4,2-7-1,1-6-2,3-8 0,0-3 1,0-2 6,-2 0 5,-1-1 5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1"/>
    </inkml:context>
    <inkml:brush xml:id="br0">
      <inkml:brushProperty name="width" value="0.03117" units="cm"/>
      <inkml:brushProperty name="height" value="0.03117" units="cm"/>
      <inkml:brushProperty name="color" value="#F2395B"/>
    </inkml:brush>
  </inkml:definitions>
  <inkml:trace contextRef="#ctx0" brushRef="#br0">76741 50511 705,'-9'-13'23,"0"8"0,-2 7 0,1 6-1,-2 4 0,0-1-3,0 1-3,0 0-2,1 0 0,-1 1-1,0 1 1,0 2 0,-1 2-2,-5 5-3,-3 5-3,-5 4-5,-2 4-2,-1-1-4,-1 0-1,0 0-4,-1-1 1,3-1 1,1-3 2,3-1 2,1-3 0,1-2-3,1-1-2,1-2-3,1-4 0,2-3 4,3-4 3,1-5 3,5-1 5,6 0 4,7 0 6,8 0 5,3 1 1,3 0 0,2 1 0,1 2-2,2-1-2,1 1-3,1 0-3,1 0-4,1-1-4,1-1-4,1 0-6,1-2-5,-1 0-4,-2 0-3,-1 0-3,-3 0-3,-2 0-5,-3 0-8,-3 0-7,-2 0-8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1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77978 51859 645,'-7'-15'0,"1"4"0,0 3 0,2 3 0,0 2 2,2 3 5,0 4 3,2 2 5,0 4 5,0 6 5,0 4 5,0 5 5,-1 3 0,0 2-4,-2 2-5,0 3-4,-2 0-4,0 0-2,-1 0-3,-1 1-3,0-4-3,2-4-5,2-5-4,2-5-4,1-6-6,2-6-5,0-8-7,2-6-7,1-5-1,1-3 0,3-3 3,2-3 1,1-1 4,0 1 5,-1 1 6,1 1 5,0 2 6,0 4 6,-1 4 4,1 5 7,-1 2 4,-1 2 2,0 2 3,-2 2 4,-1 2-1,-2 5 0,-2 4-3,-2 4-1,-1 0-2,2 1-3,0-2-2,2-1-2,-1-1-3,-1-1-4,0-1-4,-1 0-4,-1-2-6,0 1-7,0 0-7,0 0-8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3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83961 51116 583,'-13'0'20,"8"0"7,7 0 6,6 0 7,5 0 1,1 0-5,3 0-7,2 0-5,1 0-4,3 1-2,1 2-1,3 0-3,1 1 0,2 0-2,3 0 1,1 0-2,2 0 0,3 2-1,1 0 0,2 1-2,0 1-1,0-2-6,-1-1-3,-1 0-5,-1-2-2,2 0 0,1-2-1,0 0-1,2-2 1,0 0 1,2-2 2,0 0 0,2-1 1,-1 2 0,0 0 1,0 2 0,0-1 0,0 0 2,0-2 1,0 0 1,-1-1 0,0 0 0,-2 0-2,0 1 0,-1-1-1,0 0 1,0 0 1,0 0 0,-1-1 1,-1 0-2,-3-1 1,-2-1-2,-3 0-1,-3 2-2,-5 2-2,-3 2-3,-4 1-4,-3 0-3,-3 0-6,-2 0-4,-5 0-1,-2 2 0,-6 0 2,-2 2 1,-3 0 0,0 0 1,0-1 1,0 1 0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85648 48666 576,'-15'-1'9,"2"-1"-3,2 0-4,3-1-3,0-1 2,0 2 8,0 0 9,0 2 8,-1 0 1,-1 2-5,-3 0-5,-2 2-5,-1 0-4,-1 2-1,-1 0-1,-1 1-2,0 1-2,2-2-4,3-1-4,1 0-3,3 0-1,2 5 3,4 4 2,3 4 2,1 2 5,2 1 5,0 1 6,2 1 6,-1 3 5,-1 5 4,0 4 3,-2 6 4,0 1-1,-2-2-6,0-2-6,-1-1-7,-2-2-3,2 0-3,-1 0-3,0 1-1,0-4-4,2-4-5,0-5-4,2-5-4,2-4-8,4-2-11,4-4-11,3-3-11,2-2-1,-1-4 10,0-2 8,-2-3 11,-1-2 1,-1 0-3,0 0-5,-2 0-5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4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86460 49606 530,'-22'1'45,"6"1"-4,5 3-5,5 2-5,1 3-5,0 4-3,-1 3-5,-2 5-5,1 2-1,1 1 0,0 1-1,2 1 1,0-1 0,2-2-1,0-1-1,2-3 0,1-2-4,4-4-6,2-5-6,3-3-6,3-4-4,2-6-3,1-4-1,3-5-3,-1-5 0,-3-3-2,-2-5-1,-4-3-1,-2-2 1,-1 1 5,0 2 3,-2 0 5,0 1 5,-2 3 6,0 1 7,-2 3 5,0 2 4,0 2 0,0 4 1,0 3 0,1 1 5,2 2 9,2 1 8,2 1 9,1 1 1,1 3-6,2 4-8,0 2-6,0 3-6,-1 2-4,0 2-4,-2 1-3,-1 2-4,-2 1-2,-2 2-3,-2 0-2,-2 1-3,-2 1-4,-2 1-4,-2 1-3,-1 0-4,-2-1-2,0-1-2,-1-1-3,2-4-3,4-5-4,6-6-3,4-6-4,4-4 3,3-4 8,4-2 9,2-3 8,1-1 5,1 3 2,0 1 2,-1 2 1,-1 2 0,-3 0-3,-2 2-3,-4 1-3,-2-1-4,-2 0-4,-3-2-7,0 0-4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4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87747 49448 543,'0'-17'16,"0"11"19,0 12 18,0 11 18,-1 8 3,0 3-13,-2 3-13,0 3-13,-2 2-10,0 2-6,-1 2-7,-1 2-6,0 1-4,2-2-5,2 0-3,2-1-5,1-1-7,0 2-13,0 0-11,0 2-14,0-5-2,0-8 5,0-9 7,0-8 5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6"/>
    </inkml:context>
    <inkml:brush xml:id="br0">
      <inkml:brushProperty name="width" value="0.02612" units="cm"/>
      <inkml:brushProperty name="height" value="0.02612" units="cm"/>
      <inkml:brushProperty name="color" value="#F2395B"/>
    </inkml:brush>
  </inkml:definitions>
  <inkml:trace contextRef="#ctx0" brushRef="#br0">87900 42118 842,'1'-33'66,"2"13"-18,2 12-17,2 14-18,0 5-17,0 1-15,-2 0-14,0 0-16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4"/>
    </inkml:context>
    <inkml:brush xml:id="br0">
      <inkml:brushProperty name="width" value="0.02876" units="cm"/>
      <inkml:brushProperty name="height" value="0.02876" units="cm"/>
      <inkml:brushProperty name="color" value="#F2395B"/>
    </inkml:brush>
  </inkml:definitions>
  <inkml:trace contextRef="#ctx0" brushRef="#br0">88150 49994 764,'0'-28'0,"2"7"0,0 7 0,2 6 0,1 4 9,5 1 18,4-1 17,4 0 19,0 0-6,0 2-26,0 0-27,-2 2-26,-2 0-13,-1 0 2,-2 0 3,-2 0 2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5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88760 48797 498,'0'-14'2,"2"2"5,0 4 6,2 3 4,0 1 2,3 2 0,2 0 0,2 2-1,1 0-2,0 2-6,-1 0-4,1 2-5,-1 0-3,-1 0 0,0-1 0,-2 1-1,0 1 1,-2 2 2,-1 2 1,0 2 2,-2 1 2,-1 3 4,0 2 5,-1 1 3,-1 2 3,0 1 1,0 1 0,0 2 0,0-1 2,0 2 1,0 1 1,0 1 2,0 0-2,0 1-2,0-1-4,0 1-3,0-1-3,0 1-2,0-1-2,0 0-2,-1 1-2,-1-1-2,0 0-1,-1 1-1,-1-2-1,0-3-2,0-3-1,0-3-2,-1-2-1,-2-1-2,-2-1-2,-1 0-2,-2-2-2,0-1-3,0 0-4,1-2-3,-3-1 0,-2-2 1,-3-3 2,-3 0 3,0-4-4,5 0-7,3-3-6,4-2-9,3-1-1,-1-2 1,0 0 3,0-1 1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5"/>
    </inkml:context>
    <inkml:brush xml:id="br0">
      <inkml:brushProperty name="width" value="0.03451" units="cm"/>
      <inkml:brushProperty name="height" value="0.03451" units="cm"/>
      <inkml:brushProperty name="color" value="#F2395B"/>
    </inkml:brush>
  </inkml:definitions>
  <inkml:trace contextRef="#ctx0" brushRef="#br0">90050 48416 637,'8'-7'7,"2"2"16,0 2 14,1 2 15,0 2 3,0 2-8,-2 2-10,-1 2-10,-1 2-5,-2 5-4,-2 4-4,-2 3-4,-2 4-3,-2 3-3,-2 3-1,-2 3-4,0-1 0,-1-2-1,0-3 0,0-3 1,1-3-2,2-3-3,2-3-2,2-2-2,3-4-1,2-1 2,4-2 1,2-2 1,4-2 1,5-2 0,5-2-2,5-2 0,1-2-3,-1 0-6,-3-1-7,-1-2-6,-4 2 0,-3 1 5,-4 2 6,-4 2 6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6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86778 52716 575,'-7'-12'9,"0"8"20,2 8 18,1 8 19,0 5 3,0 3-14,0 3-13,0 3-14,-1 1-8,0 0-3,-1 1-3,-1-1-4,0-2-2,2-3-2,2-5-3,2-3-2,3-4-4,4-4-8,4-4-8,3-4-7,3-5-3,1-4 5,2-5 2,0-5 4,-1-2 3,-1 1 0,-3 1 1,-1 1 1,-3 1 2,-2 3 5,-4 1 4,-2 3 5,-4 0 2,0 2 2,-3 1 2,-2 1 1,-1 1 0,-2 2-2,0 2-3,-1 2-2,0 1-3,0 2-6,2 0-5,1 2-5,0 0-4,0 1-4,0 2-3,1 0-3,0 1-3,2 0-2,2 0-2,2-1-1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6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87550 53100 678,'30'8'104,"-3"0"-22,-4-1-20,-1 1-22,-4 0-17,-1 0-12,-3-1-14,-1 1-11,-2 0-10,0 0-5,-2 0-5,-1-1-6,0 1-4,0-2-2,0-1-2,0 0-2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36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89164 52187 532,'-1'-15'5,"0"2"13,-2 2 11,0 3 11,0 3 6,0 8-2,2 6 0,0 7-1,1 5-3,0 5-4,0 3-5,0 5-4,0 3-4,-2 4-5,0 4-5,-2 4-4,1 2-8,1 1-9,0 2-10,2 0-10,0-1-7,0-2-2,0-4-2,0-2-3,-1-5-3,0-4-5,-2-5-4,0-5-5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0"/>
    </inkml:context>
    <inkml:brush xml:id="br0">
      <inkml:brushProperty name="width" value="0.03322" units="cm"/>
      <inkml:brushProperty name="height" value="0.03322" units="cm"/>
      <inkml:brushProperty name="color" value="#F2395B"/>
    </inkml:brush>
  </inkml:definitions>
  <inkml:trace contextRef="#ctx0" brushRef="#br0">93040 50771 662,'-5'-15'8,"8"4"16,6 3 17,7 3 16,5 1 2,1 2-13,3 0-12,1 2-14,4-1-7,5 0 0,4-2-2,6 0-1,-2 0-8,-8 2-16,-7 2-14,-9 2-15,-5 1-8,-4 2 0,-5 0-1,-2 1-1,-3 1 4,0 0 8,0 0 9,0 0 8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1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92672 51850 595,'-23'7'2,"1"-1"5,1 0 5,1-2 4,5-1 8,12 0 11,11-2 10,10 0 12,7-1-1,6 0-10,5 0-11,5 0-11,2 0-7,2 2-3,0 0-5,2 2-3,-2 0-13,-4 1-21,-4 2-20,-4 0-21,-4 0-7,-7-2 9,-5-3 7,-6 0 8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1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95370 50596 523,'-15'-8'4,"4"2"9,3 1 8,2 0 9,2 4 7,1 6 5,-1 6 5,0 6 4,-1 3-1,0 2-9,-2 3-8,0 2-9,-1 2-5,1 4-2,-1 4 0,0 4-2,-1 3-3,0 1-8,-1 0-8,-1 2-6,-1-2-8,0 0-7,0-4-8,1 0-8,0-5-1,4-8 5,2-6 6,4-6 6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1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96357 51037 491,'-15'-6'88,"2"6"-15,3 4-16,1 6-16,1 3-10,0 3-4,0 3-3,0 3-4,1 3-3,-1 3-2,0 3-1,0 2-1,0 2-2,0-1-1,1-1-1,-1-2 0,1-1-1,2-5 1,2-4 2,2-3 0,3-4-3,4-2-6,4-4-5,3-3-8,4-3-4,1-6-4,3-4-5,2-5-4,0-4-2,1-1 0,-1-3-1,1-1 0,-2-3 2,-1-3 3,-3-3 4,-1-3 4,-3 1 4,-4 4 2,-5 3 4,-2 5 2,-5 2 4,-2 3 3,-4 1 4,-2 2 3,-2 2 0,-2 3-4,0 1-4,-1 2-5,1 2-4,1 0-5,2 2-6,2 0-4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7"/>
    </inkml:context>
    <inkml:brush xml:id="br0">
      <inkml:brushProperty name="width" value="0.0327" units="cm"/>
      <inkml:brushProperty name="height" value="0.0327" units="cm"/>
      <inkml:brushProperty name="color" value="#F2395B"/>
    </inkml:brush>
  </inkml:definitions>
  <inkml:trace contextRef="#ctx0" brushRef="#br0">88766 42005 672,'-7'-13'33,"2"6"4,2 6 4,2 6 5,1 3-2,2 2-5,0 0-8,2 1-5,-1 1-8,-1 0-8,0 0-8,-1 0-7,-1-1-4,0 1 0,0 0 1,0 0-1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2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97750 50131 654,'1'-14'8,"2"5"15,2 3 17,2 4 15,2 2 4,3 2-8,3 0-8,3 2-9,2 0-11,-1 0-13,1-1-15,0 1-14,-1 1-9,1 0-4,-1 1-5,1 2-4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2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99221 49124 558,'-1'-11'71,"-4"10"-7,-2 10-6,-3 10-6,-2 3-8,0 0-7,0-1-8,1 0-8,0-3-4,4 0-3,3 0-2,2-2-3,2-1-2,-2-1-3,0-1-2,-1 0-1,0-2-3,3 1-2,4 0-1,2 0-2,2-1 0,-2 1 0,-1 0 1,0 0 1,0-2 0,3-1 1,4-2 0,2-2 0,2-2 0,1 0-3,1-2-2,1 0-3,1-2-4,-1 0-6,1-2-8,-1 0-6,1-1-4,0 0 0,-1 0 0,1 0 0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2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99312 49177 601,'-15'-21'5,"4"5"8,3 5 8,3 4 9,0 6 6,-2 6 3,-2 6 4,-2 6 3,-1 3-3,1 2-8,-1 3-8,0 1-8,0 2-6,-1 1-1,-2 1-3,0 1-2,-1 0-6,-1 1-10,-1-1-9,-1 0-9,0-1-9,3-3-6,1-3-8,2-3-7,2-3 0,3-3 6,1-3 5,2-2 6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2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99700 50550 655,'7'14'91,"-1"-1"-18,0-2-19,-1-2-18,-1-1-11,1 0-3,1 0-3,2-1-3,0 1-8,0-2-14,0-1-15,-1 0-14,1-2-11,0-1-8,0 0-6,0-1-8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3"/>
    </inkml:context>
    <inkml:brush xml:id="br0">
      <inkml:brushProperty name="width" value="0.03991" units="cm"/>
      <inkml:brushProperty name="height" value="0.03991" units="cm"/>
      <inkml:brushProperty name="color" value="#F2395B"/>
    </inkml:brush>
  </inkml:definitions>
  <inkml:trace contextRef="#ctx0" brushRef="#br0">100890 49000 551,'-5'14'20,"8"-3"7,6-3 7,7-2 8,3-2-3,1 0-9,0 0-12,-1 0-9,0 0-9,-1 0-6,-1-1-7,-1 1-6,-2 1-2,-4 0 3,-5 1 2,-2 2 3,-5 0 5,0 1 11,-3 2 9,-2 0 11,-1 1 5,0 1 0,1 1 2,-1 2 0,0 0-1,0 1-3,0 1-3,1 1-3,-1 1-1,2 1-2,1 1 0,0 1-2,0 1-2,0 1-5,-1 1-5,-1 1-6,-2 0-4,0 1-7,-1-1-5,-1 1-7,0-3-7,2-2-5,2-3-7,2-2-7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3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102142 48150 476,'-16'9'12,"0"1"7,1 3 8,-1 2 7,0 3 3,1 3-4,-1 4-1,0 5-4,1 3 1,-1 2 1,0 4 2,1 3 2,-1 1-1,2 0-5,1 0-5,1 0-4,1-2-3,4-4-1,3-4-1,2-3-1,3-5-2,2-3-6,2-5-6,2-3-5,1-4-2,2-2 1,0-4 1,1-2 2,2-3-8,1-1-13,3 0-14,2-1-15,-1-3-2,-1-2 8,-2-3 8,-2-3 9,-3-2 7,-3 2 6,-3 1 5,-2 1 5,-5 2 3,-6 2 0,-6 4-2,-5 2 0,-5 4 0,-1 4 0,-3 4 1,-1 4 1,0 1-3,3-1-6,4-1-6,2 0-6,1-3-1,2 1 4,1-2 4,1 0 4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4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82945 56130 513,'-11'-15'6,"-4"2"11,-5 3 10,-5 1 12,0 3 1,5 4-11,5 4-10,5 4-10,0 2-4,-4-1 0,-4 1 1,-3 0 1,-2-1-2,3 0-3,1-2-5,3 0-5,2 0 3,4 3 5,4 3 7,4 4 7,3 2 4,0 3 3,2 3 2,0 3 3,0 3 0,0 2-1,-2 4-3,0 3-1,-2 3-2,-2 4-2,-2 4-2,-2 4-2,0-1-3,1-5-3,0-4-5,2-5-2,0-5-5,2-3-3,0-5-3,2-3-5,3-6-7,6-3-12,5-6-12,7-4-12,2-6-2,-1-4 9,-1-6 8,-1-3 8,-2-3 5,-3 4 0,-2 3 1,-4 3-1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5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84125 56556 476,'-29'16'69,"5"1"-11,5 1-9,5 1-11,3 1-6,2 1-3,3 1-4,1 1-4,1 0-2,2-1-2,0-1-2,2-1-3,0-1-1,2-1 0,0-1-1,2 0 0,1-3-5,3-3-8,4-3-8,2-2-9,2-5-4,-1-6-2,1-6 0,0-6-2,-1-4 0,1-5 2,0-3 2,-1-4 1,1-2 2,0-1 3,0 1 1,-1 0 2,-1 2 3,-2 3 6,-4 5 5,-3 3 5,0 5 9,0 3 11,1 4 12,2 5 11,1 2 5,1 3-3,3 4-4,2 2-2,-2 4-6,-2 4-8,-6 3-8,-3 5-8,-2 2-6,-2 3-5,0 1-6,-1 3-6,-3-1-4,0 0-7,-3-1-5,-2-1-6,0-3-2,2-3 2,2-5 2,3-3 1,1-6 2,4-6 2,2-7 1,4-8 2,2-4 3,5-1 4,4-3 4,3-1 4,2 0 3,-3 3 3,-1 3 3,-2 3 2,-2 2 1,-1 4-3,-1 2-2,0 4-1,-3-1-8,-1-6-12,-2-4-13,-2-5-11,-2-1-2,0 3 11,-2 2 10,0 4 11,-1 1 5,2 1 3,0-1 2,2 0 2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5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85818 56132 433,'7'-19'29,"-2"9"10,-3 8 10,0 10 10,-4 5 2,0 5-7,-3 3-7,-2 5-8,-1 2-4,2 2-5,1 3-4,0 1-3,1 4-4,-2 6-1,0 6-2,-1 6-3,-1 3-4,0 1-9,0 1-7,1 1-10,-1-3-9,2-6-12,0-8-11,2-6-12,1-6-2,2-6 10,2-3 10,2-6 9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5"/>
    </inkml:context>
    <inkml:brush xml:id="br0">
      <inkml:brushProperty name="width" value="0.03017" units="cm"/>
      <inkml:brushProperty name="height" value="0.03017" units="cm"/>
      <inkml:brushProperty name="color" value="#F2395B"/>
    </inkml:brush>
  </inkml:definitions>
  <inkml:trace contextRef="#ctx0" brushRef="#br0">86655 56414 729,'-13'-8'1,"6"2"2,6 1 3,6 0 2,5 2 8,3 1 14,5 0 14,4 2 14,0 0-3,-2 0-20,-1 0-21,-2 0-19,-3-1-15,-1 0-10,-2-2-10,-2 0-10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23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45350 20350 493,'0'-49'0,"0"4"1,0 3 0,0 3 1,0 3 3,0 3 8,0 3 6,0 4 7,-2 8 3,-3 17-1,-3 15-1,-2 16-1,-6 13-1,-6 14-2,-6 11-2,-6 14-2,-6 8-2,-2 7-1,-3 6-1,-3 7-2,-6 4-2,-5 3-1,-7 3-1,-5 4-3,-3 1 1,4 0 1,3 0 1,3 0 1,6-7-2,9-11-5,10-14-7,10-11-4,5-12-10,4-9-9,3-10-12,3-8-11,9-22-1,16-30 6,15-32 6,17-30 7,8-22 4,4-8 1,3-10 3,3-9 0,-1-2 3,-2 6 2,-3 7 2,-3 6 3,-4 4 2,-3 4 3,-3 3 3,-2 3 3,-3 3 1,1 3 1,-1 3-1,1 4 1,-3 7 3,-2 13 6,-3 12 6,-3 13 7,-4 7 4,-3 4 3,-3 3 3,-2 3 3,-1 9 3,3 16 2,3 15 2,4 17 2,-1 10-1,-3 6-6,-3 7-5,-2 6-7,-5 4-3,-2 4-1,-3 3-2,-3 3-1,-2 3-2,0 3-2,0 3-2,0 4-2,0 2-1,0 4-1,0 3-1,0 3-1,0-2-2,0-6-1,0-6-1,0-6-3,0-10-1,0-12-4,0-13-2,0-12-2,-7-15-7,-11-15-9,-14-15-8,-11-16-10,-6-12-1,4-5 9,3-7 7,3-5 8,-1-8 7,-2-5 4,-3-7 4,-3-5 5,1 0 2,6 10 3,7 10 2,6 9 2,4 6 0,4 3 2,3 3 0,3 4 0,4-1 2,7-3 2,6-3 3,7-2 3,5 0-2,7 7-5,6 6-6,7 7-4,5-1-4,7-6-1,6-6 0,7-6-2,4-1-4,3 7-7,3 6-8,4 7-8,1 2-2,0 1 0,0-1 1,0 1 1,0-1 3,0 1 2,0-1 3,0 1 3,-4-3 2,-5-2 2,-7-3 2,-5-3 2,-6-1 2,-3 4 2,-3 3 3,-2 3 1,-5-1 3,-2-2 2,-3-3 2,-3-3 2,-6-2 4,-5 0 5,-7 0 5,-5 0 4,-9 4 8,-9 10 13,-10 10 11,-8 9 13,-4 6-1,3 3-13,3 3-13,4 4-13,1 4-7,0 6-2,0 7-2,0 6-2,4 3-2,10 0-1,10 0-2,9 0-2,7-4-2,7-5-3,6-7-2,7-5-4,2-4-2,1 0-2,-1 0-2,1 0-2,-1 1-1,1 4 4,-1 3 2,1 3 3,-3 1 2,-2 1 3,-3-1 2,-3 1 2,-4-1 2,-3 1 1,-3-1 0,-2 1 2,-6-1 1,-6 1 0,-6-1 2,-6 1 1,-9-1 0,-8 1-4,-10-1-2,-9 1-2,-4-4-3,4-6-5,3-6-2,3-6-5,-2-4 0,-6 1 0,-6-1 1,-6 1 2,-4-3-14,1-2-26,-1-3-28,1-3-26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87763 41390 999,'-15'-1'0,"2"-1"-2,2 0-2,3-1 0,1-2-1,2 0 2,2-1 1,2-2 2,1 0 0,0-2-1,0 0-2,0-1-1,1-3 0,4-3-1,2-5-1,4-3 0,1-4 0,3-3 3,1-3 2,3-2 1,2-3 0,1 1-5,3 0-4,1 0-4,2 1-3,-1 3-1,1 3-1,-1 4 0,1 2 0,1 2 5,1 4 3,1 3 4,-1 4 2,0 3 2,-1 4 1,-1 4 2,-1 4 1,-3 4 0,-1 4 2,-3 3 0,-1 6 2,-2 5 2,-3 7 3,-1 5 3,-3 3 0,-2-2-3,-4 0-1,-2-1-3,-4-2-1,-2 0 2,-4-1 0,-2-1 1,-3-2 0,-3-1 0,-3-3-1,-3-1 1,-3-2-3,-3 1-3,-3-1-5,-3 1-3,-1-2-4,1-3-3,1-3-3,2-2-2,2-4-1,8-1 1,7-2 2,7-2 1,2-2 1,0-1 1,-1 0 1,-1-1 0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6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86832 55613 424,'-7'-9'3,"2"0"6,3-2 6,1 0 5,3 1 2,5 3-3,6 2-3,4 4-3,1 1-4,-1 2-3,-2 0-3,-3 2-4,-1 0 1,-2 2 5,-2 0 4,-2 1 5,-2 2 5,-1 4 3,0 2 4,-1 3 5,-1 2 1,0-1 0,0 1-1,0-1 0,0 1-2,0 1-4,0 1-5,0 2-3,0 0-2,0 2 0,0 3 1,0 1-1,0 2-1,0 3-4,0 1-2,0 2-4,0 1-3,0-2-2,0 0-2,0-1-3,-2-2-2,0-2 0,-3-1 0,-2-3 0,-1-2 0,2-3-1,1-3 1,0-3-1,0-2 1,-1-2 1,-3-3 1,-2-1 0,-2-1-1,-1-2-6,-3-1-5,-2 0-4,-2-2-5,-5-1-2,-3 0-3,-4-1-2,-1-4-3,5-2-3,3-5-2,5-4-3,3 0 2,2 1 4,4 2 4,3 2 6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6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89477 56028 591,'-10'-15'10,"10"2"17,12 3 19,10 1 18,4 2 3,-1 0-10,-3 2-12,-1 1-12,0 0-8,3 2-7,2 0-6,5 2-7,-1 0-6,-2 0-4,-2 0-4,-1 0-5,-4 1-7,-5 4-9,-5 2-10,-4 3-10,-4 2-5,-2 0 0,-2-1 1,-2 1-1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7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89492 56750 674,'-8'7'3,"-2"-2"4,0-3 4,-1 0 6,3-2 7,6 0 11,7 0 9,8 0 12,5 0-3,7 0-14,5 0-14,6 0-14,2 0-11,-1 2-4,-3 0-6,-2 2-5,0 0-6,-1 1-10,0 1-8,0 2-8,-2-1-2,-5-2 7,-5-3 7,-4 0 5,-4-2 5,-1 0 0,-1 0 1,0 0 1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7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91988 55091 416,'-8'-22'0,"2"6"0,1 5 0,0 5 0,1 2 8,0 0 14,0 0 14,1 0 16,-1 2 4,2 4-4,0 4-6,2 4-4,-1 5-4,-2 7-2,-2 7-2,-2 7-2,-1 3-3,-2 2-3,0 0-3,-1 2-3,-1 1-4,1 2-5,-1 2-6,0 2-6,1 0-3,2-1-3,3 0-2,1-1-2,1-4-10,2-5-16,0-4-18,2-5-15,1-5-4,2-7 10,2-5 12,2-6 9,0-4 7,1-1 1,0 0 0,0-1 2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7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92991 55890 430,'6'-15'5,"-3"2"10,-2 3 10,-4 1 9,-1 3 7,1 6 2,-1 4 3,0 6 3,-1 4-2,0 5-6,-2 5-6,0 5-5,0 3-5,1 1-2,0 1-2,2 0-2,0 0-3,0-1-2,0-3-2,0-1-2,2-4-2,4-1-3,4-4-1,4-3-3,2-4-2,3-5-7,2-4-4,1-6-6,3-4-1,1-7 1,3-6 4,1-5 1,0-4-1,-3-1-7,-3-1-5,-3-1-7,-3 0-1,-2-1 5,-4 1 4,-3 0 4,-3 1 7,-6 3 6,-4 3 8,-5 3 6,-4 3 4,-1 2-1,-3 4 0,-1 3-1,-1 2-3,3 0-2,1 2-5,3 1-3,1 1-11,2 3-17,2 4-16,3 2-17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7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94505 54997 612,'-13'-21'7,"6"7"16,6 5 15,6 6 15,5 3 5,5 2-4,5 0-7,5 2-4,3 0-9,-1 3-12,0 2-13,1 2-13,-3 0-12,-2-1-11,-3-1-11,-2 0-11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8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95680 54209 504,'30'-25'103,"-5"11"-15,-3 12-16,-5 12-15,-3 8-13,-6 3-8,-5 5-9,-4 3-8,-5 3-5,-4 2-2,-4 3-1,-3 1-2,-3-1-6,1-2-8,-1-3-9,1-3-9,0-4-5,2-3 2,2-5 2,3-3 0,5-4 9,10-2 15,10-4 14,9-2 16,5-4-2,-3 0-18,-1-3-19,-3-2-17,-1 0-7,-1 0 3,-1 2 5,0 1 4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8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96750 55000 532,'0'22'152,"2"-1"-33,0-3-33,2-1-34,0-1-22,0 0-11,-1-1-9,1 1-12,1-1-18,0-1-27,1-1-29,2 0-26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8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97499 54068 466,'-7'-21'0,"2"3"0,2 4 0,2 5 0,0-1 4,-2 0 7,-2-3 9,-2-1 8,0-1 5,-1 4 2,0 3 3,0 3 3,0 2-1,-2 3-6,0 4-4,-1 2-4,0 3-4,2 4-2,2 2 0,3 3-2,0 2-1,2-1-2,0 1 0,2-1-2,0 2 0,2 1-3,0 3 0,2 1-2,0 1-2,3-1-2,2-1-2,2-1-2,0-1-2,-3-1-2,-1-1-3,-2-1-2,-2-1-2,0-1 0,-2-1-1,0-1-1,-2-1-1,-2 0-3,-2-2-2,-2-1-3,-1-2-1,-1-2 1,-2-4-1,0-2 0,-1-2 1,1 0 1,-1 0 3,0 0 1,1-3 1,1-6 3,0-6 0,2-5 2,1-4 3,0 1 3,2-1 5,1 1 3,2-1 3,5-1 0,6-1-1,4-1 1,4 1-2,1 3-6,3 3-4,1 3-4,1 2-5,-3 1-2,-1 0-3,-2 2-2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0:49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98714 53807 511,'0'-23'4,"0"4"9,0 3 8,0 3 10,0 2 0,2 1-4,0 0-6,1 2-5,0 0-3,-4 0-3,-2 0-2,-3 1-2,-3 0-1,0 2 1,-2 2-1,0 2 2,0 1-1,-1 2-1,0 0-1,0 2 0,0 1-1,1 1 1,-1 3 0,0 2 1,1 1 2,3 2 2,1 0 2,2 1 3,2 1 1,0-1-2,1 1 0,2 0-1,0-1-2,2 1 1,1 0-1,0-1 0,2 2-1,2 1 0,1 3 0,3 2-1,0 1 0,0 4-1,-2 3 0,0 3-1,-2 0-1,-1-3-1,-1-4 0,0-2 0,-2-1-1,0-1 0,-2 1 0,0-1 1,-2 0-3,-2-3-3,-2-1-5,-2-2-5,-3-2-2,-3-1-1,-5-1 0,-3 0-2,-3-3 0,2-1-2,1-2-1,1-2-1,1-2 0,3-1 5,1 0 3,3-1 3,1-4 3,4-4 1,2-6 0,4-3 2,4-6 2,6-3 3,5-5 5,7-3 3,4-4 0,3-3-6,3-2-5,3-4-6,-3 4-2,-6 8 1,-6 9 2,-8 9 2,-3 4-8,1 1-16,2-1-16,0 0-16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8"/>
    </inkml:context>
    <inkml:brush xml:id="br0">
      <inkml:brushProperty name="width" value="0.02592" units="cm"/>
      <inkml:brushProperty name="height" value="0.02592" units="cm"/>
      <inkml:brushProperty name="color" value="#F2395B"/>
    </inkml:brush>
  </inkml:definitions>
  <inkml:trace contextRef="#ctx0" brushRef="#br0">85850 41837 848,'2'-29'9,"4"8"8,4 7 7,3 7 8,2 4-1,-2 2-9,-3 2-9,-1 2-9,-1 2-9,-2 2-6,-1 1-7,0 3-6,-2 1-6,-2 0-3,-2 0-4,-2 0-3,-1-2 1,0-1 7,0-2 7,0-2 7,0-1 4,0 0 4,0 0 2,1 0 4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1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77481 58395 654,'-5'-13'-10,"4"4"18,6 6 19,4 5 18,4 2 5,2 1-9,1 2-8,3 0-9,-1 1-5,-3 2-3,-2 0-2,-4 1-2,-2 1-3,-1 2-4,0 0-4,-2 1-3,-1 1-4,-4-1-1,-2 1-2,-3 0-3,-4 0 0,-2 1-1,-3 1-1,-3 1 0,-3 0-1,0-1-3,-1-1-1,-1 0-2,0-3-1,-1-3 2,1-3 1,-1-2 2,2-3 0,1-2 2,2-2 0,3-2 2,1-3 1,4-4 1,3-4 1,3-3 2,2-3 1,3 1 2,4-1 2,2 1 1,2-1 3,0 2 3,0 1 2,0 1 2,0 4 8,-1 6 14,1 8 12,0 6 14,-2 5 2,-2 1-8,-4 3-8,-2 2-9,-3 1-6,0 1-8,-1 1-7,-2 1-7,1 1-5,1 3-6,0 1-4,2 3-5,0 0-3,0 0-1,0 1 0,0-1-1,1-2-4,0-3-6,2-5-6,0-3-7,2-5 1,2-5 5,2-4 6,2-6 7,1-3 3,0-1 1,0-3 1,-1-2 1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1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78547 58600 698,'0'-22'3,"0"4"7,0 5 7,0 3 6,0 4 5,2 6 1,0 4 1,2 6 2,-1 4-2,-1 5-3,0 5-5,-1 5-4,-3 2-4,0 0-4,-3 1-4,-2-1-3,-1 1-6,0 0-5,1 2-7,-1 1-5,1-1-6,2 0-4,2-1-3,2-1-5,1-6-2,0-9-1,0-10-2,0-10 0,0-6 4,2 0 8,0-1 9,2-1 9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2"/>
    </inkml:context>
    <inkml:brush xml:id="br0">
      <inkml:brushProperty name="width" value="0.02652" units="cm"/>
      <inkml:brushProperty name="height" value="0.02652" units="cm"/>
      <inkml:brushProperty name="color" value="#F2395B"/>
    </inkml:brush>
  </inkml:definitions>
  <inkml:trace contextRef="#ctx0" brushRef="#br0">78600 59277 829,'7'-15'3,"-1"4"5,0 3 5,-1 3 5,-1 1 3,3 2 1,2 0 0,2 2 1,0-1-3,1 0-7,0-2-6,0 0-6,0-1-7,-1 0-7,1 0-5,0 0-7,-1 1-2,-1 0 3,0 2 4,-2 0 3,-1 0-2,0-3-5,-2-4-6,0-2-5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79313 58181 538,'0'-35'5,"0"7"5,0 9 6,0 7 5,0 6 6,0 6 3,0 4 5,0 6 4,0 4 1,0 5-3,0 5-3,0 5-3,0 3-2,0 0-3,0 2-2,0 1-3,-2 2-3,0 4-6,-3 4-6,-2 4-6,-1 7-6,0 10-9,1 9-9,-1 10-9,1 3-4,2-6 1,2-4 0,2-5 1,1-10-3,0-14-6,0-15-7,0-15-6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3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80705 59366 694,'-13'-7'57,"6"2"-8,6 2-7,6 2-9,5 1-5,3 0-4,5 0-2,4 0-4,1 0-4,1 0-4,-1 0-4,1 0-4,-1 1-4,1 2-7,-1 2-6,1 2-5,-3 0-7,-3-1-5,-5-1-6,-3 0-6,-3 0-2,0 0 3,-2 1 1,0 2 3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3"/>
    </inkml:context>
    <inkml:brush xml:id="br0">
      <inkml:brushProperty name="width" value="0.02923" units="cm"/>
      <inkml:brushProperty name="height" value="0.02923" units="cm"/>
      <inkml:brushProperty name="color" value="#F2395B"/>
    </inkml:brush>
  </inkml:definitions>
  <inkml:trace contextRef="#ctx0" brushRef="#br0">80447 60371 752,'-21'-8'40,"7"0"-4,5 0-2,6 1-5,6-1-2,6 2-4,5 0-3,7 2-3,3 1-5,3 2-5,1 2-4,3 2-7,0 2-4,2 4-5,1 2-5,1 3-6,-1 1-2,-2-3 0,-1-1-1,-3-2 0,-2-2 2,-5-2 4,-3-3 5,-4 0 4,-4-2-1,1 0-6,-2 0-5,0 0-6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3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83160 59148 646,'-8'-7'4,"0"1"7,0 0 6,0 2 8,1 4 6,-1 8 6,0 7 5,0 9 6,0 2-2,2 0-10,1-1-11,1 0-10,-1-2-6,2 2-4,-1 1-2,0 1-4,0 0-5,2 1-9,0-1-7,2 1-9,0-3-6,0-2-6,0-3-4,0-2-5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4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83767 59142 648,'7'-8'1,"-2"-2"3,-2 0 1,-2-1 2,-3 3 9,-2 6 15,-4 7 15,-2 8 14,-3 4 1,-3 5-13,-3 3-14,-3 5-14,-1 0-10,3-2-3,1-2-6,3-1-3,1-3-4,4-3-2,3-3 0,3-3-3,3-2-1,5 0-1,6-2-3,4 0-1,4-3 0,3-1-1,3-2 1,3-2 1,1-1-1,-1 0-2,-1 0-1,-1 0-2,-1 0-1,-1 0-1,-1 0-1,-1 0-1,-2 1 1,-5 0 2,-3 2 3,-4 0 2,-2 1 2,0 0 1,0 0 2,0 0 2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4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84261 59116 656,'-9'-7'23,"0"2"-3,-1 2-1,-1 2-4,0 3 4,2 4 7,2 4 9,3 3 7,0 4 1,2 3-8,0 3-7,2 3-7,0 3-8,0 3-8,0 3-9,0 2-9,0 4-7,0 2-6,0 4-8,0 2-7,-1-3-4,0-10-3,-2-9-4,0-10-2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5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85850 59689 701,'8'-6'97,"0"1"-24,0 2-22,-1 2-24,3 0-13,6 0-1,4-2-3,5 0-1,1 0-5,0 2-4,0 2-6,-2 2-5,-1 1-6,1 2-6,-1 0-7,1 1-6,-3 0-2,-3-2 6,-5-2 4,-3-2 5,-2-1 1,0 2-5,0 0-3,0 2-5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8"/>
    </inkml:context>
    <inkml:brush xml:id="br0">
      <inkml:brushProperty name="width" value="0.02463" units="cm"/>
      <inkml:brushProperty name="height" value="0.02463" units="cm"/>
      <inkml:brushProperty name="color" value="#F2395B"/>
    </inkml:brush>
  </inkml:definitions>
  <inkml:trace contextRef="#ctx0" brushRef="#br0">85783 42266 893,'-6'-7'42,"4"2"-11,4 2-10,4 2-11,2 1-7,0 0-7,-1 0-5,1 0-5,0 1-6,2 2-6,0 2-5,1 2-7,0 0 1,-2 0 4,-2-2 5,-2 0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5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87275 59131 641,'1'-13'12,"2"3"5,2 4 4,2 4 6,2 2 1,1 0 0,3 0-1,2 0 0,0 0-2,-1 2-2,-1 0-1,0 2-3,-2 1-2,-3 1-1,-1 3-3,-2 2-1,-2 2-3,-2 1-2,-2 3-2,-2 2-3,-3 2-1,-6 3 0,-4 2-2,-5 5-1,-2-1-4,1 0-8,1-1-8,1-1-8,1-2-2,1-1 2,1-3 1,1-1 3,1-3 4,4-3 4,3-3 6,3-2 5,4-4 7,7-3 8,7-2 9,8-4 7,2-1-1,1-2-11,-1 0-11,1-1-12,-1-1-8,-1 0-5,-1 1-7,-1-1-5,-2 0-1,-3 0 1,-3 0 3,-2 0 2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88716 59750 709,'-7'9'89,"2"1"-18,2 3-17,2 2-18,1 0-13,0 1-10,0 0-9,0-1-8,0 1-7,0 0-1,0-1-3,0 1-2,1-2-8,2-1-14,2-2-14,2-2-13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6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89252 58988 605,'7'-50'29,"-2"12"2,-2 10 1,-2 11 2,-1 6-1,0 0-4,0 2-3,0 1-3,-2 1-2,-4 2 2,-4 2 1,-3 2 2,-3 2-3,2 4-5,1 2-5,1 3-7,1 3-3,0 0-3,2 1-1,1 1-4,0 1 0,2 0 0,1-1 0,0 1 0,3 0 1,2 1 0,3 1 1,4 1 0,1 1 1,0 0 1,0-1 0,-1 1 0,1-2 1,0 1-1,0-2-1,0-1 0,-1 1-1,-1 1 0,0 3-2,-2 1 0,-1 1-1,0-1-1,-2-1-1,0 0 0,-2-3-1,-2 1 1,-2-2 0,-2-1 0,-1-2-2,-1-1-2,-2-2-3,0-2-2,-1-2-1,1-2 4,-1-3 3,0 0 3,1-4 3,3-2 2,1-4 2,2-2 2,1-4 2,0-3 1,0-5 1,0-3 2,3-4 0,6-1-2,6-2-2,6-2-1,3-1-4,1 3-3,1 2-3,1 1-5,0 4-4,-1 3-4,-1 5-4,-1 3-5,-2 3 0,-1 0 4,-2 2 3,-2 1 3,-3 0 2,1 2 1,-2 1 0,0 0 1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90415 58875 635,'8'-14'2,"0"3"5,0 2 6,0 4 5,0 0 3,-1 0 1,1-1 0,0-1 1,-1-1 0,-2 0-1,-3 0 0,0 0-2,-4 1 0,0 1-1,-3 0-1,-2 2-1,-1 0-5,-2 2-12,0 0-9,-1 2-11,-2 0-3,0 2 5,-1 0 4,-1 2 5,0 0 4,2 0 3,3-1 2,1 1 3,1 1 2,2 2-1,1 2 2,1 2-1,0 1 2,2 1 1,0 1 3,2 2 1,0-1 1,2 1-2,0 0 0,2-1-2,0 2 0,1 1 0,1 3 0,2 2 0,-1 0-1,-1 1-2,0-1-2,-1 1-2,-2-1-1,1 0 0,0 1-1,0-1 1,-1 0-3,0-1-4,-2-1-4,0 0-4,-2-3-1,0-1-1,-2-3 0,0-1-1,-2-2 1,-2 0 0,-1-2 1,-3-1-1,-2 0 2,0-2 2,-1-1 3,-1 0 2,0-2 2,2-1 2,3 0 2,1-1 3,1-4 1,2-6 2,1-6 2,1-5 0,1-6 0,3-3-2,4-5-3,2-3-2,4-1-2,6 0-3,4 1-2,5 2-2,1 1-3,-1 5-6,-3 3-6,-1 5-4,-3 3-4,-3 5-1,-3 3-1,-2 4-1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7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92800 58866 599,'18'-7'105,"3"2"-21,4 2-21,5 2-20,0 1-13,-2 0-4,-1 0-4,-3 0-3,0 0-10,-1 2-17,1 0-16,-1 2-15,-1 0-10,-5 2 1,-3 0-2,-4 1 0,-4 1 1,-4 0 5,-4 0 2,-4 0 5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8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92596 59781 722,'-8'7'2,"2"0"3,1-2 3,0 0 4,4-3 5,6-3 10,6-2 10,6-3 8,4-2 0,2 2-10,4 1-11,3 0-9,3 1-9,1 1-10,2-1-8,2 0-9,0 0-6,-2 2-3,-1 0-3,-3 2-3,-4 0 2,-5 0 6,-7 0 6,-5 0 7,-3 0 1,0 0-6,0 0-5,0 0-6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8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95444 58480 516,'-1'-15'6,"0"2"14,-2 3 14,0 1 12,-1 3 7,0 4-1,0 4-2,0 4-1,0 4-4,0 3-8,0 5-8,1 3-7,-1 4-7,0 3-3,0 3-3,0 3-5,0 1-5,0 0-9,0 0-9,0 1-9,0-1-5,1 0-1,-1 0-2,0 1-2,0-4 0,2-6 0,0-5-1,2-6 0,0-4 1,2-1 0,0-1 2,2 0 0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8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96421 58397 488,'-8'-14'0,"2"2"0,1 4 0,0 3 0,1 1 9,-2 2 18,0 0 17,-1 2 18,-1 2 5,2 6-9,1 4-9,0 5-9,1 3-7,0 1-4,0 1-5,1 1-5,-2 1-3,0 1-3,-2 1-3,0 1-2,-1 2-5,-2 2-3,0 4-4,-1 3-4,0 0-6,2-2-10,2-2-9,3-1-8,0-4-3,0-3 6,0-5 6,0-3 6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8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97150 59250 658,'8'30'149,"0"-2"-43,0-1-42,-1-3-41,1-1-29,0-3-15,0-1-13,0-2-15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9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98780 58528 481,'-14'-10'13,"6"12"26,5 12 27,4 11 26,2 6 2,0-1-20,-2-1-21,0-1-20,-2-1-13,0 1-4,-2-1-5,0 0-4,-1 1-9,0 1-15,0 1-16,1 1-14,-1-2-10,0-3-3,0-5-4,0-3-3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19"/>
    </inkml:context>
    <inkml:brush xml:id="br0">
      <inkml:brushProperty name="width" value="0.02268" units="cm"/>
      <inkml:brushProperty name="height" value="0.02268" units="cm"/>
      <inkml:brushProperty name="color" value="#F2395B"/>
    </inkml:brush>
  </inkml:definitions>
  <inkml:trace contextRef="#ctx0" brushRef="#br0">85004 41399 970,'-36'-8'-46,"9"0"19,7 0 19,9 0 19,3-1 8,2-1-3,1-3-2,0-2-4,0-2-2,-2-5-2,-1-3 0,-3-5-1,0-2-1,0-2 0,2-3-2,1-1 0,1-1 0,2-2-1,2-1-1,2 0 0,3 0 0,6 4-1,4 2 1,5 3-2,5 3 1,3 3 1,4 3 0,5 3 0,2 3 1,0 3-2,2 3-1,1 3-1,0 2 0,2 2 0,1 2 1,0 2 1,0 5 1,-1 10 0,-3 7 1,-2 10 2,-4 7-1,-5 5 0,-7 4 0,-5 6-1,-5 1-1,-2-1-2,-4-1-2,-2 0-1,-6-1-5,-8 0-8,-8 0-8,-7 0-8,-2-5-1,3-8 5,5-10 5,3-7 6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09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100400 58121 467,'14'-15'0,"-3"4"0,-2 3 0,-4 3 0,1 1 5,2 0 8,3 0 11,3 0 8,2 1 5,0 2 1,-1 2 0,1 2 1,0 2-2,-1 2-2,1 1-2,0 3-4,-1 2-2,1 2-4,0 1-3,-1 3-3,-1 1-4,-4 1-5,-4 1-3,-4 1-5,-4 1-2,-2 1 0,-4 1 2,-2 1 0,-3 1-1,-3 1-4,-3 1-4,-3 1-3,-1-2-3,4-2-1,3-3-1,3-3-1,3-2 2,2-2 5,4-3 4,3-1 6,7-3 3,13-4 6,13-4 3,13-4 6,10-5 3,11-6 2,9-5 3,11-7 3,3-1-2,-2 3-8,-2 3-7,-2 3-7,-4 2-11,-7 2-13,-7 3-14,-6 1-13,-10 1-10,-8 2-9,-11 1-8,-9 0-9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24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73100 44622 723,'31'0'-50,"-1"-2"20,-2 0 20,1-1 19,-1-2 9,0-1 0,2 0-1,1-1-1,1 0-1,-1 2-1,0 2-2,1 2-2,-2 2-1,-2 0-1,-1 2-1,-3 0 0,0 1-2,-1 0 0,1 0 0,-1 0 0,1 0-2,-1 0-1,1-1-1,-1 2-2,1-2-1,0 1 2,-1 0 1,1 0 2,-1-1 0,1 0 0,-1-2-1,1 0 1,-1-1 0,1 2 3,-1 0 2,1 2 2,0-1 1,2-1-2,3 0-1,1-1-2,3-2-1,3-1-2,3 0-1,2-1-2,3-2 0,2 0 1,2-1 1,3-2 0,-1 1-1,1 1-3,0 0-2,0 2-2,-2 0-1,-4 2 2,-4 0 3,-3 2 2,-4 0 2,0 0 4,-1 0 3,-1 0 4,-1 0-1,-1 0-1,-2 0-2,1 0-1,-1 0-2,0 0 1,2 0 0,1 0 1,1 0 0,1 0-3,1 0-1,0 0-2,3-1-2,1 0-1,2-2-2,2 0-1,1 0-2,0 0-2,0 2-1,1 0-1,1 1 0,4-2-1,3 0 1,6-1-1,3-2 0,5-1-3,5 0-1,5-1-2,3-1-1,1 0 2,0 1 1,2-1 1,1-1 3,3 0 2,1-2 2,2 1 3,0-1 1,-2 4 1,-1 2-1,-3 4 0,-3 1 1,-3 0 2,-5 0 1,-3 0 1,-2 1 2,3 2 1,2 2 1,1 2 1,1 1 0,-1-1-2,-1 1-2,-1 0-2,-1-1-1,-1-2-1,-1-3 0,0 0-1,-1-2 0,1 0-2,1 0 0,1 0-1,-1 0 1,-1 0 0,-2 0 3,-2 0 0,-3 0 2,-1 0 0,-2 0 2,-2 0 1,-2 0 0,-1 0 1,0 0-1,-2 0 1,0 1 0,0 1-1,0 3 0,0 2-2,0 1 1,0 0-2,0 0 0,0 0 0,0-1-1,0-1 0,0-1 0,0 0 0,1-1-1,3 0 1,4 0 0,2 0-1,2-1 1,1-1-1,2 0-1,0-1 0,1-2-1,3-1 1,1 0 0,3-1 0,-1-1 1,-1 0 1,-2 0 1,-3 0 0,0 0 2,0 0 1,-1 0-1,1 1 2,-1-1 0,-1 2 0,-1 0 1,-1 2 1,0 0 0,-2 0-1,-1 0-1,-1 0-1,-1 0 1,0 0-1,-2 0 0,0 0-1,-2 0 1,-1 2-1,0 0 1,-2 2-1,0-1-1,-2 1 0,0 0-1,-2 0 0,-1 0-1,-3 0 1,-4 0 0,-2 0 1,-3 0-1,-3 0 1,-3-1-2,-3 2 0,-3-2-1,-3 1-1,-3 0-3,-3 0 0,-4-2-9,-4-2-15,-6-3-14,-4-4-15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25"/>
    </inkml:context>
    <inkml:brush xml:id="br0">
      <inkml:brushProperty name="width" value="0.0295" units="cm"/>
      <inkml:brushProperty name="height" value="0.0295" units="cm"/>
      <inkml:brushProperty name="color" value="#F2395B"/>
    </inkml:brush>
  </inkml:definitions>
  <inkml:trace contextRef="#ctx0" brushRef="#br0">68700 46741 745,'11'-29'0,"7"7"0,7 5-1,7 7 0,1 3 1,-7 2 1,-5 2 3,-7 2 1,0 1 2,6 0 0,3 0 1,7 0 0,1 1 1,2 2 0,1 2 2,1 2-1,1 0 0,2-1-2,2-1-1,3 0-2,0-1-2,2 0-1,0 0-1,2 0-1,1-1-1,2 1 0,2 0 1,2 0-1,0-1 1,-1 0-1,0-2 0,-2 0-1,0-1 0,0 0-1,0 0 0,0 0-1,-1 0 2,-2 0 1,-2 0 2,-2 0 2,0 0 2,0 2-1,2 0-1,1 2 1,-1-1-1,-1 0 0,0-2 0,-1 0 0,-2-1 0,0 0 0,-1 0-1,-2 0-1,1 0 1,-1 0-1,0 0 1,0 0-1,0 0 1,-2 0 1,0 0 0,-1 0 1,0-1 0,1 0 0,0-2 0,2 0 0,1-1-1,2 2 0,2 0 0,3 2 0,0-1-1,0-2 0,0-2-1,0-2 0,0 0 0,0 1-1,0 0 1,0 2-1,1 0 1,2 0-1,2 0 0,2 0 0,1 0 0,1-2 0,2 0 1,0-1-1,1-1 1,0 2-1,-1 1 1,1 0-1,-1 1 2,-1 1 1,0-1 1,-2 0 3,0 0 0,-2 2-1,-1 0-1,0 2 0,-1 0-1,0 2-1,0 0-1,0 2-1,-1 0 0,-2 2 1,-2 0-1,-2 1 1,-1 1 1,0 0-1,0 0 0,0 0-1,0-1 0,-2 1-1,0 0-2,-1 0-2,-1-1 0,0-1 1,1 0 0,-1-2 2,0 0-1,0 0-1,0 0 0,1 0-1,-2 0 0,0 0 0,-1-1 1,-1 2 0,0-2 1,2-1 2,2 0 0,2-2 2,1 0 0,-2 0 0,0 0 0,-1 0 0,1 0-1,4-2-3,4 0-1,4-1-2,2-1-1,0 2 2,0 0 1,0 2 1,-1 0 1,-1 0 0,-1 0-1,0 0 1,-2 0 0,-2 0 0,-2 0 0,-2 0 0,-1 1 0,1 1 1,-1 3-1,0 2 1,0 1 0,0-2 0,0-1 0,0 0 0,0-1 0,0 0 0,0-1 0,1 1-1,-1 0 1,0 0-2,0 0 0,0 0-1,-1-1-1,-2 0-2,-1-2-3,-3 0-1,-3-1-4,-3 2-7,-5 0-7,-3 2-6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35"/>
    </inkml:context>
    <inkml:brush xml:id="br0">
      <inkml:brushProperty name="width" value="0.03208" units="cm"/>
      <inkml:brushProperty name="height" value="0.03208" units="cm"/>
      <inkml:brushProperty name="color" value="#F2395B"/>
    </inkml:brush>
  </inkml:definitions>
  <inkml:trace contextRef="#ctx0" brushRef="#br0">9992 42487 685,'-14'-6'-3,"5"6"-6,3 4-7,4 6-5,2 2 7,0 1 22,0 1 22,0 2 22,0 1 7,0 5-6,0 3-6,0 5-7,-1 2-8,0 2-7,-2 2-8,0 3-9,-1 0-4,0 2-2,0 0-1,0 2-2,0-2-4,0-6-6,0-4-6,1-5-6,1-11-7,5-18-6,6-18-8,4-17-5,2-7-1,-3 4 7,-1 4 7,-2 4 6,-2 3 6,0 5 4,-2 3 3,0 5 5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3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10078 41941 668,'1'-36'0,"0"7"5,2 7 4,0 7 6,2 4 2,0 2 1,1 3 1,2 1 1,0 1-1,-1 2-1,1 0-2,0 2-2,0 0-1,2 0 2,0 0 1,1 0 2,0 1-2,0 4-4,-2 2-4,0 3-3,-3 3-3,-1 0 1,-2 1-2,-2 1 1,-2 2-1,-4 3-1,-2 3 1,-3 3-1,-3 1-2,0-1-4,-1-1-3,-1-1-3,-1-1-3,-2-1-1,0-1-1,-1-1-1,1-2 2,3-2 2,2-4 3,4-3 3,4-2 2,4-2 1,6-2 1,4-2 0,5-2 5,4 0 6,3-2 6,5 0 7,0 0 3,-2 0-2,-1 1-1,-2 2-2,-3 1-1,-3 4-2,-3 2 0,-2 4-2,-4 2-2,-3 5-3,-2 3-2,-4 5-3,-2 2-3,-5 1 0,-4 0-2,-4 2-1,-1 0-2,-1-1-1,0-1-3,1-1-2,-1-3-2,1-3-3,-1-5-3,1-3-3,0-3-4,4-2-6,3-3-4,3-1-6,2-2-1,2-4 3,2-2 3,2-3 3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37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11380 42603 565,'-6'-8'4,"4"1"7,4-1 7,4 0 8,3 1 3,3 2-3,4 2-1,2 2-2,1 1-3,1 0-3,-1 0-3,1 0-3,-2 1-3,-5 2-3,-3 2-3,-4 2-3,-4 2-3,-2 3-2,-3 4-2,-4 2-2,-4 5-2,-5 6 1,-7 8 1,-5 7-1,-2-1 1,5-6-1,3-7 1,5-7-1,2-4 2,2-3 1,3-1 1,1-2 1,3-4 3,4-3 3,4-4 4,4-4 2,4-4 2,3-3 0,5-5-2,4-4 0,0-1-1,0 1-3,-1 1-3,0 1-2,-2 0-3,-1 1-2,-1-1-3,-1 0-3,-1 1-1,-1 1-1,0 1-1,-2 0 0,0 1-1,0-1 1,-1-1 0,1-1 1,0-2 1,0 0 1,-1-1 0,1-1 2,0 0 3,0 3 3,-1 1 4,1 2 4,-1 2 3,-2-1 4,-2 0 3,-2 0 4,-3 3 8,-3 7 14,-2 4 14,-3 7 15,-2 4 0,2 0-14,1 1-13,0 1-13,1 4-8,-2 5-2,0 7 0,-1 5-3,-1 2 0,2-4 0,1-2-1,0-3-1,2-3-2,0-1-6,2-3-4,0-1-4,2-3-4,2-3-2,2-2-1,2-4-2,1-3 0,2 0-1,0-4-1,1 0 1,2-6-1,2-8 1,1-8 1,3-7 1,0-7 1,1-5-2,0-4 1,-1-6-1,-1 0 1,-2 2 2,-4 4 2,-3 2 1,-2 3 2,0 4 3,-2 2 3,0 3 3,-3 3 2,-2 5-1,-4 3 0,-2 5 1,-3 3-2,-2 6-4,-2 4-3,-1 6-2,-2 4-5,2 3-6,1 5-4,1 4-5,2 0-3,2-1-3,4-3-3,2-1-2,4-3 3,2-1 5,4-2 7,2-2 6,3-2 6,1-1 5,3 0 5,2-2 4,-1 0 5,-1 0 2,-2 0 3,-3 0 3,-2 1 1,-2 4 2,-4 2 0,-2 3 1,-3 4-1,-2 5 0,-2 5-2,-2 5-1,-1 1-3,1-3-3,-1-3-5,0-3-3,1-3-3,4-1-1,3-3 0,2-1-2,3-3 1,2-3 3,1-3 3,3-2 4,2-2 2,0 2 1,1 0 1,1 2 2,0 0 0,-1 1 0,0 1 0,-2 2 1,-1 1-2,-2 3-2,-3 3-3,-1 3-2,-2 3-3,-4 1-1,-2 2-3,-3 3-3,-3 1 0,-2 2-2,-2 3 0,-1 1 0,-3 0-5,0 0-7,-1-1-8,-1-1-8,0-4-4,1-4-1,1-5 0,1-4-1,1-5 1,4-3 3,3-3 4,2-2 2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37"/>
    </inkml:context>
    <inkml:brush xml:id="br0">
      <inkml:brushProperty name="width" value="0.03313" units="cm"/>
      <inkml:brushProperty name="height" value="0.03313" units="cm"/>
      <inkml:brushProperty name="color" value="#F2395B"/>
    </inkml:brush>
  </inkml:definitions>
  <inkml:trace contextRef="#ctx0" brushRef="#br0">14977 43115 664,'-10'1'7,"10"0"17,12 2 14,10 0 17,6 0 2,2 0-10,3-2-8,1 0-11,1-1-8,1 0-6,-1 0-7,0 0-8,0-2-5,1 0-5,-1-3-6,0-2-5,-2 1-2,-3 1 0,-5 2 1,-3 2 0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38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15778 42402 593,'-8'-7'0,"0"-1"0,0 0 0,1 0 0,-1 0 3,0 0 8,0 1 5,1-1 8,0 3 7,2 8 9,2 6 8,2 7 9,1 5-2,2 3-10,0 3-12,2 3-11,-1 3-8,-1 2-7,0 4-7,-1 3-5,-1 2-8,0 2-9,0 2-9,0 2-8,0-2-3,0-6 3,0-6 3,0-6 3,0-4-1,0-5-2,0-3-5,0-4-2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1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18324 42034 751,'2'-15'5,"6"2"10,4 3 10,5 1 10,2 3 3,-3 6-5,-1 4-3,-2 6-5,-3 2-6,-1 1-5,-2 1-6,-2 2-6,-3 0-5,-4 1-1,-4 1-3,-4 1-2,-1 0-1,-1-1 0,0-1 1,0 0 0,1-3 1,-1-3-1,0-3 1,0-2-1,2-2 2,5 1 4,3 2 4,4 0 2,3 0 3,3 0-1,4-2 0,2 0 0,2-1 0,-1 1-1,1 2 0,0 0-1,-2 2 0,-3 2 0,-3 2-2,-2 1 0,-4 2 0,-4 1-1,-4 2 1,-4 0-1,-2 1 0,-2 1 0,0 1-1,-1 1 1,0-1-2,1-3-2,1-3-2,0-3-2,2-6-8,3-12-13,1-10-14,2-11-12,2-2-2,2 5 11,2 7 12,2 5 11,1 2 7,2 0 3,0-1 4,2-1 4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1"/>
    </inkml:context>
    <inkml:brush xml:id="br0">
      <inkml:brushProperty name="width" value="0.03354" units="cm"/>
      <inkml:brushProperty name="height" value="0.03354" units="cm"/>
      <inkml:brushProperty name="color" value="#F2395B"/>
    </inkml:brush>
  </inkml:definitions>
  <inkml:trace contextRef="#ctx0" brushRef="#br0">19050 42513 655,'8'-9'1,"1"0"-1,2-2 1,0 0-1,0 1 4,-1 3 3,0 2 5,-2 4 3,0 2 5,0 2 2,-1 2 2,1 2 3,-1 2 1,-2 3-2,-3 3 1,0 3-2,-2 2-2,0 0-2,0-1-3,0 1-3,-1 0-3,0 3-4,-2 1-2,0 3-3,-2 1-4,0 0-2,-1 2-2,-1 1-4,0-2-6,2-3-12,2-5-11,2-3-12,0-6-4,0-8 0,-2-8 3,0-8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2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66114 31589 590,'0'-14'8,"0"1"17,0 2 15,0 2 17,-2 6 4,-2 8-9,-4 9-8,-2 10-9,-3 3-7,-1 0-5,-3 1-7,-2-1-5,0 2-4,-1 1-5,0 2-3,1 3-3,0-1-4,3-2-2,1-2-1,2-1-2,1-1-7,1 1-9,-1 0-11,0 3-9,1-4-4,1-4 2,0-5 3,2-4 3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1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19350 42833 767,'15'-29'-1,"-1"7"2,-1 6 1,0 5 2,-1 3 6,1 2 8,1 1 10,2 1 9,0 0 0,-1 0-9,1 0-8,0 0-10,-2 1-3,-1 2 1,-2 2 3,-2 2 2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19947 41968 586,'0'-25'27,"2"13"9,0 12 10,2 14 8,-1 6 1,-1 1-9,0 1-8,-1 1-9,-2 1-6,-1 3-3,0 1-5,-1 2-2,-2 3-5,0 1-4,-1 2-5,-2 2-4,1 2-3,1 2-2,0 2-1,2 3-3,0-4 1,2-4 0,0-7 1,2-6 1,2-9-8,4-12-15,4-13-15,3-13-16,3-8-1,2 1 15,0-2 13,1-1 15,-1 1 8,-1 3 4,-2 3 3,-3 3 3,-1 4 6,-2 3 10,-2 4 9,-2 4 10,-2 4 4,2 2 2,-2 4 1,1 2 0,-1 4-1,-2 4-4,-2 3-4,-2 5-3,-1 1-5,1-1-5,-2-1-4,2-1-5,1-4-8,6-7-9,4-6-11,5-8-11,3-4-3,1-3 3,2-3 3,0-3 2,-1-1 4,-1 2 2,-3 3 4,-1 1 4,-3 4 7,-2 4 13,-4 6 13,-2 4 13,-2 4 5,0 4 0,0 2-2,0 3 0,0 1-3,0-3-4,0-1-4,0-2-5,1-2-3,2-1-3,2-1-2,1 0-4,4-5-4,6-4-6,4-7-7,5-6-5,1-4-3,-3-1 1,-3-3 1,-3-1 0,-3-1 1,-1 1 1,-2 1 1,-2 1 1,-2 1 0,-2 1 2,-3 0 1,0 2 0,-4 2 1,-2 1 0,-4 2-1,-2 2 0,-2 3-1,-1 2-2,-2 4 0,0 3-1,1 1-3,1 1-1,2 2-4,2 0-3,2 0-1,1-1 0,0 0 0,2-1-1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2"/>
    </inkml:context>
    <inkml:brush xml:id="br0">
      <inkml:brushProperty name="width" value="0.03312" units="cm"/>
      <inkml:brushProperty name="height" value="0.03312" units="cm"/>
      <inkml:brushProperty name="color" value="#F2395B"/>
    </inkml:brush>
  </inkml:definitions>
  <inkml:trace contextRef="#ctx0" brushRef="#br0">22550 42900 664,'16'0'74,"-1"0"-15,1 0-15,0 0-16,2 0-8,5 0 0,5 0-1,5 0-1,2 0-2,0 0-2,0 0-3,1 0-4,0 0-2,0 0-5,2 0-2,1 0-5,-2 0-4,-2 0-4,-3 0-6,-3 0-4,-4 0-4,-3 0-4,-4 0-5,-5 0-3,-2 0-2,0 0 2,-2 0 1,0 0 2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3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22611 43466 710,'-13'-1'6,"8"-1"12,7 0 13,6-1 11,4-1 3,0 2-7,-1 0-7,1 2-8,2 0-5,7 0-3,5 0-4,7 0-3,2 0-4,1 0-6,-1 0-3,0 0-6,0 0-4,-2 0-6,0 0-4,-1 0-6,-2 0-2,-1 0 1,-3 0-1,-1 0 0,-4 0 1,-3 0 0,-4 0 0,-4 0 1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3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23144 41837 732,'-11'-6'7,"-6"6"12,-5 4 13,-7 6 13,1 1 2,5 1-9,7 0-8,5 0-8,2 0-8,-4 1-4,-2 1-6,-3 1-6,0 0-1,3-1 0,2-1 1,4 0 2,3-2-2,2-1-3,4 0-3,3-2-3,3-1-2,5-2 3,5-3 0,5 0 2,3-2 1,-1 0 0,1 0 0,-1 0 0,0-1 0,-3 0 2,-1-2 0,-2 0 0,-3-2 2,-1-2 1,-2-2 1,-2-1 1,-4-2-1,-2 0-4,-6 0-2,-2 1-4,-3-1-4,2 0-5,1 0-5,0 1-4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4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25295 42271 595,'29'-21'77,"-3"7"-15,-5 5-15,-3 6-14,0 2-9,3 0-1,5-2-1,3 0-2,0 0-1,-3 2-3,-5 2-3,-3 2-1,-4 2-2,-2 4-2,-4 2 0,-3 3-1,-4 4-4,-7 3-3,-8 5-5,-6 3-4,-4 1-5,-3-1-4,-1-3-4,-2-1-5,-1-3-1,5-3-1,2-3 1,3-3-1,2-2 3,2 0 5,3-2 5,1 0 6,5-3 7,6-3 7,7-2 9,8-4 7,4-2 4,5-1-3,3-3-2,5-2-3,1-1-2,1 1-5,-1-1-4,0 0-3,0 1-3,-1 2 0,-1 3 0,-1 1 0,-2 1-8,0 0-13,0 0-15,-2 0-14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4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27430 41837 568,'0'-15'1,"0"2"4,0 2 3,0 3 4,0 3 9,0 8 16,0 6 15,0 7 17,0 4-1,0 1-14,0 1-15,0 1-15,-1 1-9,0-1-3,-2 1-4,0-1-3,-2 2-3,0 1-4,-1 2-4,-2 3-2,1-2-7,1-3-9,0-5-9,2-3-9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4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27500 42377 724,'21'-22'5,"-3"5"12,-5 3 10,-3 4 11,-1 3 4,0 0-4,1 2-4,1 1-3,0 0-7,0 2-9,-2 0-10,-1 2-10,0-1-14,0 0-19,0-2-19,0 0-19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4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27993 41134 479,'0'-15'6,"0"2"13,0 3 12,0 1 12,-1 3 4,-1 6-3,0 4-6,-1 6-3,-1 4-3,0 7-4,0 5-2,0 7-2,0 3-2,0 2-2,0 2 0,0 2-2,0 2-1,1 1-2,-1 0-2,0 2-1,-1 2-4,0 5-6,-2 6-5,0 4-5,0 3-8,0 1-8,2 1-8,1 1-9,0-4-2,2-9 2,0-8 3,2-9 3,-1-9-2,0-6-6,-2-7-5,0-6-7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5"/>
    </inkml:context>
    <inkml:brush xml:id="br0">
      <inkml:brushProperty name="width" value="0.02931" units="cm"/>
      <inkml:brushProperty name="height" value="0.02931" units="cm"/>
      <inkml:brushProperty name="color" value="#F2395B"/>
    </inkml:brush>
  </inkml:definitions>
  <inkml:trace contextRef="#ctx0" brushRef="#br0">28466 42374 750,'0'-14'0,"2"1"0,0 2 0,2 2 0,-1 3 8,1 2 15,0 4 15,0 3 15,-1 2 1,0 5-15,-2 4-15,0 3-14,-3 3-10,-2 0-7,-3-1-7,-3 1-6,-1-2-2,4-1 3,2-3 4,4-1 3,1-2 1,2 0 0,0-2-1,2-1 0,1-1 2,1-2 5,3-2 7,2-2 5,1-1 2,0 2 1,-1 0-1,1 2-1,-2 1 1,-2 2 0,-4 1 2,-2 3 0,-5 1-2,-2 0-6,-5-1-5,-4 1-6,0-2-10,1-2-13,2-4-14,2-2-13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26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65700 31850 590,'30'23'133,"-3"-1"-28,-3-1-30,-3-1-28,1 2-20,7 5-10,5 5-12,6 5-9,1 0-9,-7 0-7,-6-3-7,-5-1-6,-5-5-9,-1-4-9,-2-5-11,-2-4-9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5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29546 41994 533,'0'-18'10,"0"10"23,0 11 22,0 12 21,-1 5 4,-1 1-15,0 1-15,-1 1-15,-1 0-10,2 1-7,0-1-5,2 1-7,-1 0-6,-2 1-4,-2 1-6,-2 1-5,0-2-6,0-2-5,2-2-6,1-4-6,0-3-4,0-1-3,0-2-2,0-2-3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5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29828 41821 677,'7'-8'0,"0"-1"0,-2-2 0,0 0 0,-1 0 6,1 1 15,2 0 13,0 2 14,-2 5 3,-4 10-5,-6 9-6,-4 11-5,-3 4-9,-1 1-12,-1-1-12,-1 0-12,0-2-8,4-5-2,3-5-4,3-5-2,4-3-2,7-2 1,7-2 2,8-2 0,1-2 5,0-3 8,-1 0 7,-1-3 10,-2-1 4,-2 2 3,-4 0 3,-3 2 2,-2 1 1,-2 4 0,-3 2 0,0 3-1,-4 3-1,-4 2 0,-4 1-3,-4 3 0,-1 0-4,-1 1-4,1 0-4,-1-1-5,1 0-2,1-1 1,1-1 0,0 0 0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6"/>
    </inkml:context>
    <inkml:brush xml:id="br0">
      <inkml:brushProperty name="width" value="0.04584" units="cm"/>
      <inkml:brushProperty name="height" value="0.04584" units="cm"/>
      <inkml:brushProperty name="color" value="#F2395B"/>
    </inkml:brush>
  </inkml:definitions>
  <inkml:trace contextRef="#ctx0" brushRef="#br0">30709 42153 479,'25'-25'41,"-9"13"10,-12 12 12,-10 14 12,-6 7-2,0 3-14,0 3-14,1 3-13,0 0-10,2 0-3,2-1-4,3-1-4,1-2-3,3-5-3,4-3-4,2-5-2,3-3-2,4-2 2,2-4 1,3-2 1,2-5-4,-1-4-10,1-5-11,0-5-10,-1-5-3,1-3 3,-1-5 2,1-3 4,-2-2 3,-5 2 4,-3 0 4,-4 1 4,-3 2 2,-2 3 3,-2 3 1,-2 3 2,-2 3 1,-2 5 1,-2 3 2,-1 4 0,-3 4-1,-2 4-4,-2 4-5,-1 4-3,1 2-5,5 1-5,4 1-5,6 2-5,4-2 0,6-3 3,4-3 5,5-2 4,3-3 5,3-1 3,1 0 4,3-1 4,0-2 6,-1-1 9,-1 0 9,-1-1 8,-3-1 5,-3 2 1,-4 0 2,-4 2 2,-4 1-2,-1 4-2,-2 2-4,-2 4-4,-3 2-3,-3 5-7,-5 3-5,-4 5-6,-1 0-5,1 0-3,0 0-3,2-2-4,1-1-2,2-2-1,3 0-1,1 0 0,3-3 0,6-1-1,4-2 1,5-3 1,4-1 4,3-2 9,4-2 10,2-2 9,1-1 6,2 0 3,1-1 3,1 1 2,-1 1 1,-1 2 0,-3 2-1,-1 2-1,-4 2-2,-5 3-5,-5 3-3,-4 3-4,-5 3-5,-4 3-4,-4 3-5,-4 3-3,-5 1-7,-5 2-8,-7 1-9,-5 1-7,-3-3-2,1-4 4,1-5 5,2-5 5,1-3-5,3-3-12,3-1-11,3-2-13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7"/>
    </inkml:context>
    <inkml:brush xml:id="br0">
      <inkml:brushProperty name="width" value="0.03237" units="cm"/>
      <inkml:brushProperty name="height" value="0.03237" units="cm"/>
      <inkml:brushProperty name="color" value="#F2395B"/>
    </inkml:brush>
  </inkml:definitions>
  <inkml:trace contextRef="#ctx0" brushRef="#br0">9810 46580 679,'-8'-22'1,"2"7"2,1 3 2,0 6 1,0 6 7,0 10 9,-1 8 10,-1 9 11,-1 6 2,2 4-5,1 4-5,0 4-5,1 1-6,0-2-9,0-2-9,1-2-8,-2-1-6,2-1-5,-1-2-3,0 0-5,0-4-1,2-5 2,0-7 1,2-5 2,0-6-5,0-6-12,0-6-12,0-6-11,0-3 1,2 1 12,0-1 13,2 0 12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7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10048 46751 739,'8'-17'1,"0"-2"4,0-1 2,0-3 3,-2 4 5,-1 7 7,-2 8 8,-2 8 7,-2 7 0,-2 7-9,-2 7-8,-1 7-9,-2 2-3,0-2 0,0-1 0,0-3 1,2-2-4,1-5-12,2-3-11,2-5-10,2-3-6,2-2 1,2-4 0,1-2 2,3-2 3,4 0 7,2 0 8,3 0 7,1-1 5,-3 0 5,-1-2 5,-2 0 3,-3 1 3,-1 2-2,-2 3 0,-2 4-2,-3 3 1,-4 5 0,-4 5 2,-4 5 1,-4 3-2,-3-1-3,-5 0-3,-3 1-4,-1-2-3,5-1-4,3-3-4,5-1-4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8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10605 46941 583,'14'-14'33,"-1"4"-5,-2 4-3,-2 4-5,-2 4-2,-1 2-1,0 4-1,-2 2-1,-1 3-2,-2 3-5,-2 3-4,-2 3-5,-2 2-3,-4-1-3,-2 1-2,-3-1-3,-1-1-1,2-3 1,3-3-1,1-2 0,4-5 0,6-7 1,6-4 1,6-7 0,4-5 0,5-3-3,3-5-1,5-3-2,0-3-1,0 1 1,-1-1 0,-1 1 1,-2 1 3,-5 5 5,-3 3 6,-4 5 4,-4 2 4,-1 2 2,-2 2 3,-2 2 2,-2 3 6,0 2 12,-2 3 10,0 4 12,-1 2 0,0 1-6,0 3-8,0 2-8,0 1-5,0 1-4,0 1-3,0 2-5,0-2-1,0-1 0,0-3-1,0-1 0,1-2-3,2-1-4,2 0-6,2-2-5,1-1-3,3-2-3,2-2-3,2-2-2,3-7-2,5-10-2,5-11-1,5-10-1,-2-6 0,-6 0 3,-7-1 2,-6 2 3,-6 0 2,-1 3 1,-2 3 3,-2 4 2,-3 3 1,-3 7 1,-5 5 1,-4 6 1,-1 5 0,2 2-1,3 4 0,1 3 0,2 2-1,2 3-1,2 3-2,2 4-1,3 0 0,2-1 1,4-1 2,2 0 0,2-2 1,3 1 2,2 0 2,2 0 1,-2-1 1,-1 1 1,-4 0 1,-3 0 0,-2 1 2,-2 3-1,-2 3 2,-2 3 0,-2 2 2,-4 1 1,-2 1 1,-3 1 2,-1-1 1,4-1-3,2-3-2,4-1-2,2-4 0,2-3 0,2-4 0,2-4 0,3-3-1,3-1-3,5 0-3,4-1-3,1-1 1,1 0 3,-1 0 2,1 0 5,-2 1 0,-3 1 1,-3 3 0,-3 2 1,-3 3-1,-4 4-1,-4 3-1,-4 5-1,-5 4-1,-4 5-1,-5 4-3,-5 6-2,-3 3-4,1 0-6,-1 2-5,1 0-6,1-3-2,5-7 4,3-9 2,4-7 4,2-6-3,0-1-8,1-2-8,-1-2-8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9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14500 47172 579,'13'-31'8,"9"1"13,10 2 15,11 0 14,-1 4 2,-8 6-9,-9 8-10,-9 7-9,-3 6-6,0 7 1,1 8-1,1 6 0,0 4-1,-2 0-1,-3 2-1,-1 1-2,0-1-2,2-1-5,2-3-4,1-2-4,3-2-2,3-4 0,4-5 1,2-3 0,1-3-5,1-2-11,-1-3-11,0 0-11,-1-3-5,-3-1 3,-3 0 2,-2-1 3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49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16956 46531 607,'10'-7'5,"3"1"12,5 0 10,4 2 11,-1 0 4,-1 2-4,-4 0-3,-3 2-3,0 2-3,3 4-2,3 4-1,4 3-2,-1 4-3,-3 1-6,-3 3-4,-3 2-6,-3 1-4,-4 4-6,-4 3-4,-4 3-5,-6 1-3,-6 1-4,-7-1-2,-7 0-4,-4-1-1,-1-2 2,0-1 1,-2-3 1,2-2 1,5-5-1,5-3 0,5-4-1,3-4 4,3 1 8,1-2 7,2 0 8,6-3 9,10-3 11,10-2 10,9-4 11,6-1 0,3-2-10,1 0-12,2-1-10,1-2-11,1-2-10,-1-2-9,0-1-11,-1-1-6,-4 2-3,-2 3-4,-3 1-2,-4 1 2,-5 0 7,-5 1 7,-4-1 8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0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18864 46937 538,'-7'-32'47,"2"15"6,2 14 6,2 16 6,1 7-2,0 4-12,0 3-10,0 3-12,0 1-8,0-2-6,0 0-6,0-1-7,0 0-2,-2-1 1,0 0 1,-2 1 2,0-6-16,1-9-31,-1-10-30,0-10-32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0"/>
    </inkml:context>
    <inkml:brush xml:id="br0">
      <inkml:brushProperty name="width" value="0.03025" units="cm"/>
      <inkml:brushProperty name="height" value="0.03025" units="cm"/>
      <inkml:brushProperty name="color" value="#F2395B"/>
    </inkml:brush>
  </inkml:definitions>
  <inkml:trace contextRef="#ctx0" brushRef="#br0">18800 47472 727,'22'-49'3,"-3"12"5,-3 11 6,-2 13 6,-3 5 4,1 0 1,0 0 3,0 1 2,-1 0-1,1 2-2,0 2-2,0 2-3,-2 1-7,1 0-13,-2 0-11,0 0-14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37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17168 39227 446,'0'-15'3,"0"1"5,0 1 5,0 1 7,0 0 1,0 2 0,0 1 0,0 1-2,0 0 0,0 0-2,0 0-2,0 0-1,-1-1-2,-1-2 1,0-1-1,-1-3 0,-2 1-2,0 3-3,-2 2-2,0 4-4,-2 2-2,-2 2 0,-1 2 0,-3 2-1,-1 2 1,-1 4 0,-2 2 2,1 3-1,-3 2 2,0 1 0,-1 2 1,-1 0 1,0 1 0,-1 1 0,1 1 2,-1 1 0,2 0 1,1 1-1,2-1 1,3 1-1,1 0 0,2 1 1,3 1 0,1 1-1,1 1 1,0 2-1,0 2 1,0 3-1,1-1 0,1 0 1,0-1 0,2-1 0,0-1-1,2-2 0,0 0-1,2-1-1,0-2 0,2-3-1,0-3 1,2-2-2,0-4-1,2-1-2,0-3-2,1 0-3,2-4-2,2-1-1,2-2-3,1-2 0,2-3-3,2-6-1,0-4-3,1-5-2,1-5 0,3-3 0,1-4 2,3-5 0,-1 1 1,-3 2 0,-3 3-2,-3 3 0,-3 3 2,-2 5 5,-4 3 3,-2 4 6,-3 6 8,-1 6 15,0 8 14,-2 6 13,1 4 4,0 1-8,2 1-9,0 1-7,0 0-7,0-1-2,-2-1-3,0-1-4,0-1-1,2-3-1,2-1 1,2-2-1,1-3-5,1-1-8,2-2-10,0-2-8,0-4-5,-1-4-1,0-5 0,-2-5 0,1-5 0,2-2 0,2-3-1,1-3 1,1 0 2,-2 1 4,-3 3 4,-1 1 4,-1 3 5,-2 1 3,-1 2 4,0 3 4,-1 1 4,0 0 7,-1 2 5,2 1 6,-2 2 4,-1 4 6,0 4 3,-2 4 5,1 3 0,0 5-4,2 4-5,0 3-3,0 2-5,0-1-3,-2-1-2,0-1-4,-1 1-1,0-1-1,0 2 0,0 2-1,1-2-3,2 0-5,2-1-7,2 0-4,2-3-8,1-1-9,3-2-9,2-3-9,0-1-1,-1-2 8,-1-2 7,0-2 6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0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19528 46289 561,'7'-5'9,"-2"6"17,-2 6 17,-2 6 18,-2 5 3,-2 7-13,-2 5-13,-2 6-12,-1 4-10,-1 0-5,-2 2-6,0 0-6,0-1-6,2-5-6,3-5-6,1-5-7,1-5-3,2-3-1,0-5 0,2-3 0,2-3-2,4-2 0,4-3 0,3 0-1,3-3 4,2 0 8,0-2 9,1 0 9,0-1 6,1 2 3,0 0 3,-1 2 2,-1 1 3,-2 4 2,-4 2 0,-3 4 2,1-2 1,4-5 0,3-4 0,5-6-1,3-5-5,3-9-13,3-7-13,3-8-13,1-5-7,0-1-1,0-1-1,1 0-2,-3 1 4,-4 4 8,-3 3 6,-5 5 8,-4 4 6,-4 3 5,-6 5 4,-4 3 4,-5 4 6,0 2 5,-3 4 5,-2 3 5,-1 2 5,-2 1 6,0 3 4,-1 2 7,-1 2-2,0 2-6,0 2-7,1 1-8,0 2-5,2 1-3,2 2-5,2 0-3,2 0-2,0 1 0,2-1 1,1 1 0,0 0-1,0 1-3,0 1-3,0 1-2,0-1-3,3-1 0,2-3 0,2-1-1,1-1-2,0 0-3,0-1-2,0 1-2,-2-1-6,-1-1-7,-2-1-7,-2 0-8,-1-2-1,-2-1 4,0-1 4,-2 0 3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1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21490 45663 564,'1'-15'7,"3"2"12,4 2 13,2 3 12,3 1 5,1 2-4,3 2-5,2 2-5,-1 1-3,-1 0-3,-3 0-3,-1 0-4,-3 2-3,-2 4-4,-4 4-4,-2 3-5,-5 4-2,-6 3-4,-6 3-1,-5 3-3,-4 2 0,1 1 2,-1 1 3,1 1 2,1-1-5,3-3-11,3-4-12,3-1-11,2-4-3,2-3 6,2-3 5,3-2 6,1-3 6,3 1 5,4 0 6,2 0 5,4-2 3,4 0 0,3-4 1,5 0 0,1-2 2,-2 0 0,0 0 1,0 0 2,-3 1 2,-3 5 5,-3 4 3,-3 4 4,-4 3 1,-8 1-3,-6 3-3,-7 1-3,-4 2-3,1-1-4,-1 1-5,1-1-4,0-1-5,3-1-5,1-2-7,2-2-5,2-3-4,1-3-2,0-3-2,2-2-1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1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22856 46272 482,'28'-29'8,"-5"5"14,-7 5 15,-5 5 14,-5 4 4,-4 4-8,-4 4-9,-4 4-8,-3 4-5,-2 6-2,-1 4-1,-3 5-2,-1 4-2,1 5-1,-1 3-3,0 4-1,2 2-2,1-2-1,2 0-1,2-1-1,3-3 0,2-3 0,4-5 1,3-3 0,2-6-3,3-3-8,3-6-6,4-4-6,2-6-6,3-6-4,3-6-2,3-5-4,0-6-2,-1-5 0,-3-5 0,-1-4 0,-3-1 1,-5 5 4,-3 5 4,-4 6 3,-4 3 4,-2 4 2,-3 5 4,-4 3 3,-1 4 2,-2 4 0,0 4 0,-1 4 1,0 3 3,2 1 4,2 3 5,3 2 6,0 0 1,2-1 0,0-1 0,2 0-1,2-3-1,6-3-2,4-2-3,5-4-2,3-1 0,1-2-1,1-1 1,1 0 0,-1 0 0,-3 0 1,-3 2-1,-2 1 0,-4 2 0,-3 5-1,-2 5 0,-4 6-2,-3 3 0,-6 5 2,-4 3 0,-5 4 2,-1 1 0,3-1-1,2-3 0,4-2 0,2-1 0,2-3-2,3-1-2,1-3 0,3-1-1,5-3 1,6-1 2,4-2 0,4-1 1,3-1-1,3 1 0,3 0 0,1-1-1,0-1 1,1 0-1,-1-2 1,-3 1-2,-5 3-3,-6 4-3,-6 2-3,-8 4-4,-9 7-7,-8 5-7,-9 6-5,-7 4-3,-5 2 4,-4 2 3,-6 2 2,3-5 2,8-10-1,9-11-1,9-11-1,4-5 0,0 0-2,0 0-2,1 0-2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2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24077 47783 513,'-6'-7'0,"2"-1"0,4 0 0,3 0 0,5-1 5,9-2 12,9-1 11,9-3 11,2 1 2,-4 3-6,-4 2-7,-3 4-6,-3 2-4,-1 2-2,-1 2 0,-1 2-2,0 2-1,-1 4 0,1 2 1,0 3-1,0 2 1,1-1 1,0 1 2,3 0 1,-1-1 0,3-1-1,0-1-3,1 0-1,0-3-3,0-1-1,1-2-3,-1-2-3,0-2-3,1-1-4,-1 0-5,1-1-4,-2-1-3,0 0-2,0 0-2,-2 0-1,-1 0-6,-2 0-10,0 0-11,0 0-10,-3-1-3,-3-1 5,-3 0 6,-2-1 5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3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27916 46978 575,'8'-7'0,"-2"1"0,-1 0 0,0 2 0,0-1 5,6-2 8,2-2 10,5-1 8,1-1 3,1 4-6,-1 2-5,1 4-6,1 2 1,1 4 6,3 2 5,1 4 6,0 1 0,-3 3-6,-3 1-6,-3 3-5,-3 1-6,-2 1-2,-4 1-5,-2 1-3,-6 1-1,-6 1 0,-8 1 3,-6 1 0,-5 1-3,-4 1-11,-5 1-9,-3 1-10,-1-2-3,3-2 1,4-3 3,2-3 2,3-3 4,5-2 7,3-4 7,5-3 7,5-1 5,10-2 4,8-1 3,9 0 5,6-3 0,5-4-2,3-4-2,4-4-2,3-2-7,-1-2-10,0 0-11,0-1-11,0 0-4,-2-1 2,0 0 1,-1 1 2,-4-1 0,-4 2 1,-4 1-1,-6 1 1,-4 1 1,-1 0 1,-2 2 3,-2 1 2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3"/>
    </inkml:context>
    <inkml:brush xml:id="br0">
      <inkml:brushProperty name="width" value="0.04139" units="cm"/>
      <inkml:brushProperty name="height" value="0.04139" units="cm"/>
      <inkml:brushProperty name="color" value="#F2395B"/>
    </inkml:brush>
  </inkml:definitions>
  <inkml:trace contextRef="#ctx0" brushRef="#br0">29646 47474 531,'7'-8'0,"-1"0"0,0 0 0,-2 0 0,-2 5 11,-6 8 22,-4 9 22,-5 10 23,-3 3 2,-2 2-14,0 1-15,-1 1-16,-1 0-10,-3-2-7,-1 0-6,-3-1-7,2-2-9,3-5-10,5-3-11,3-5-11,6-5-10,6-10-11,7-8-12,8-9-11,1-3 3,-1 3 16,-2 3 17,-2 3 17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3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30000 47123 505,'15'-21'12,"-1"5"10,-1 5 9,0 4 11,-2 6 4,-1 6-4,0 6-2,-2 6-2,-1 3-4,0 3-2,-2 1-4,0 3-2,-2-1-4,1-2-3,0-1-3,0-2-3,0-3-3,0 1-2,0-2-1,0-1-3,2-5-2,5-10-3,5-10-3,6-10-4,3-7-2,5-6-2,3-7-2,4-5-1,2-3-2,-2 0 1,0 0-1,-1 0 0,-4 3 0,-5 6-3,-7 6-2,-5 5-1,-5 8-8,-4 7-11,-4 8-11,-4 8-12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4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31537 47444 453,'0'-16'5,"0"1"10,0-1 10,0 0 10,-1 3 2,-2 3-2,-2 4-4,-1 4-4,-4 4-3,-4 4-2,-4 4-4,-3 3-3,-3 5-1,-1 4-2,-1 3-2,-1 4 0,0 2-1,1-1-1,1-1 0,1-1 0,3-2-1,3 0-1,4 0-1,4-2-1,7-4-5,8-5-8,9-6-9,10-6-7,4-6-5,0-6-3,2-6-1,1-5-3,-1-4 2,-1 3 5,-3 0 6,-1 1 5,-4 1 4,-3 4 1,-4 3 1,-4 3 2,-3 3 10,-1 6 19,-1 4 18,0 6 19,2-1 0,7-3-21,7-4-19,8-4-20,2-3-12,0-4-3,1-2-2,-1-3-4,-2-1 1,-3 2 4,-5 3 3,-3 1 4,-4 1 6,-3 0 8,-2 1 9,-4-1 8,-3 1 6,-4 2 0,-4 2 2,-3 2 1,-4 3 3,0 4 3,-1 4 3,-1 3 3,0 3 0,2 0-4,3-1-5,1 1-4,2 0-3,2-1-3,2 1-2,2 0-2,2-1-5,4-1-7,2-1-9,4 0-8,1-3-5,3-3-3,1-3-3,3-2-3,0-3-3,-1-2-2,0-2-2,-2-2-1,-2-1 0,-1-2 3,-2 0 3,-2-1 3,-3-2 3,-1-1 3,-2-3 2,-2-1 2,-1-2 3,0 2 4,0 1 2,0 1 4,0 1 4,0 1 5,0 0 6,0 2 5,2 1 2,2 2-3,4 3-3,2 1-1,2 1 2,0 2 8,-1 0 9,1 2 8,0 0 1,0 0-5,-1 0-5,1 0-6,-1 3-4,-3 6-4,-1 5-4,-2 7-4,-3 2-5,-4-1-4,-4-1-6,-3-1-6,-3-1-3,0-3-1,0-1-2,1-2-2,4-3 1,10-4 3,9-5 4,11-2 2,4-4 4,1-2 3,-1-2 3,1-2 4,-3 0-1,-1 1-4,-4 0-3,-3 2-4,-3 0-5,-1 0-6,-2 1-6,-2-1-6,-2-1-1,-2 0 2,-3-2 4,0 1 3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4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34900 46858 477,'13'-49'3,"-3"12"5,-4 11 5,-4 13 6,-2 7 9,2 4 12,0 4 12,2 4 13,-1 5 2,0 9-9,-2 7-9,0 9-10,-1 5-8,0 6-7,0 4-7,0 5-7,-1 5-11,0 1-13,-2 5-13,0 2-14,-1 1-7,2 1-1,0-1-3,2 0-2,0-6 0,-2-14 2,-1-14 1,0-13 2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5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11281 50089 624,'0'-14'4,"0"1"10,0 2 8,0 2 8,0 6 6,0 8-1,0 9 1,0 10 0,-1 3-1,0 2-4,-2 1-3,0 1-3,-1 1-6,0 4-5,0 3-6,1 3-6,-1-2-15,2-6-27,0-6-26,2-5-26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38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19707 39972 513,'-9'-19'44,"0"7"-1,-2 8-2,1 8-2,-2 5-2,0 2-1,0 1 0,1 3-2,-1 2-3,2 1-4,0 3-4,2 1-5,1 2-3,1-1-2,0 1-1,2-1-2,0 1-2,2-1-2,0 1-2,2-1-1,0 0-1,0-1 0,0-1-1,0 0 1,0-2-5,0 1-6,0-1-8,0 1-7,1-1-5,4-1-3,2-1-1,4 0-3,1-3-2,1-3-1,1-3-3,1-2-2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28250 50069 597,'8'-21'0,"0"5"0,0 5 0,-1 5 0,4 1 9,7 0 19,8-2 19,6 0 18,0 3 4,-4 8-12,-5 8-13,-5 7-11,-5 5-11,-6 1-5,-6 1-8,-6 1-7,-5 1-3,-3 1-3,-5 1-3,-4 1-1,-1-1-1,1 0-1,1-1 0,1-1 0,2-2 1,5-5 3,3-3 3,4-4 4,4-4 0,4-1 2,4-2 0,4-2 1,5-2 0,7-1-1,7 0 1,7-1-1,4-2-4,4-1-11,2 0-9,4-1-9,-3-1-5,-8 2 1,-8 0 2,-7 2 2,-6 0-2,-3 2-5,-3 0-4,-2 2-5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7"/>
    </inkml:context>
    <inkml:brush xml:id="br0">
      <inkml:brushProperty name="width" value="0.03573" units="cm"/>
      <inkml:brushProperty name="height" value="0.03573" units="cm"/>
      <inkml:brushProperty name="color" value="#F2395B"/>
    </inkml:brush>
  </inkml:definitions>
  <inkml:trace contextRef="#ctx0" brushRef="#br0">25507 54075 615,'-8'-29'0,"1"3"0,-1 5 0,0 3 0,0 5 5,0 3 9,0 4 10,1 4 9,-3 2 2,0 2-4,-3 0-5,-1 2-4,-4 1-5,-2 5-2,-3 4-4,-3 4-3,-1 2-2,0 3-2,-1 1-1,1 3-2,1 0 2,5 1 7,3-1 6,4 0 5,4 0 2,3-1-5,2-1-5,4-1-4,3-3-3,6-5-2,4-5 0,5-4-1,4-4-4,1-2-4,2-2-5,3-2-4,1-3-6,1-4-7,1-4-9,1-3-6,-1-2-4,-2 1 0,-2 0-1,-1 2 1,-3 1 3,-3 1 7,-3 1 6,-2 1 6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8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26916 53949 521,'6'-7'4,"-3"3"9,-2 4 9,-3 3 9,-2 2 5,2 5 0,0 4 1,2 4 0,-1 2-1,-1 3-5,0 1-3,-1 3-5,-1 1-3,2 0-1,0 2-1,2 1-3,0 0 0,0-1-3,0-1 0,0-1-2,0-3-2,2-1-1,0-4-3,2-3-1,1-4-1,3-5-3,4-4-2,2-6-1,2-5-1,-1-7-1,1-7 0,0-7 0,0-6-1,1-3-1,1-4 0,1-4-1,0 0-2,-1 6-4,0 4-3,-2 5-4,0 4-4,-1 3-5,1 3-5,0 3-5,-2 3 2,-1 2 6,-2 4 7,-2 3 7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8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28475 53750 567,'-38'38'139,"5"-2"-32,4-2-30,3-1-32,2-2-19,-1 2-6,-1 1-7,-1 1-7,0 0-9,1 2-8,1 1-9,2 0-10,0-1-2,4-5 4,3-6 3,3-3 5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8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28100 54090 565,'10'-5'138,"5"8"-31,5 6-30,6 7-31,1 5-18,0 5-8,1 3-7,-1 5-7,-1 2-9,-3 2-9,-3 2-11,-3 2-8,-2-1-10,-1-3-6,0-5-8,-2-4-6,-2-4 0,-2-5 7,-4-5 9,-2-4 7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8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29810 53748 544,'-8'-7'9,"2"1"17,1 0 17,0 2 17,0 5 6,-2 10-4,-1 9-5,-3 11-5,0 3-10,0 0-15,2-1-15,1-1-16,1-1-11,2 0-6,2 1-6,2-1-6,1-1-6,0-3-4,0-4-6,0-1-5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9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30355 54022 504,'-7'-11'139,"0"8"-33,2 9-31,1 10-33,0 4-17,2 1-4,0 1-3,2 1-3,-1 0-3,0 1-1,-2-1-2,0 1-1,0-2-2,2-3-2,2-3-1,2-3-2,3-4-3,4-4-6,3-6-6,5-4-7,0-6-1,-1-6 0,-2-5 0,-2-6 2,-3-3 1,-1 1 4,-2 1 3,-2 1 4,-2 2 3,-1 1 2,0 3 4,-1 1 2,-2 3 2,-1 1-2,0 2 0,-1 3-2,-2 2-11,-2 4-22,-2 4-23,-1 4-23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9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31261 53748 602,'-13'-1'56,"8"0"1,7-2-1,6 0 2,4 0-6,1 0-10,1 2-9,2 1-10,-1 0-9,1 0-8,-1 0-6,1 0-8,-1-1-14,-1-1-24,-1 0-22,0-1-23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1:59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31977 53091 530,'15'-16'5,"-1"2"9,-1 1 9,0 1 10,-2 2 5,1 4 0,0 4 1,0 4 0,-2 4-3,-5 4-7,-3 3-8,-4 5-6,-3 2-5,-3 1 0,-4 1-3,-2 1 0,-1 0-4,-1-1-6,0-1-6,1-1-6,1-1-1,4-1 2,4-1 3,4 0 2,3-3 3,0-1 1,2-2 3,0-2 2,3-2 2,4-1 2,3-1 2,5 0 3,2-2 2,-1 0 0,1-2 2,-1 0 0,0-1 1,-2 2 2,-3 0 0,-1 2 1,-3 1 0,-2 1-4,-4 3-3,-2 2-3,-5 3-1,-4 5-3,-6 5 0,-4 5-2,-5 5-5,-5 5-9,-4 4-10,-6 6-10,1-4-6,7-8 0,7-11-2,7-9-1,3-6-2,1 1-4,-1 0-2,0 0-4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2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7918 54066 557,'-25'7'10,"13"-1"20,12-1 20,14 0 20,7-2 4,3 0-13,3-2-12,3 0-12,1-1-10,2 0-8,1 0-8,1 0-7,2-1-5,4 0-3,4-2-3,4 0-4,0-2-3,-3 0-5,-5-1-5,-4-1-4,-4 0-2,-3 2 2,-5 2 2,-3 2 2,-5 2 0,-3 2-6,-4 2-3,-4 2-5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0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20460 40187 485,'-2'-12'42,"-2"8"4,-4 8 5,-2 8 4,-1 4-1,1 1-8,0 1-7,2 1-7,1 1-6,0-1-2,2 1-5,1-1-2,-1 2-3,2 0-2,-1 0-2,0 3-1,0-2-2,2-1-2,0-3-1,2-1-1,1-3-5,4-1-4,2-2-6,4-2-6,1-4-1,1-4-1,1-6 1,1-4 0,1-4-1,0-1 0,-1-3-1,1-1-1,-1-3 0,-1 0 1,-1-1 0,0-1 2,-2 0 2,-3-1 3,-1 1 3,-2-1 4,-2 2 1,0 1 3,-1 3 1,-2 1 2,-1 2 2,-2 2 6,-2 3 4,-1 1 5,0 1-4,6 0-13,4 0-11,5 1-13,4-1-4,0 2 7,1 0 6,1 2 7,0 1 4,-1 2 7,0 2 4,-2 2 7,-1 1 3,-1 2 4,0 0 2,-2 2 4,0 0 1,-2 3-3,-1 2-3,0 2-1,-2 0-2,-1 1-1,0 0-1,-1-1-2,-1 2-1,0 1-2,0 3-4,0 2-3,-1-1-3,-1-1-4,0-3-3,-1-1-5,-1-5-9,0-8-16,0-8-16,0-8-17,3-3 1,4 1 17,5 0 16,6 2 16,0 1 10,-1 2 3,-2 3 5,-2 1 2,-1 1 4,1 0-1,2 0 2,0 0 0,0 1-1,-1 0-1,0 2-2,-2 0-2,0 1-5,0-2-9,0 0-8,-1-2-9,1 0-1,-2 1 5,-1-1 5,0 0 5,-1 0 4,0 0 2,0 0 1,0 0 1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2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8750 54731 661,'8'-13'99,"0"3"-23,0 4-21,-1 4-23,2 2-12,4 2-4,2 0-2,3 2-3,0 1-3,-3 6-3,-2 2-2,-4 5-4,-3 3 0,-2 3 0,-4 3 0,-2 3 0,-4 1-1,-4 0-2,-4 1-2,-3-1-2,-2-2-1,2-5 1,3-5-1,1-5 1,4-3 1,4-2 1,6-3 3,4-1 1,5-2 1,6-4-1,4-2 0,5-3-1,2-2-5,-1 0-10,-1 0-10,-1 0-8,-2 0-4,-3 1 4,-3-1 4,-3 0 3,-2 0 3,-2 2-1,-2 1 0,-2 1 1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2"/>
    </inkml:context>
    <inkml:brush xml:id="br0">
      <inkml:brushProperty name="width" value="0.02944" units="cm"/>
      <inkml:brushProperty name="height" value="0.02944" units="cm"/>
      <inkml:brushProperty name="color" value="#F2395B"/>
    </inkml:brush>
  </inkml:definitions>
  <inkml:trace contextRef="#ctx0" brushRef="#br0">8978 51761 747,'-21'-15'0,"5"4"0,5 3 0,4 3 0,3 3 4,1 5 8,-2 6 8,2 4 8,-1 9 5,2 15 3,0 12 2,2 15 2,0 6-9,2-1-20,0-1-22,2-1-20,-1-7-14,-1-12-4,0-14-5,-1-11-5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3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10713 53797 591,'-9'-8'4,"0"0"8,-1 0 9,-1 1 9,-2 0 1,0 2-4,-1 2-3,-1 2-5,-1 2-2,-1 4-1,-2 2 0,1 3-2,-2 3 1,1 2 0,-1 1 2,0 3 1,2 1 0,3 1-2,3 1 0,3 1-2,2 2-1,2 1-2,2 2-2,2 3-1,1-2-3,0-4-3,0-3-2,0-4-2,2-4-4,4-3-2,4-3-3,3-2-3,4-5-2,1-6-1,3-6-2,2-6-1,0-3-1,0-3 1,1-1 1,-1-2 0,0 0-1,-3 2-5,-1 4-4,-2 3-4,-2 2-2,-1-1 3,-1 1 0,-1-1 3,-1 1 2,-2 4 4,-2 3 3,-2 3 5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3"/>
    </inkml:context>
    <inkml:brush xml:id="br0">
      <inkml:brushProperty name="width" value="0.04242" units="cm"/>
      <inkml:brushProperty name="height" value="0.04242" units="cm"/>
      <inkml:brushProperty name="color" value="#F2395B"/>
    </inkml:brush>
  </inkml:definitions>
  <inkml:trace contextRef="#ctx0" brushRef="#br0">11747 53640 518,'-1'-19'30,"0"10"6,-2 10 6,0 10 7,-1 6 0,0 5-3,0 3-4,1 5-5,-2 2-3,2 4-6,-1 3-5,0 2-4,0 3-5,2 0-2,0 2-2,2 0-3,0-1-4,0-6-4,0-4-6,0-5-5,0-4-2,2-5 2,0-3 2,2-5 2,1-6 0,6-12-4,2-10-4,5-11-3,1-7 1,1-2 3,-1-4 5,1-2 4,0-3 0,-1-1-1,1 0-2,0-1-3,-1 1-2,1 4-1,-1 3-1,1 5-2,-2 4-4,-1 3-5,-2 5-6,-2 3-6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4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13332 53750 518,'-30'38'176,"3"-4"-44,3-2-42,3-3-43,1-1-27,1 3-7,-1 1-9,1 3-9,0-2-8,2-2-7,3-3-8,1-3-7,2-4-8,1-3-7,0-4-6,2-4-8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4"/>
    </inkml:context>
    <inkml:brush xml:id="br0">
      <inkml:brushProperty name="width" value="0.04099" units="cm"/>
      <inkml:brushProperty name="height" value="0.04099" units="cm"/>
      <inkml:brushProperty name="color" value="#F2395B"/>
    </inkml:brush>
  </inkml:definitions>
  <inkml:trace contextRef="#ctx0" brushRef="#br0">13000 53750 536,'37'24'157,"-6"1"-35,-4 1-36,-5 1-36,-3 3-23,-3 6-11,-1 6-11,-2 6-10,-2 2-6,1 0 4,0-2 2,0 0 2,-2-5-4,-1-6-11,-2-7-11,-2-7-11,-1-5-9,0-3-7,0-3-9,0-2-6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4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14831 53498 511,'-15'-7'7,"4"1"14,3 0 14,2 2 13,2 4 8,1 10-3,-1 8 0,0 9-2,-1 4-5,-2 2-9,-2 1-10,-2 1-8,0 2-6,-1 4-3,0 4-2,0 4-4,1-1-8,3-4-17,1-5-17,2-5-16,2-6-5,2-6 6,2-5 5,2-6 5,1-4 4,2-2-2,0-3 0,2 0-2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4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15633 53768 451,'-41'15'109,"10"-1"-22,11-1-20,11 0-21,5 0-12,0 5-3,0 3-2,0 5-2,1 1-3,2-1-4,2-1-2,2-1-4,1-2-2,2-3-2,0-3-2,2-3-2,0-2-2,1-2-2,1-2-1,2-2-3,0-4-3,3-6-4,1-6-3,3-6-5,0-5-2,-1-5-1,-1-4 1,0-6-2,-2-1 1,-1 1 3,-1 3 2,-1 2 2,-2 2 3,-2 3 3,-4 3 3,-2 3 3,-5 5-6,-2 7-14,-5 6-13,-4 8-14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5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16700 52741 618,'1'-16'4,"4"0"6,2 1 7,4-1 7,1 1 7,1 1 7,1 1 6,1 0 7,1 3-1,2 3-8,0 2-9,1 4-8,-1 2-13,-3 4-15,-3 2-17,-2 3-16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05"/>
    </inkml:context>
    <inkml:brush xml:id="br0">
      <inkml:brushProperty name="width" value="0.04471" units="cm"/>
      <inkml:brushProperty name="height" value="0.04471" units="cm"/>
      <inkml:brushProperty name="color" value="#F2395B"/>
    </inkml:brush>
  </inkml:definitions>
  <inkml:trace contextRef="#ctx0" brushRef="#br0">17492 51844 492,'9'-22'5,"0"3"12,1 3 12,2 2 10,-1 4 5,-1 3-4,-1 2-3,0 4-4,-3 6 0,-1 11 4,-2 11 2,-2 11 4,-3 4-3,-6-2-10,-4-2-9,-5-1-9,-2-4-6,3-2-4,1-3-2,3-3-4,3-3-4,6-3-2,6-3-5,6-2-2,3-4 0,3-1 7,1-2 5,3-2 5,1-2 5,-1-1 2,1 0 1,-1-1 2,-1 0 1,-4 3-1,-5 4 0,-3 2-1,-4 5-2,-6 5-5,-4 7-5,-5 5-5,-7 7-8,-9 8-11,-9 8-10,-8 8-12,-1-2-7,8-11-6,7-10-4,9-11-6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0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22350 39979 440,'0'-22'2,"0"3"4,0 3 5,0 3 3,0 5 11,0 10 17,0 8 18,0 9 17,0 5 1,0 1-14,0 1-15,0 1-15,0 1-8,0 2-5,0 3-4,0 1-4,0 3-4,0 2-2,0 4-3,0 3-4,0 0-4,0-1-10,0 0-8,0-1-9,1-3-7,2-2-4,2-3-7,2-3-4,0-4 1,0-3 5,-2-5 8,0-3 5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1"/>
    </inkml:context>
    <inkml:brush xml:id="br0">
      <inkml:brushProperty name="width" value="0.04496" units="cm"/>
      <inkml:brushProperty name="height" value="0.04496" units="cm"/>
      <inkml:brushProperty name="color" value="#F2395B"/>
    </inkml:brush>
  </inkml:definitions>
  <inkml:trace contextRef="#ctx0" brushRef="#br0">10221 57378 489,'0'22'49,"0"-1"-12,0-3-11,0-1-11,0-1-5,0 1-1,0 2 0,0 0 0,0-1 0,0 1-1,0-2 0,0-1-1,0 0-1,-2 1 0,0 1-2,-1 2 0,-2-2-1,0 1-2,-2-2-2,0-1-2,-1-1-2,0-1-2,1-1-2,-1 0-2,0-2-1,0-1-1,0-1-1,0 0-1,2-4 1,2-4 2,4-6 1,3-4 2,1-5 1,3-3 2,2-5 0,2-3 2,1-4 0,3-3-1,2-3-2,2-2-1,-1-1 1,1 3 1,-2 4 4,-1 2 1,-1 3 3,-1 5 3,-1 3 3,0 4 4,-2 4 1,-1 1 0,0 2 0,-2 2 1,-1 3 1,0 4 1,-2 4 3,0 4 1,-2 3 2,-1 3-1,0 3 1,-1 3 0,-1 2-2,0 1-3,0 1-3,0 1-3,-1 0-2,-1-1-1,0-1-2,-1-1 0,-2-1-1,0-1 1,-2-2 0,0 1 1,1-8-7,4-13-15,4-12-16,4-13-16,2-6-3,2 0 8,0-1 9,1 1 9,1 2 8,0 3 7,0 5 9,-1 3 8,0 4 3,-2 1-1,-2 2-2,-2 2-1,-1 2 1,2 2 6,0 3 5,1 1 5,1 2 3,-2 5-2,-1 4 1,0 4-1,-2 3-1,-1 1 0,0 3-2,-1 1 0,-1 2-1,0-1-2,0 1-2,0-1-2,0 1-2,0-1-4,0 1-3,0-1-4,0 0-6,0-1-5,0-1-7,0-1-6,0-1-2,0-3 5,0-1 4,0-2 3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1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12877 57450 633,'-10'0'9,"10"0"20,12 0 19,10 0 20,3 0 2,-3 0-14,-5 0-13,-3 0-15,-1 0-13,1 0-15,3 0-12,2 0-15,-1 0-7,-1 0-2,-2 0 0,-2 0 0,-3 1-2,-1 2 2,-2 2-1,-2 2 1,-2 0 2,-1 1 3,0 0 2,-1 0 3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1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12800 58350 632,'-16'0'5,"2"2"9,1 0 10,1 2 10,2 0 4,6 0 2,4-1 0,6 1 0,3-1-2,3 0-7,4-2-8,2 0-6,1-1-5,-1 0-5,-1 0-3,-1 0-3,0 0-8,2 2-8,0 0-11,1 2-8,-1-1-5,-3 0 2,-3-2 2,-2 0 1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2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14531 57150 558,'-18'1'9,"11"2"19,10 2 18,12 2 18,5 0 3,2-1-15,3-1-13,2 0-14,-1-1-10,0 0-7,-1 0-7,-1 0-7,-2 0-4,-4 2-1,-5 0-2,-3 1-1,-3 1 0,-2 2 4,-3 0 3,0 1 3,-4 3 4,0 2 5,-3 3 6,-2 3 5,-2 2 2,-2 3 0,-2 1 0,-1 2 0,-2 3-1,1 3-3,-1 3-1,0 2-3,-1 3-2,-1 0-2,-3 2-3,-1 0-2,0 2-4,3 0-7,3 2-7,3 0-6,2-2-7,4-6-7,2-6-7,4-5-6,1-7-2,0-4 3,0-4 2,0-6 3,1-3 5,2-2 6,2-3 6,2 0 7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2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15644 57940 552,'-15'-14'0,"4"2"0,3 4 0,3 3 0,0 1 7,0 2 13,-2 0 15,0 2 13,0 3 4,1 6-6,0 5-6,2 7-6,0 3-5,2 1-4,0 1-3,2 1-5,0-1-2,0-2 0,0-1-2,0-2-1,1-3-3,2-1-3,2-3-4,2-1-3,1-3-1,1-2-1,1-4 2,2-2 0,0-4-3,1-4-7,1-4-6,1-4-7,0-3-3,0-1 0,-2-3 0,-1-1-1,-2-1 3,-2-1 6,-4 1 6,-2-1 5,-4 1 5,0 1 4,-3 1 4,-2 1 4,-1 2 2,-2 3-2,0 2-2,-1 4 0,0 3-6,0 2-10,2 4-9,1 3-10,1 1-4,2 1 3,2 1 1,2 2 3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2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16365 57600 507,'7'15'94,"-2"-1"-15,-3-1-18,0 0-15,-4-1-11,-2 3-2,-4 2-2,-2 1-4,-3 3-2,-1 1-5,-3 3-4,-2 1-5,-1 2-2,-1 1-5,-1 1-3,-1 1-3,0-1-5,1-2-8,1-1-8,1-3-7,2-2-8,5-3-9,3-3-9,4-2-8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3"/>
    </inkml:context>
    <inkml:brush xml:id="br0">
      <inkml:brushProperty name="width" value="0.04331" units="cm"/>
      <inkml:brushProperty name="height" value="0.04331" units="cm"/>
      <inkml:brushProperty name="color" value="#F2395B"/>
    </inkml:brush>
  </inkml:definitions>
  <inkml:trace contextRef="#ctx0" brushRef="#br0">16200 58232 507,'2'-19'12,"4"9"22,4 8 24,3 10 21,4 4 4,2 3-17,1 1-17,3 3-18,0 1-8,-1-1-3,-1 1-1,-1 0-3,-1 0-14,-1 1-24,-1 0-25,0 3-25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3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17932 57828 588,'-19'-21'9,"9"3"18,8 4 17,10 5 19,3 2 2,1 2-10,0 2-11,-1 2-11,4 1-8,6 0-6,5 0-5,6 0-5,2 1-5,-1 4-4,-3 2-6,-1 3-5,-3 2-1,-2 0-1,-1-1 1,-3 1-1,-2-1-3,-2 0-10,-4-2-9,-3-1-8,-2 0-6,0 0-1,-2 0-2,0 0-1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3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18216 58663 600,'-7'-8'4,"2"0"10,2 0 8,2 0 10,4 1 4,6 1 1,5 0 0,7 2 1,1 0-3,-1 2-5,-3 0-6,-1 2-5,-2 2-3,-2 4-2,-3 4 0,-1 3-1,-3 4-3,-4 1-6,-4 3-4,-4 1-5,-2 2-3,-2-1 0,0 1 0,-1-1-1,0 0 1,2-1 0,2-1 2,3-1 0,1-2 0,2-3-2,2-3-2,2-2-2,2-5-3,5-2-4,4-6-6,4-2-4,1-5-3,1-2-5,-1-3-2,1-3-4,-2 0 3,-5 3 6,-3 3 7,-4 2 8,-2 3 3,0 1 3,0 0 0,0 2 2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3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18761 56153 553,'-8'-18'66,"2"14"-1,1 12-1,0 13 0,1 9-6,-2 3-9,0 4-11,-1 4-9,-1 3-16,2 0-18,1 2-21,1 0-19,0-3-13,0-10-6,0-8-6,0-8-6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4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52100 23850 738,'25'46'73,"0"-5"-15,0-7-14,0-5-14,1-4-10,4 0-4,3 0-5,3 0-3,-2 1-7,-6 4-6,-6 3-6,-6 3-8,-4-1-4,1-2-4,-1-3-3,1-3-3,1-6-2,3-5-2,3-7-1,4-5-2,-1-8 3,-3-5 7,-3-7 7,-2-5 7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0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22950 38994 520,'22'-41'51,"-3"11"-5,-3 13-4,-2 11-6,-2 7-1,3 4 1,2 2 1,2 3 1,-1 3-1,-1 2-6,-3 1-5,-1 3-6,-2 1-4,0 3-4,-2 1-4,0 3-3,-3 2-2,-3 3-2,-2 2-2,-4 4-1,-2 2-4,-3 0-4,-4 2-6,-2 1-5,-3 0-4,-1 2-2,-3 0-4,-1 2-2,-1-2-3,2-4 0,3-4-2,1-4-1,2-4 3,2-7 5,3-5 6,1-6 6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5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20429 57285 490,'0'-15'0,"-2"4"0,-1 3 0,0 3 0,-1 0 5,1 0 11,-2-2 10,2 0 10,-2 0 2,0 0-6,-2 2-7,0 1-5,-3 1-6,-3 4-5,-5 2-4,-4 4-6,0 1 0,1 3 1,3 2 2,1 2 2,1 1 2,-1 4 2,-2 4 1,1 2 2,-1 0 0,4 0 0,3-1 0,3-1 0,2-1 0,2-1-1,2-1 1,2 0 0,2-3 0,2-1-2,2-3-2,2-1-1,2-3-2,3-2 0,3-4-2,4-2 0,1-4-3,1 0-5,1-3-3,1-2-5,2-2-5,2-4-6,4-2-5,3-3-6,0-2-4,-3-3-1,-3-1-1,-3-3-1,-3-1 2,-3-3 4,-3-1 6,-3-2 4,-2 0 6,0 3 6,-2 3 6,0 4 7,-3 2 5,-1 4 5,-2 5 4,-2 3 5,-1 5 10,0 6 15,0 6 14,0 6 16,0 4 1,0 5-12,0 3-12,0 5-12,0 1-7,0 0-4,0 0-2,0 1-4,0-2-4,0 0-3,0-1-5,0-1-3,0-1-3,0-1 0,0-1-3,0-1 0,3-5-2,4-9-4,5-8-3,6-10-3,2-6-1,1-7 2,1-5 2,1-6 2,-1-5 0,-1-1 0,-3-2 0,-1-2-1,-2-1 1,-1 2 0,-1 0 0,0 2 2,-2 2-5,-1 7-8,0 5-8,-2 7-8,-1 3-7,0 2-6,-2 3-6,0 1-7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5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23076 57150 487,'-16'3'17,"2"7"26,1 8 26,1 6 26,-2 4 2,-2 2-20,-3 3-22,-3 1-21,-2 2-16,-3 1-11,-1 0-9,-2 2-12,0-1-3,5-4 0,3-2 2,5-3 2,2-4-6,2-5-14,3-5-13,1-4-13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6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22550 57654 492,'0'-22'7,"0"5"14,0 3 14,0 4 13,3 6 8,6 8-1,5 8 1,7 7-1,3 6-4,1 3-8,1 3-9,1 3-8,-1 1-10,-1 2-12,-3 1-10,-1 1-11,-3-2-13,-1 0-12,-2-3-15,-3-2-12,-1-3-4,-2-7 6,-2-5 7,-2-6 6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24144 57340 523,'-8'-5'12,"2"8"25,1 6 25,0 7 24,1 6 3,0 7-17,0 5-18,1 6-19,-2 2-14,0 0-13,-2-1-11,0-2-13,0-1-9,0-3-8,2-4-7,1-2-7,0-4-5,2-5-5,0-5-4,2-4-5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6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24647 57813 461,'-8'31'128,"0"2"-25,0 1-27,1 1-25,0-2-16,2-2-4,2-3-4,2-3-5,1-3-4,0-3-2,0-3-3,0-3-2,2-3-5,4-4-4,4-4-6,3-4-5,3-5-5,1-6-3,2-5-5,0-7-3,-1-3-1,-3-3 3,-3-1 2,-3-2 3,-1 0 4,-2 3 6,-1 4 5,0 2 5,-2 3 1,-2 3-1,-2 3-3,-2 2-3,-2 4-4,-2 3-9,-2 2-7,-1 4-9,-2 1-1,2 2 4,1 0 5,1 2 4,0 0-2,2 2-5,0 0-6,2 1-7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6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25350 57216 641,'37'0'132,"-6"0"-31,-4 0-31,-5 0-33,-3-1-21,-1-1-13,-1 0-14,0-1-12,-3-1-3,-1 2 6,-2 0 6,-2 2 6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7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26140 56400 596,'12'30'124,"-5"-1"-35,-6-3-35,-6-1-34,-3-2-19,1-2-2,-1 0-4,0 0-2,0-3-2,2-3-3,1-3-3,0-2-1,3-2 1,4-1 8,4 1 7,4 0 7,2-1 4,2-2-1,0-3 0,1 0 0,-1-2 1,-1 2 2,-2 0 3,-2 2 1,-2 1 2,-2 3 1,-3 3 0,0 4 0,-5 1-5,-2 3-11,-5 1-13,-4 3-10,-3 2-8,-3 3-3,-3 3-2,-3 3-4,0-2 1,3-6 4,3-5 3,3-6 4,2-5-1,0 1-6,2-2-6,1 0-7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9"/>
    </inkml:context>
    <inkml:brush xml:id="br0">
      <inkml:brushProperty name="width" value="0.03111" units="cm"/>
      <inkml:brushProperty name="height" value="0.03111" units="cm"/>
      <inkml:brushProperty name="color" value="#F2395B"/>
    </inkml:brush>
  </inkml:definitions>
  <inkml:trace contextRef="#ctx0" brushRef="#br0">27550 58200 707,'31'0'131,"1"0"-39,-1 0-38,0 0-38,-1 0-21,-1 0 2,-3 0-1,-1 0 0,-4 1-10,-3 2-21,-4 2-22,-4 2-20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19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27249 58931 587,'-18'6'8,"12"-4"18,12-4 17,12-4 18,6-1 2,4 0-9,3 2-11,3 1-11,2 0-6,1 2-5,0 0-4,2 2-3,-1 1-9,-2 2-13,-1 2-12,-3 1-12,-3 2-12,-7-2-12,-5-1-10,-6 0-12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1"/>
    </inkml:context>
    <inkml:brush xml:id="br0">
      <inkml:brushProperty name="width" value="0.03456" units="cm"/>
      <inkml:brushProperty name="height" value="0.03456" units="cm"/>
      <inkml:brushProperty name="color" value="#F2395B"/>
    </inkml:brush>
  </inkml:definitions>
  <inkml:trace contextRef="#ctx0" brushRef="#br0">30622 57500 636,'14'14'110,"-3"-1"-27,-2-2-28,-4-2-28,0-1-13,0 0-3,1-1-2,2 1-2,-2 1-2,-3 2-3,-2 2-3,-4 1-3,-2 2-2,-3 1-3,-4 2-1,-2 0-2,-1-1-2,1 1-1,1-2 0,1-1-2,0-1 2,0-1 2,0-1 3,1 0 3,2-2 6,8 1 9,6 0 10,8 0 8,2-1 3,1-1-4,-1-1-6,1 0-4,-2-1-3,-1 1-2,-2 2-2,-2 0-2,-3 2-1,-4 1-1,-4 3-1,-4 2-1,-3 0-3,-4 1-2,-2-1-4,-3 1-4,-1-1-1,-1-1-1,0-1 0,1-1 0,0-2-2,3-4-3,1-5-4,2-2-3,3-5-4,3 0-4,2-3-4,4-2-5,1-1 0,0 0 5,0 1 3,0-1 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1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23700 40381 521,'36'-13'50,"-6"3"-6,-5 4-7,-6 4-6,-4 3-3,1 2 4,0 2 2,-1 2 3,0 2-2,-2 3-6,-3 3-5,-1 4-6,-2 1-5,-2 1-2,-2 1-4,-2 1-2,-2 2-5,-4 2-5,-2 5-5,-3 1-6,-2 0-2,2-5 2,1-5 2,0-5 2,4-5 7,6-6 12,6-6 13,6-6 11,3-3 3,1 2-10,1 1-8,2 0-9,0 1-7,1 1-1,1-1-4,1 0-2,0 0-2,-1 2-1,-1 0-1,-1 2 0,-2 1-8,-1 2-12,-2 2-14,-2 2-12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1"/>
    </inkml:context>
    <inkml:brush xml:id="br0">
      <inkml:brushProperty name="width" value="0.04841" units="cm"/>
      <inkml:brushProperty name="height" value="0.04841" units="cm"/>
      <inkml:brushProperty name="color" value="#F2395B"/>
    </inkml:brush>
  </inkml:definitions>
  <inkml:trace contextRef="#ctx0" brushRef="#br0">31562 57500 454,'-7'21'39,"2"-3"-4,2-4-4,2-4-3,0 0-1,0 7 3,-2 5 3,0 7 3,0 3-1,0 0-4,2 2-5,0 1-5,1-1-2,-2 0 0,0-1 1,-1-1 0,-1-1-1,2 1-2,0-1-1,2 0-3,0-2-1,2-3-3,0-5-3,2-3-2,-3-1-5,-5 1-6,-4 3-6,-5 1-6,-4 0-3,-1-4-1,-3-5 0,-1-3-1,-2-3-2,1-2-2,-1-3-4,1 0-1,1-5-1,2-2 2,4-5 3,3-4 3,2-1-2,3 1-5,1 1-6,2 1-5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1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32200 57881 606,'16'-14'9,"-1"5"17,1 3 17,0 4 18,0 2 4,4 0-8,4 0-9,2 0-9,-1 1-11,-2 2-13,-3 2-13,-2 2-12,-4 0-18,-3 1-20,-3 0-20,-2 0-21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1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33375 57942 439,'-9'-9'5,"-2"-2"7,-2-2 9,-1-1 8,-1 1 4,0 4 3,2 6 0,1 5 2,-1 4-1,-3 7-5,-4 5-4,-2 7-4,-2 4-3,-1 3-2,-1 2-1,-1 4-2,1 1 0,3-2 0,3 0 0,3-1 2,3-2-2,2-2 1,4-1-2,3-3 0,5-3-2,8-5-5,8-5-3,7-4-5,6-8-6,3-9-10,2-8-11,4-9-10,1-3-6,-1 0-4,-2 0-3,0 3-3,-3 0 3,-7 4 7,-5 3 9,-7 3 7,-3 2 3,0 1-4,-2 0-4,0 2-4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2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35050 57613 391,'0'-13'11,"0"8"19,0 6 21,0 8 20,0 4 4,0 5-13,0 3-14,0 5-13,0 2-7,0 1 0,0 1 0,0 1-1,0 0-2,0 2-4,0 1-4,0 1-4,0-1-3,0-2-1,0-2-1,0-1-2,0-3-2,0-3-2,0-3-4,0-3-2,2-6-4,4-10-3,4-10-4,3-10-4,4-6 0,1-2 2,3-4 4,2-3 2,0-2 1,-2-3-3,0-1-3,0-2-2,-2 0-2,1 2 1,-1 2 0,1 2 1,-2 3 1,-4 5 3,-5 5 2,-3 5 3,-1 3-8,0 2-17,1 3-17,2 1-17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2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36588 57740 498,'-16'-5'11,"0"8"22,1 6 22,-1 7 22,1 3 4,2-3-15,3-1-15,1-2-15,-1 0-10,-4 5-4,-4 3-5,-3 5-4,-3 2-5,-1 1-3,-1 1-5,-1 1-2,0 0-8,-1 0-9,1 0-11,-1 1-9,3-3-3,3-3 4,4-5 4,5-3 3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2"/>
    </inkml:context>
    <inkml:brush xml:id="br0">
      <inkml:brushProperty name="width" value="0.04905" units="cm"/>
      <inkml:brushProperty name="height" value="0.04905" units="cm"/>
      <inkml:brushProperty name="color" value="#F2395B"/>
    </inkml:brush>
  </inkml:definitions>
  <inkml:trace contextRef="#ctx0" brushRef="#br0">35981 57655 448,'-13'-22'4,"3"5"9,4 3 7,4 4 9,3 7 9,2 8 9,2 9 9,2 10 9,1 5 0,1 4-11,2 4-10,0 4-11,1 2-7,1 1-4,1-2-6,2 2-4,-1-2-5,-1 0-6,-1-2-7,0 0-4,-1-1-13,1-2-18,1 0-17,1-1-19,0-4-5,-4-6 8,-3-5 7,-2-6 9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37691 57885 495,'-7'-23'13,"2"17"26,2 16 25,2 17 27,0 8 3,-2 1-20,-2-1-19,-2 0-19,-2 0-15,-1 1-8,-3-1-8,-1 0-10,-1 0-2,2-1 1,2-1 2,3-1 2,1-4-8,2-4-19,2-5-18,2-4-18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3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38426 58497 425,'-8'-6'9,"0"4"16,0 4 16,0 4 17,0 5 6,-2 5-6,0 7-7,-1 5-6,0 3-4,0-1-6,2-1-3,1-1-5,1-2-3,2 0-4,2-1-2,2 0-3,3-4-6,6-5-6,4-5-9,5-5-7,2-4-5,-3-6-2,-1-4-2,-2-5-2,0-4 0,1-3 0,3-4 1,2-1 2,-2-2 1,-3 1 4,-4 1 2,-4 1 4,-3 0 3,-1 1 2,0-1 2,-1 1 2,-3 1 2,0 3 0,-3 3 2,-2 2 1,-2 4-2,-2 3-4,-2 2-4,-1 4-5,-1 2-3,0 2-4,2 2-4,1 2-4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3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39350 57756 577,'8'-9'5,"2"-2"13,0-2 11,1-1 11,3 0 9,4 3 6,3 2 5,5 4 7,-1 3-10,-3 4-24,-5 4-24,-3 4-23,-4 1-22,-4 1-18,-4 0-18,-4-1-18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4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39782 57004 464,'7'-8'0,"0"0"0,-2 0 0,0 0 0,-1 1 7,3-1 15,2 0 14,2 0 15,-1 4 5,-4 8-4,-4 8-3,-4 7-5,-5 7-6,-4 3-8,-5 4-7,-5 5-7,-1-1-5,3-2-2,3-4-1,2-1-3,3-5 0,3-2 0,1-3-1,2-2 1,4-4-1,8-1 0,6-2-1,7-2-1,2-3-1,-1-1 1,-2-2-1,-2-2 0,-4 1 2,-3 2 0,-4 3 3,-4 4 0,-4 2 1,-4 3-1,-4 3 0,-3 3-1,-6 3-6,-6 1-7,-5 2-10,-6 3-9,-1-1-4,3-2 0,5-1 1,3-3 1,4-2-7,1-3-14,3-3-12,1-2-15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2"/>
    </inkml:context>
    <inkml:brush xml:id="br0">
      <inkml:brushProperty name="width" value="0.04091" units="cm"/>
      <inkml:brushProperty name="height" value="0.04091" units="cm"/>
      <inkml:brushProperty name="color" value="#F2395B"/>
    </inkml:brush>
  </inkml:definitions>
  <inkml:trace contextRef="#ctx0" brushRef="#br0">26589 41476 537,'-22'0'0,"1"0"0,3 0 0,1 0 0,4 0 10,8 0 18,7 0 18,6 0 20,4 0 3,1 0-13,2 0-12,0 0-12,1 0-8,1 0-3,1 0-3,2 0-4,-1-1-3,1-1-2,-1 0-3,1-1-1,0-1-3,1 2 0,1 0-3,1 2 0,0 0-1,-1 0 1,-1 0-1,-1 0 1,1 0-1,1 0-1,3 0-1,2 0-1,0-1-1,2 0 1,1-2 0,1 0 2,1-1-1,1 0 1,1 0 1,0 0 0,2 0 1,-1-2 0,0 0 0,1-1 1,-1-1 0,0 0 0,0 0 1,1 0-1,-2 1 0,-2 1-1,-1 0 0,-3 2 0,-1 0-1,-1 2 1,-1 0-1,-1 2 1,0 0 0,-1 0 0,1 0 1,-1 0-1,0 0 0,-1 0 0,-1 0-1,0 0 1,-3 0-1,-1 0-1,-3 0 0,-1 0 0,-1 0-3,0 2-5,-1 0-5,1 2-4,-1-2-11,-2-2-14,-2-4-15,-2-2-15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8"/>
    </inkml:context>
    <inkml:brush xml:id="br0">
      <inkml:brushProperty name="width" value="0.03338" units="cm"/>
      <inkml:brushProperty name="height" value="0.03338" units="cm"/>
      <inkml:brushProperty name="color" value="#F2395B"/>
    </inkml:brush>
  </inkml:definitions>
  <inkml:trace contextRef="#ctx0" brushRef="#br0">53228 46600 659,'-7'9'91,"2"1"-20,2 3-22,2 2-20,0 4-10,-2 7-1,-2 7-1,-1 6 0,-2 3-2,0-4-6,0-2-4,1-3-5,0-3-5,2-3-9,2-4-7,2-1-7,2-6-9,2-3-11,2-6-10,2-4-10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8"/>
    </inkml:context>
    <inkml:brush xml:id="br0">
      <inkml:brushProperty name="width" value="0.03107" units="cm"/>
      <inkml:brushProperty name="height" value="0.03107" units="cm"/>
      <inkml:brushProperty name="color" value="#F2395B"/>
    </inkml:brush>
  </inkml:definitions>
  <inkml:trace contextRef="#ctx0" brushRef="#br0">53300 46075 708,'0'-29'-1,"2"3"0,0 5-2,2 3 0,0 5 5,2 3 11,0 4 11,1 4 11,1 2 5,2 2-3,0 0-3,1 2-2,0 1-5,0 5-5,-2 4-5,0 4-7,-3 3-4,-1 3-5,-2 3-6,-2 3-4,-2 0-3,-2 0 0,-2-1-1,-1-1 0,-3-2 0,0-3-2,-2-3 0,0-3-1,1-2 1,3-2 3,2-3 4,4-1 3,3-2 3,4-2 2,4-2 3,3-2 3,2-1 1,-1 2 0,0 0-1,-2 2-1,-1 1 0,-2 3-1,-3 3-2,-1 4 0,-2 1-1,-4-1 0,-2 1-2,-3 0 0,-3-1-1,-2 1-1,-2 0-2,-1-1-2,-2 0-2,2-3-4,1-1-4,1-2-4,1-2-5,0 0-5,2-2-5,1 0-6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8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54121 46400 633,'-14'2'52,"4"4"-4,4 4-3,4 3-3,1 4-5,-2 3-6,-2 3-6,-1 4-6,-3 1-4,-2 4-1,-2 3-1,-1 3-1,-2 0-3,2 0-4,1-2-6,1 1-4,1-4-7,0-4-9,2-3-10,1-5-8,2-5-8,4-8-5,4-8-5,4-8-5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9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54400 46441 632,'7'-13'6,"-2"6"14,-3 6 12,0 6 14,-2 6 3,2 5-8,0 7-6,2 6-7,0 1-5,1 0-2,2-1-2,0-1-3,0-1-2,0-1-4,-2-1-5,0-1-2,-2-2-4,1-3 1,0-3-1,0-3-1,1-3 0,0-4 1,1-4 1,2-4 0,1-6 0,1-8 1,3-7-1,2-8 2,0-6-2,1-3 0,0-2-2,-1-4-1,0 1 0,-2 6 1,-3 4 1,-1 5 1,-1 5-6,-2 3-14,-1 5-12,0 3-15,-1 3-6,0 1-3,0 0 0,0 2-3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29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56100 46137 753,'9'-6'103,"1"6"-27,3 4-29,2 6-28,0 2-18,-1 3-8,-1 1-9,0 3-9,-3 1-5,-1 1-2,-2 1-1,-2 1-1,-2-2-2,-2-3 0,-2-4 0,-2-4 0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0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55386 47600 678,'-15'6'4,"2"-1"6,3-2 7,1-2 7,4-1 3,6 0-1,6 0-1,6 0-1,3 0-2,3 0 0,1 0-2,3 0-1,1 0 0,1 0-2,1 0 1,1 0-1,-1 1-6,0 0-14,-1 2-11,-1 0-14,-1 0-8,-3 0-5,-1-2-5,-2 0-5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0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57293 45666 568,'5'-7'1,"-6"2"2,-6 2 2,-6 2 2,-4 4 4,-3 7 8,-3 8 6,-3 6 8,-1 5 0,-1 2-4,1 4-5,0 3-6,0 0-5,3 0-8,1-1-7,3-1-7,1-4-5,4-4 0,3-5-1,3-5 0,3-4-1,4-4-1,4-5 1,4-2-1,2-4 4,-1-1 8,1 0 6,0-1 8,0 2 8,0 7 8,0 8 8,-1 6 8,0 3 2,-4 1-4,-3-1-3,-2 1-4,-2 0-4,-2 1-6,0 1-6,-1 1-5,-1-2-6,2-2-4,1-3-6,0-2-4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0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57600 46272 588,'7'-14'0,"-1"2"0,0 4 0,-1 3 0,-1 0 0,1-2 2,2-2 0,0-1 1,1-2 1,2 2-2,0 1-1,1 1-2,3-1 6,4 0 9,3-2 11,5 0 10,1 1 1,1 3-6,-1 2-7,0 4-7,-1 1-5,-3 0-4,-3 0-5,-2 0-4,-4 1-4,-3 2-6,-3 2-5,-2 2-5,-4-1-3,-2-1 1,-4-2-1,-2-2 0,-2 0 4,-2 0 8,0 2 8,-1 0 7,-2 2 7,0 4 6,-1 2 4,-1 3 6,-1 4 2,-2 3-2,0 5-2,-1 3-2,-1 3 0,-1 1 4,-1 0 3,-1 2 4,1-1-2,3-3-4,3-4-6,3-2-6,2-3-3,2-2-2,2-5-3,2-1-2,6-5-5,8-5-6,9-4-6,9-5-6,4-5-4,1-4-5,-1-4-3,1-3-3,-3-2-2,-2-1 2,-3 1 1,-3-1 1,-2 2 4,-2 3 7,-3 3 8,-1 3 6,-3 4 11,-2 6 15,-4 6 17,-2 6 14,-3 4 4,-1 3-8,0 3-9,-1 3-7,-1 1-8,0-1-5,0-1-6,0-1-6,0-1-4,0-3-7,0-1-5,0-2-5,0-2-6,1-1-3,-1 0-4,0-2-4,-1-1-3,0-2-1,-2-3-3,0 0-1,0-6 0,2-6 4,3-7 3,1-7 3,1-2 5,0 3 5,0 3 7,0 3 5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1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58356 45458 546,'0'-16'0,"0"0"0,0 1 0,0-1 0,-1 3 9,0 4 17,-2 6 18,0 5 17,-1 5 3,2 9-10,0 8-10,2 7-10,-1 6-7,-2 4-3,-2 4-3,-2 4-2,0 4-5,-1 4-5,0 3-6,0 5-4,1-2-6,0-6-4,2-8-6,1-6-4,1-7-4,3-6-4,4-5-4,2-7-3,3-4-3,2-4-1,2-5 1,1-2-1,3-6 1,3-6 5,4-6 5,2-5 4,1-5 3,1-1 2,-1-3 2,0-1 2,-2 1 3,-7 5 2,-5 5 4,-6 5 3,-2 2 1,0 0 1,1 0 0,2 1 2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1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59249 44416 527,'7'-17'0,"0"-1"0,-2-3 0,0-1 0,-1-1 5,1 2 11,2 3 11,0 1 10,1 3 4,2 3-2,0 3-3,1 2-2,1 4-4,0 4-6,-1 4-6,1 4-6,-2 4-5,-2 7-7,-4 5-7,-2 7-6,-5 2-5,-2 0-2,-5 0-3,-4 1-3,-3-2-1,-1-2 1,-3-1 1,-1-3 0,-1-2 2,1-3 0,1-3 2,1-3 0,1-2 4,3-2 5,1-3 4,2-1 6,4-2 8,4-4 11,6-3 11,4-2 10,4-3 3,2-2-6,2-2-7,1-1-7,2-2-6,2 2-4,0 1-5,1 1-6,-2 3-3,-7 6-3,-5 5-3,-6 7-4,-4 4 4,-2 1 9,-1 3 10,-3 2 10,-1 3 6,0 6 1,1 6 1,-1 7 2,1 4-1,0 5-4,2 5-4,1 6-4,-1 1-2,-2 1-4,-2-1-1,-1 1-4,-2-2-4,2-3-7,1-3-7,1-2-7,0-2-9,0-1-10,1 1-9,-1 0-10,1-6-2,2-10 6,2-11 6,3-11 5,0-7 6,0-4 3,0-4 4,0-4 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4"/>
    </inkml:context>
    <inkml:brush xml:id="br0">
      <inkml:brushProperty name="width" value="0.04516" units="cm"/>
      <inkml:brushProperty name="height" value="0.04516" units="cm"/>
      <inkml:brushProperty name="color" value="#F2395B"/>
    </inkml:brush>
  </inkml:definitions>
  <inkml:trace contextRef="#ctx0" brushRef="#br0">31898 39340 487,'-15'-8'0,"4"2"0,3 0 0,3 2 0,-1 1 4,-4 2 10,-4 2 9,-3 2 9,-2 1 2,4 2-4,3 0-4,3 2-4,1 1-2,2 3-2,1 3 0,0 3-1,1 2-1,0 1-1,0 1-1,1 2 0,-2-1-2,2 2 1,-1 1 0,0 1-1,0 1 1,2-1 1,0 0 1,2 1 0,1-1 0,2 1-2,2-1-3,2 1-1,0-1-2,-1 0 1,-1 1 0,0-1 1,-2 1-2,0-1-5,-2 0-2,0 1-5,-1-1-3,0 1-2,0-1-2,0 1-3,-1-2-2,-2-2-3,-2-1-2,-2-2-3,0-2-1,-1 1 0,0-1-1,0 1 0,0-2 1,0-1 3,1-2 0,-1-2 3,0-3-2,0-1-6,0-2-6,0-2-5,1-2-1,-1-1 6,0 0 7,0-1 6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1"/>
    </inkml:context>
    <inkml:brush xml:id="br0">
      <inkml:brushProperty name="width" value="0.0319" units="cm"/>
      <inkml:brushProperty name="height" value="0.0319" units="cm"/>
      <inkml:brushProperty name="color" value="#F2395B"/>
    </inkml:brush>
  </inkml:definitions>
  <inkml:trace contextRef="#ctx0" brushRef="#br0">58600 46445 689,'16'-38'4,"1"3"6,1 3 7,2 4 7,1 2 4,5 2 0,3 4 2,4 3 1,3 2-2,3-1-1,1 0-3,2 1-3,1 0-4,-2 2-7,0 2-5,-1 3-8,-3 1-7,-2 2-8,-3 2-10,-3 2-8,-4 1-6,-5 0-3,-5 0-4,-4 0-2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2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59708 45693 547,'-15'0'0,"2"0"-1,2 0 1,3 0-2,0 0 1,0 0 0,0 0 1,0 0-1,0 1 4,-2 4 6,0 2 5,-1 4 6,0 1 6,2 1 2,2 1 5,3 1 3,0 3 0,0 4-6,0 3-6,0 4-4,0 1-5,0-1-4,0-3-4,0-1-3,1-4-2,2-3 1,2-4 2,2-4 0,3-7-5,4-6-14,3-9-14,5-8-14,2-5-6,1-4 0,1-5 1,2-3 0,-2-1 5,-1 3 7,-3 4 8,-1 2 8,-4 4 7,-3 5 8,-4 4 7,-4 6 7,-3 4 5,-2 2 4,-2 4 4,-1 3 2,-3 3 4,-2 5 3,-2 5 2,-1 5 4,-3 4-4,0 3-6,-1 3-8,-1 3-7,0-1-4,3-2 0,1-3-1,2-3 0,3-3-3,2-3-7,4-3-5,3-2-6,2-4-4,2-3 1,2-2 0,2-4 0,2-2 3,5-2 5,4-2 4,3-1 6,2-1 3,-1 2-1,-1 2 1,-1 2 1,-2 3-2,-4 6-1,-4 4-3,-5 5-2,-3 3-2,-6 1-2,-4 1-2,-5 1-1,-3 0 0,-2-1 2,0-1 1,-1 0 3,0-4 1,1-1-1,1-4-1,1-3 1,3-2 1,6-4 3,6-3 5,6-2 3,5-3 1,6-2-1,4-1-3,5-3 0,1 0-1,0 2 1,-1 2 3,0 3 1,-4 0 1,-3 2 0,-5 0 0,-3 2 0,-4 1 1,-4 3 1,-4 4 2,-4 2 1,-4 3-1,-5 3-2,-5 3-2,-5 4-3,-3 0-3,-1-2-6,-1 0-6,-1 0-5,0-3-4,0-1-2,-1-2-3,1-2-1,0-3-3,3-1 0,2-2-2,1-2-1,3-4-1,3-6 0,3-6 1,3-5 0,2-4 1,4 0 3,2 1 3,4-1 1,1 1 4,2 1 5,0 1 4,2 1 4,0 2 6,2 4 8,0 4 8,1 4 8,2 2 6,2 0 7,2 0 7,1 0 5,4 3 2,5 4-2,5 5-3,5 6-3,5 2-5,5 1-9,4 0-9,6 3-8,3 0-13,5 2-17,4 3-17,3 1-16,-4-1-11,-12-7-5,-13-5-4,-13-6-6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3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52064 52056 637,'-14'-8'3,"2"0"7,4 0 6,3 0 7,5 0 6,8 1 6,8-1 6,7 0 7,6 0-1,5 2-8,3 1-9,4 1-8,1 1-8,-3 3-8,-4 4-9,-2 2-9,-4 3-8,-3 2-8,-5 2-10,-3 1-8,-4 2-4,-4 0 0,-5-1 1,-2 1 0,-3-2 4,0-1 9,0-2 8,0-2 9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3"/>
    </inkml:context>
    <inkml:brush xml:id="br0">
      <inkml:brushProperty name="width" value="0.02972" units="cm"/>
      <inkml:brushProperty name="height" value="0.02972" units="cm"/>
      <inkml:brushProperty name="color" value="#F2395B"/>
    </inkml:brush>
  </inkml:definitions>
  <inkml:trace contextRef="#ctx0" brushRef="#br0">52255 53116 740,'-13'0'6,"6"0"11,6 0 13,6 0 12,3 0 1,0 0-7,-1 0-8,1 0-8,4-1-6,8 0-3,7-2-3,8 0-3,5-1-7,0 2-10,2 0-9,1 2-10,-3 0-4,-6 2 2,-6 0 3,-5 2 1,-4 0 0,-3 0-2,-1 0-4,-2 0-2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3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55050 50540 552,'-15'-22'-11,"4"5"8,3 3 8,3 4 8,0 4 9,-2 2 9,-2 4 10,-2 3 10,-1 3 1,-1 5-8,-2 5-7,0 5-8,0 3-5,-1 1-3,0 1-2,1 1-4,-1 3-1,2 5-2,1 4-1,1 6-2,0 4-2,1 4-3,-1 3-3,0 5-4,-1 2-3,0 1-6,-1 1-5,-1 1-5,1 1-4,3 0-2,2-1-1,4 1-2,2-3-3,2-3-1,2-4-3,2-5-2,3-3 0,6-4 0,4-4 3,5-3 0,1-7 5,-1-7 7,-3-9 7,-1-7 7,-2-4 5,-1 0 1,-1 0 1,0 0 2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4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56663 51216 538,'0'-25'4,"0"-3"9,0-3 8,0-2 8,0 1 1,0 7-6,0 7-6,0 7-6,0 2-4,0 0-3,0-2-2,0 0-2,-1 1-1,-4 3 2,-2 2 0,-3 4 2,-3 2 0,0 2 3,-1 2 1,-1 2 2,-1 3 1,-2 5 1,0 5-1,0 5 2,-2 4-1,0 3 0,1 2-1,-1 4 0,1 0-1,3-2 0,1-1-1,3-3 0,1-3-1,4-3-2,2-5 0,4-3-2,4-5-3,6-5-6,5-4-4,7-5-6,2-6-5,1-6-4,0-6-4,-1-5-5,0-3 0,-1 3 4,-1 1 4,-1 3 5,-2 1 3,-4 3 4,-5 1 2,-3 2 3,-3 4 13,0 6 22,-2 6 21,0 6 21,-1 5 4,2 1-14,0 5-16,2 2-13,1 1-11,1 1-7,3-1-6,2 1-7,0-1-11,-1-1-16,0-1-15,-2-1-16,0-2-4,0-3 6,0-3 7,0-2 7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5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58416 51681 557,'-12'0'8,"8"0"17,8 0 16,8 0 17,5-1 5,5 0-8,3-2-8,5 0-7,0-1-7,0 0-5,-1 0-7,-1 1-7,-1-1-5,-1 2-8,-1 0-8,-1 2-6,-2 0-8,-3 2-6,-3 0-7,-2 2-7,-4 0-4,1 1 1,-2 1 0,0 2-1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5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59994 50766 639,'15'-7'62,"-1"2"-8,-1 2-8,0 2-9,-2 2-6,-1 4-4,-1 2-3,0 3-4,-4 3-4,-2 2-3,-6 1-5,-2 3-3,-5 1-3,-2 3-3,-3 1-2,-3 3-3,-1-1-3,3-1-1,1-3-3,2-1-2,2-3-1,1-3 4,0-3 2,2-2 2,2-4 4,4-1 5,4-2 5,4-1 4,3-2 3,2 1 0,2 2-1,1 0 0,1 1 0,-2 0-2,-3 0 0,-1 0-2,-2 1-1,-2 3-2,-2 4-2,-2 2-3,-2 3 0,-2 1-2,-2 3 0,-2 1 0,-2 1-1,-1-1 2,-3-1 0,-2 0 0,1-3-5,1-1-12,2-3-12,2-1-13,1-3-7,1-2-4,-1-4-2,0-2-5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60332 50861 510,'0'-13'29,"0"8"4,0 7 5,0 6 6,0 5-2,0 3-5,0 3-7,0 3-5,0 2-5,2-1-1,0 1-3,2-1-2,-1 2 0,1 1-1,0 2 1,0 3 0,-1-1 0,0-2-1,-2-1 0,0-3-1,-1-1 0,2-3-4,0-1-1,2-2-2,-1-2-2,-1-1-2,0-1-2,-1-1-2,-4-1-1,-2 0-1,-5-2-1,-4-1-1,-2 0-2,-1-2-5,-1-1-3,-1 0-6,-1-2-4,-1 0-6,-1-2-6,-1 0-5,0-3-3,1-2 0,1-4 2,1-2 1,2-1 3,2 1 5,4 0 6,3 2 5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6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60750 50963 637,'8'-8'3,"2"2"6,0 1 6,1 0 6,1 1 3,0 0 2,-1 0 3,1 1 1,1-2 2,1 2 2,3-1 2,2 0 2,0 0-5,1 2-11,-1 0-12,1 2-11,-1 0-17,-3 2-24,-1 0-24,-2 2-22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4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31550 42800 491,'8'21'36,"0"-3"-4,0-4-4,-1-4-2,1-2-4,0 1-2,0 2-2,0 0-3,0 2 1,-1 3 3,1 3 4,0 3 4,-1 3 0,-2 3-3,-3 3-2,0 3-4,-2 2 0,0 2-2,0 2-1,0 3-1,-1-1-1,-1 0-1,0-2-2,-1 0-2,-1 1 0,0 4-1,0 4-1,0 4 0,0 2-3,0 2-8,0 0-6,1 1-7,-1-1-5,3-2-2,2-4-3,3-2-3,-1-4-2,1-4-1,0-4 0,0-3-2,0-6 2,0-4 3,0-5 4,0-4 3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6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62051 51071 545,'-2'-21'6,"-4"5"13,-4 4 12,-3 6 13,-2 3 3,2 2-7,2 2-6,2 2-7,1 2-5,-1 2-2,-2 1-4,0 3-2,-1 3-2,-1 4-1,-2 3 1,0 5-1,1 2 0,1 0 0,2 2 1,2 1 0,2 0-1,1-1-2,0-1 0,2-1-2,0-2-3,2-1-2,0-3-2,2-1-4,2-4-1,4-3 0,4-4-1,3-4 0,4-4-3,1-4-5,3-4-6,2-4-5,2-3-5,2-3-3,4-3-4,3-3-5,1-2 0,-3 1 0,-2-1 1,-1 1 1,-4 1 4,-5 6 8,-5 5 6,-5 5 7,-2 1 4,0 0-1,0-2 0,0 0 0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7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63531 50930 515,'-7'-8'4,"1"2"5,0 1 8,2 0 6,0 4 8,2 4 10,0 5 9,2 6 9,0 2 0,0 1-11,0 1-11,0 1-11,0 2-6,0 1-4,0 3-4,0 1-3,0 2-3,2-1 0,0 0-1,2 1-1,-1-1-1,-1 1-4,0-1-2,-1 1-2,-1-3-3,2-3-1,0-5-2,2-3-2,0-5 0,1-6 1,1-6 1,2-6 0,1-6 2,1-7 1,3-7 1,2-7 1,1-4 1,-1 0 1,1-2 1,0 0 0,-1-1 1,-1 3-2,-1 2-1,0 2-1,-3 3-1,1 7-1,-2 5-1,0 7-1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7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64743 50733 550,'-8'-6'123,"2"4"-26,1 4-26,0 4-26,0 4-16,-4 3-5,-2 5-6,-3 3-5,-3 4-4,-3 1-1,-3 2-2,-3 3-1,-2 1-3,-1 2-6,-1 2-5,0 3-6,0-3-4,3-2-7,3-5-4,3-3-7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64455 50839 534,'-13'-5'9,"6"6"20,6 6 20,6 6 18,4 4 4,1 3-10,3 3-12,2 3-10,1 3-9,-1 5-5,1 2-6,0 6-6,-1 2-9,1 2-11,0 2-13,-1 2-11,0-3-10,-3-8-6,-1-8-6,-2-7-6,-2-6-1,0-3 5,-2-3 5,0-2 6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7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65628 50605 572,'-1'-13'74,"0"6"-10,-2 6-10,0 6-10,-1 6-8,2 5-3,0 7-5,2 5-4,-1 4-3,-2 1-3,-2 0-4,-1 2-2,-2 1-7,0 0-6,0 2-9,1 1-7,0-2-11,2-2-12,2-3-14,2-3-12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8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66191 50947 552,'-22'0'5,"3"2"9,3 0 9,2 2 10,3 1 5,-1 1 0,0 3 0,0 2 0,2 3-2,3 3-5,2 5-4,4 3-4,1 3-3,0 1-1,0 1-2,0 1-1,1-1-2,4-3-5,2-4-4,3-1-4,2-5-2,0-3 1,0-4 1,-1-4 0,2-5 0,0-6-1,1-6 0,1-6-2,2-5-4,1-5-6,3-4-6,1-6-6,0-1-1,-4 1 3,-5 3 2,-3 2 4,-3 3 3,-2 3 5,-3 5 3,0 3 4,-4 4 2,-4 2-1,-4 4 0,-4 3 0,-1 1 0,1 2 1,1 0 0,1 2 0,0 0 1,2 2 0,1 0 0,0 2-1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8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66900 50328 628,'1'-16'8,"4"2"13,2 1 16,3 1 14,2 2 2,0 3-7,-1 2-9,1 4-9,0 1-5,2 0 0,0 0-2,1 0-1,0 1-17,-1 2-32,-1 2-34,0 2-32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38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67424 49680 618,'8'-21'7,"0"5"11,-1 4 13,1 6 12,0 6 5,-2 8-4,-1 7-4,0 9-3,-3 3-5,-4-1-4,-4-1-4,-4-1-5,0-2-8,2-3-15,4-3-12,3-3-14,2-2-3,1 0 7,3-2 9,2 0 6,2-2 8,2-1 7,2-1 6,1 0 7,0 0 2,-4 2 0,-5 1-1,-2 3-1,-7 3-5,-8 4-11,-8 3-11,-7 5-10,-4 1-8,1 1-7,1-1-6,1 0-6,3-1-3,3-5 2,4-3 1,5-4 1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0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55189 53183 610,'-5'-7'6,"6"2"13,6 2 13,6 2 13,1 0 0,-1 0-9,-2-2-12,-2 0-9,0 0-6,5 0 1,4 2 0,3 0 2,6 1-1,7-2 2,7 0 0,6-1 2,5-1-2,0 2-1,1 0-1,2 2-3,1-1 0,3 0-3,4-2 0,2 0-3,2-1 0,1 0 1,1 0-1,1 0 1,1 1-2,0 0-5,-1 2-4,1 1-3,-2 0-2,-3 0 1,-3 0 1,-3 0 1,0 0 1,2 1 2,1 2 2,3 0 1,1 1 2,0-2-1,-1 0 1,1-2 1,-2-1-1,-1-2-1,-2-2-1,-2-1 0,-2-1-2,1 2 1,0 2-1,0 2 0,-1 1 0,1 0-2,0 0-1,0 0-1,0 0-2,0 0-2,-1 0-1,1 0-2,0 0 0,0 0 0,-1 0 1,1 0 1,1-2 0,0-2-1,1-3 0,1-3 0,0-2 1,-4 0 2,-3 0 2,-2 1 3,-3-1 0,-2 2 0,-2 1 0,-2 1-1,-3 0-1,-4 0-2,-4 0-2,-3 0-2,-6 1 1,-5 1 4,-6 0 3,-6 2 3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1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61979 54401 524,'0'-32'8,"0"1"14,0 0 17,0-1 14,0 3 1,0 4-13,0 3-14,0 4-14,-2 5-8,-6 3-1,-4 4-3,-5 4-1,-3 4-1,1 6 1,-1 4 1,1 5 0,-1 4 1,0 1 0,1 3 1,-1 1 1,0 4 1,-1 5 3,-1 4 3,-1 6 2,2-1 1,7-8-2,5-6-2,6-7 0,3-4-3,0-3-2,0-1-1,0-2-3,2-3-2,4-3-2,4-2-4,3-4-3,3-3 0,2-3 1,0-6 2,1-2 1,1-4-1,1-1-6,1-3-6,1-1-4,-1-1-2,-3 2 3,-3 3 4,-2 1 4,-3 4 9,-1 3 17,-1 4 17,0 4 17,-2 4 5,-1 4-7,0 4-8,-2 3-6,1 4-8,0 3-6,1 4-8,2 2-6,0 0-5,1-2 2,2-1-1,0-2 1,0-2-7,-1 1-13,0-1-14,-2 1-13,0-2-9,0-3-6,0-3-4,0-2-6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5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34130 39600 606,'0'37'116,"0"-3"-26,0-5-26,0-4-26,0-1-14,0 1-5,0 1-2,0 1-4,-1 0-4,0-1-6,-2-1-4,0-1-5,-2 0-7,0-1-7,-1 1-8,-2 0-9,1-5-7,1-7-7,0-8-9,2-8-7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2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68205 52100 669,'-23'1'76,"4"4"-13,3 2-15,3 3-14,0 3-9,-1 2-4,-3 1-5,-2 3-4,-1 1-3,-1 3 0,-1 1-2,-1 3 0,0 0-3,-1 1-6,1-1-4,-1 0-5,1 0-6,1-1-5,1-1-5,1-1-5,2-3-5,2-3-5,4-4-4,3-4-4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2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67966 52327 650,'-12'-10'9,"8"10"19,8 12 17,8 10 19,3 6 2,-1 0-14,-1 2-13,-1 1-14,0 0-10,0 1-8,-1-1-8,1 0-8,0-1-8,0-3-10,-1-3-9,1-3-10,-1-4-3,0-3 5,-2-4 4,-1-4 5,0-3 2,0 0 2,0-2 2,0 0 1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2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69444 52090 614,'-15'-19'91,"4"10"-16,3 10-16,3 10-16,0 6-11,0 5-4,-2 3-6,0 5-4,0 0-5,0 0-9,2-1-6,1-1-7,0-2-9,2-1-7,0-3-8,2-1-9,2-5-6,6-7-4,4-6-5,5-8-3,1-3 3,-3 1 14,-3-1 11,-2 0 13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3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69916 51726 547,'6'-19'6,"-3"10"14,-2 10 13,-3 10 14,-3 5 2,2 2-7,-1 0-7,0 1-8,0-1-5,2-1-4,0-2-3,2-2-3,1-3-4,4-1-3,2-2-3,4-2-4,1-2-3,1-2-7,1-2-5,1-2-6,1-3-2,0-4 2,-1-4 3,1-3 2,-2-2-1,-3 1-2,-2 0-2,-4 2-3,-2 2 2,0 1 8,-2 2 5,0 2 8,-2 3 10,-2 2 14,-2 4 14,-2 3 14,2-1-3,6-3-19,6-2-21,6-3-20,1-2-8,-1 0 0,-2 0 3,-2 0 1,-2 2 11,-1 5 20,0 2 21,-1 5 21,-2 3 4,1 0-9,0 1-11,0 2-10,1-1-9,2 1-10,2 0-8,2 0-10,-1-1-2,1-1 3,-2-1 5,0 0 3,-1-3 1,3-3-2,2-2-2,2-3-1,-1-4-4,-3-2-2,-3-3-4,-2-4-4,-3 0-1,-1-1 0,0 0 0,-1 1-1,-3-3 2,0-2 0,-3-3 3,-2-2 1,-1-1 2,0 2 3,1 4 2,-1 3 3,0 3 1,2 1 1,1 2-1,0 2 1,4 2 0,4-1-3,5 0-2,6 0-1,2-1-7,3-2-12,1-2-11,3-1-12,-2-1-1,-3 2 9,-4 3 10,-4 1 8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3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70218 50897 468,'5'-21'20,"-6"7"16,-6 5 15,-6 6 15,-1 4 2,1 4-10,2 2-12,2 3-10,3 2-9,5 0-8,2 0-7,5-1-8,3-1-9,4-2-14,2-4-12,3-2-13,2-3-5,-1 0 3,1-2 3,0 0 3,-2-2 5,1-2 5,-2-2 6,-1-1 6,-4-1 12,-6 4 20,-8 3 21,-6 2 19,-3 4 5,0 2-8,2 3-9,1 4-9,0 1-5,0 3-2,0 2-1,0 1-2,-1 4-2,-3 3-3,-4 5-3,-1 3-3,-4 5-3,-2 6-3,-1 6-1,-2 6-2,-5 4-4,-3 5-2,-6 4-2,-4 3-4,-4 4-5,-1 3-6,0 2-7,-1 4-8,0 0-2,2-4 0,1-2 1,4-3 1,2-5 0,7-9 2,5-7 2,7-8 1,5-8 3,5-7 2,4-9 3,6-7 2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7T06:12:4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71128 53763 626,'-13'8'76,"3"1"-10,4 1-8,4 2-9,3 0-9,4 1-9,2 1-8,4 1-9,1-1-6,1-2-2,1-4-3,2-2-4,-1-4-1,-1-3-2,-1-2-2,-1-3-2,-1-3-1,-2-2-2,-2-2-1,-2-1-2,-2-3 0,-1 0-1,0-1-1,-1-1-1,-4 1 0,-2 3-3,-5 3-2,-4 3-1,-3 2-3,-1 2-1,-3 2-3,-1 2-2,0 1 0,2 2 5,4 0 3,3 2 4,2 0 3,1 0 1,0-1 2,2 1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5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34150 40179 735,'15'-15'10,"-1"2"6,-1 2 4,0 2 6,-1 2 2,1 1-1,1 0-2,2 2-2,-1 0-3,1 2-5,0 0-6,-1 2-5,0 0 0,-2 0 2,-3 0 4,-1 0 4,-1 0-6,0 0-17,0 0-16,0 0-17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5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35000 39390 522,'0'-19'41,"0"10"2,0 10 2,0 10 3,1 5-2,2 1-5,2 1-6,2 1-6,-1 1-3,-1 1-2,-2 1-3,-2 2-2,-1-1-2,0 2-3,0 1-2,0 1-3,0 3-3,0 7-4,0 5-6,0 6-4,0 2-5,0-2-8,0-2-7,0-2-8,1-4-4,0-4-1,2-5-2,0-5-2,2-5-1,0-3 0,1-4 0,2-4-1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5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35600 39376 703,'1'-16'7,"4"0"14,2 1 14,4-1 15,2 1 2,3 4-8,3 3-8,3 3-9,2 0-9,1 2-12,1-1-10,1 0-11,-1 0-8,-3 2-2,-3 0-4,-3 2-4,-2 0-1,-3 2 0,-1 0 1,-2 2 0,-2 0 1,0 0 1,-2-1 1,0 2 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6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36129 38655 576,'-8'-13'9,"2"6"19,0 6 19,2 6 19,1 5 4,0 5-13,2 5-13,0 6-11,1 0-9,0 0-6,0-1-6,0-1-5,-1 1-3,-2 1-1,-2 3-2,-2 1-1,0 2-5,-1-1-11,0 0-12,0 1-10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5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53050 23800 669,'21'-18'4,"-5"17"7,-7 15 9,-5 16 7,-11 9 2,-11 3-6,-14 3-5,-11 4-5,-11 4-7,-5 6-9,-7 7-9,-5 6-8,-3 1-5,4-3 1,3-3 0,3-2 1,3-6 1,3-6 1,3-6 1,4-6 1,2-9 1,4-8 4,3-10 2,3-9 4,4-7 2,7-3 2,6-3 1,7-2 3,2-3 2,1 1 4,-1-1 4,1 1 3,1 4 6,3 9 11,3 10 10,4 10 10,2 5 0,4 4-12,3 3-10,3 3-12,-1 10-6,-2 20-4,-3 18-2,-3 20-4,-2-3-2,0-21-3,0-22-3,0-22-3,4-21-2,10-18-4,10-19-3,9-18-3,10-20 0,14-18 3,11-19 4,14-18 3,5-6 4,1 10 1,-1 10 3,1 9 3,-6 10 2,-8 14 4,-10 11 3,-9 14 3,-10 13 3,-9 16 1,-10 15 2,-8 17 1,-11 13-1,-8 13-2,-10 12-4,-9 13-2,-9 6-2,-5 0-4,-7 0-2,-5 0-3,-3-7-1,4-11 2,3-14 0,3-11 2,7-14-4,14-11-6,11-14-7,14-11-8,5-1 0,1 13 5,-1 12 5,1 13 5,-6 10 4,-8 10 1,-10 10 1,-9 9 2,-7 4 0,-3 1 1,-3-1 0,-2 1 1,-1-6 0,3-8 0,3-10 0,4-9 1,2-5 0,4 0 2,3 0 1,3 0 2,3-8 0,3-16-2,3-15-2,4-15-1,5-12-1,10-6 1,10-6 0,9-6 0,4-6-1,1-2-5,-1-3-5,1-3-5,-6 1-1,-8 6 2,-10 7 1,-9 6 2,-5 4 3,0 4 4,0 3 4,0 3 4,0 3 4,0 3 2,0 3 3,0 4 3,-2 10 5,-3 19 9,-3 19 9,-2 19 9,-1 15 0,3 13-8,3 12-8,4 13-7,2 10-6,4 10-1,3 10-2,3 9-3,1 7-3,1 7-4,-1 6-6,1 7-3,-3 11-6,-2 20-3,-3 18-5,-3 20-4,-2 10-5,0 3-6,0 3-5,0 4-6,0-21-1,0-44 5,0-43 3,0-44 5,1-29 2,4-11 5,3-14 2,3-11 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7"/>
    </inkml:context>
    <inkml:brush xml:id="br0">
      <inkml:brushProperty name="width" value="0.03721" units="cm"/>
      <inkml:brushProperty name="height" value="0.03721" units="cm"/>
      <inkml:brushProperty name="color" value="#F2395B"/>
    </inkml:brush>
  </inkml:definitions>
  <inkml:trace contextRef="#ctx0" brushRef="#br0">37250 40497 591,'38'-7'115,"-2"2"-23,-1 2-23,-3 2-23,0 1-15,-1-2-7,0-1-6,1 0-8,0 0-6,4 0-6,3 2-6,3 1-6,1 0-3,0 0-2,0 0-2,0 0-1,-1-1-3,-3-1-2,-3 0-2,-4-1-3,-2-1-3,-5 2-1,-3 0-2,-4 2-2,-4 0 2,-1 0 4,-2 0 5,-2 0 6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7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39516 39840 572,'-5'-8'7,"6"2"14,6 0 13,5 2 15,5 1 2,2 2-7,1 2-8,3 2-7,0 1-6,-1 2-1,-1 0-2,-1 2-3,0 0-2,0 1-5,-1 1-5,1 2-4,-2-1-3,-1 1 0,-2 0 0,-2 0 0,-2 0 1,-1 3 4,-1 2 2,0 1 3,-4 1 2,-6-1-2,-6-1-2,-6 0 0,-4-1-2,-3 3-2,-3 1-1,-3 3-3,-3 1-3,-1 3-5,-3 1-4,-1 3-5,1-1-4,3-2 0,5-2-1,3-1-2,5-3-2,5-3-5,4-3-5,6-2-4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8"/>
    </inkml:context>
    <inkml:brush xml:id="br0">
      <inkml:brushProperty name="width" value="0.04721" units="cm"/>
      <inkml:brushProperty name="height" value="0.04721" units="cm"/>
      <inkml:brushProperty name="color" value="#F2395B"/>
    </inkml:brush>
  </inkml:definitions>
  <inkml:trace contextRef="#ctx0" brushRef="#br0">41986 39118 465,'-1'-49'38,"-2"12"-5,-2 11-5,-2 13-5,-2 5-3,-1 2 1,-3 1 1,-2 1-1,0 1 0,-1 3-3,0 4-3,1 2-3,-2 3-1,0 2-1,-1 2 0,-1 1-1,-1 3 0,-1 1 0,-1 3 1,-1 2 1,0 0 0,3 3-2,1 0 1,2 0-2,2 2 0,-1-1 1,0 1 0,1-1 1,0 0-1,2-1 0,2-1-2,3-1 0,1-1-2,2-1-1,2-1-1,2-1-1,1-1-2,2-3-3,0-1-3,2-2-2,1-3-4,1-3-2,3-2-4,2-4-3,2-2-1,3-2-3,3-2 0,4-1-2,0-4 0,1-2 0,-1-3 2,1-3 0,-2-1 2,-1 2 3,-3 3 3,-1 1 3,-3 2 3,-2 0 3,-4 2 4,-3 1 3,-2 2 7,0 6 9,-1 4 10,-2 6 9,0 3 5,0 3 0,0 3-1,0 3 1,0 1-4,-2-1-5,-1-1-4,0-1-6,0-1-3,0-1-2,2 0-1,1-2-2,2-3-7,5-3-12,5-4-12,6-4-11,1-4-7,1-6-2,-1-4-1,1-5-2,-1-3 2,-1-1 4,-1-1 6,0-1 3,-3 0 5,-1 3 3,-2 1 4,-2 3 3,-2 1 5,1 2 4,0 2 5,0 3 4,-1 2 9,-2 4 14,-3 4 12,0 4 14,-2 2 3,2 3-5,0 2-6,1 2-6,1 1-6,-2 3-6,0 1-7,-2 3-7,1-1-5,0-1-6,2-3-4,0-1-5,1-1-8,0 0-8,0-1-9,0 1-8,-1-1-11,-1-1-11,0-1-13,-1 0-12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8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43916 39013 598,'21'-28'61,"-3"9"-7,-5 7-7,-2 8-7,-3 5-5,1 2-2,1 2-4,2 2-3,-2 2-4,-1 3-3,-2 3-5,-2 4-3,-3 1-4,-4 1-3,-4 1-5,-4 1-4,-2 0-1,-3 1-1,-2-1 1,-1 1-1,-1-2 0,2-1-3,2-3-3,3-1-1,4-3 0,8-2 3,8-4 2,8-3 4,4-2 2,3-4 1,1-2 0,3-3 1,-1-2-2,1 2-7,-2 1-7,-1 0-6,-3 1-5,-3 0-2,-4 0-4,-4 0-3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8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44600 39279 703,'1'-15'13,"4"2"10,2 2 11,4 2 9,1 2 2,3 1-6,1 0-6,3 2-6,1 0-7,0 2-6,-1 0-8,1 2-8,-1 0-7,1 0-8,-1 0-8,1 0-7,-2 0-6,-3 2-1,-2 0-1,-4 2-1,-2 0 1,0 0 4,-2 0 2,0 0 4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48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45212 38397 562,'-15'-7'8,"4"0"14,3 2 15,2 1 15,3 3 5,0 7-2,2 7-5,0 8-3,1 4-6,0 2-10,0 5-10,0 1-9,0 5-8,-2 5-3,0 4-6,-1 6-3,-2-3-2,2-6 2,-1-9 2,0-8 2,0-4-13,0-3-24,0-1-26,0-2-26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1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33412 44439 592,'-7'-5'5,"-1"6"11,0 6 9,0 6 10,1 1 3,2-1-5,2-2-6,2-2-4,1-1-4,0-1-2,0 1 0,0 0-3,3 0 0,4 0-1,5 0-1,6-1 0,2 0-4,3-4-9,1-3-7,3-2-8,-1-2-4,-1-2-1,-3 0 1,-1-1-1,-5 2 1,-8 6-1,-8 6 0,-8 5-1,-5 4 2,-2 2 4,-2 0 4,-1 1 3,-3 0 2,0-1 3,-1-1 1,0 0 2,-1-2 1,2 1-2,3 0 0,1-1-1,3 0 3,2-2 4,4-3 5,3-1 6,5-2 2,8-4-1,7-3 1,9-2-1,3-3-2,-1-2-5,-1-2-4,-1-1-4,-1-2-3,1 0-1,0 0-3,-1 1-1,-5 2-2,-10 8-3,-12 6-1,-10 8-2,-6 3-1,-1 1 2,-1 1 2,-1 1 1,-2 1 1,-2-1 2,-1 1 1,-2 0 0,-1 0 3,1 1 5,1 1 3,1 1 4,1 0 2,1-1 0,1-1 0,1-1-1,2-1 1,3-3 3,3-1 2,2-2 3,3-2 1,3-1 2,1 0 2,2-2 1,5-3-1,10-6-4,8-6-3,9-6-3,6-5-5,5-3-6,3-5-5,4-3-5,2-2-5,2 1-1,1 2-3,0 0-3,-2 2 0,-4 2-1,-5 4 1,-5 3-1,-5 3 2,-5 3 4,-5 3 3,-5 2 4,-3 4 10,-2 2 14,-2 3 15,-2 4 15,-1 1 4,1 0-7,2 0-6,0-1-7,1 2-6,2 0-6,0 1-6,1 2-6,0-1-4,0 1-3,-2 0-4,0 0-4,-3 1-6,-3 3-10,-2 3-10,-4 3-9,-2 0-6,-1-1 0,-3-2-2,-2-2 0,0-3 3,0-3 8,2-3 8,1-2 8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2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33551 46610 564,'-12'-15'18,"8"1"5,8 1 6,8 1 5,3 0-1,1 2-6,0 1-6,-1 0-7,1 2-3,-2 1-3,-1 0-1,-1 2-1,0 0-2,0 0-2,-1 0-2,1 0-2,1-1-1,0-2-4,1-1-2,1-3-2,0-1-3,-1 0-1,0 0-1,-2 1-2,-3 2-1,-6 6-4,-6 6-1,-6 6-4,-4 5 1,-3 5 5,-4 5 4,-1 5 5,-4 2 3,0 1 2,-1-1 1,0 0 2,-1 0 2,1-1 0,1-1 2,1-1 0,2-3 3,2-3 1,4-5 3,3-3 2,2-3 3,3-1 2,1 0 3,2-2 2,3-2 1,4-4 2,4-4 0,4-4 1,1-1-2,-1-1-5,-1 0-4,0 0-5,-1 0-2,-1 2-2,1 1 0,0 1-2,-2 2 0,-4 5 0,-4 6 1,-4 4-1,-2 2 2,0-1 0,1-1 3,-1 0 1,0-1 2,2 1 3,1 1 1,0 2 3,2-1 1,2-1 0,2-1 1,2-1 0,2 0 1,0 0-1,1 0 0,2-1 0,0 0-1,1 0-2,2-2-2,0 0-1,0-1-2,-1 1-3,0 2-1,-2 0-2,0 0-2,0-1-3,0 0-2,-1-2-2,1 0-1,0 0-1,0-1 0,0 1 0,0-3-9,1-8-16,2-6-16,0-7-16,0-7-5,-1-5 9,0-6 7,-2-7 9,0-1 8,0 0 8,0 1 8,0 2 9,-1 2 6,-1 5 4,-1 5 4,0 6 5,-1 2 2,0 4-2,0 3 0,0 3-2,-1 4 11,-1 6 20,0 6 22,-1 5 22,-1 4 2,0 2-15,0 0-15,0 1-15,-1 0-10,-1 1-5,0-1-5,-1 1-5,-2 0-5,-2 1-2,-2 1-4,-2 1-4,-1 1-5,-3 1-9,-2 1-8,-1 1-7,-3-1-6,0-3 0,-1-3 0,-1-3-2,-1-3 2,-1-2 3,-1-4 3,0-3 4,-1-2 3,1-2 2,1-2 3,1-2 2,1-1 4,2-2 4,3 0 4,1-1 4,4-1 6,3 0 6,4 0 8,4 1 6,5-2 2,6 0 0,5-2 0,7 0-2,4 0 1,3-1 1,3 0 1,3 0 2,1 0-4,2-1-10,1-1-10,0-1-9,3-2-8,1-2-8,2-1-8,2-3-8,-1 0-3,-2 1 1,-4 1 2,-2 1 0,-5 2 4,-7 5 5,-7 3 4,-6 4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2"/>
    </inkml:context>
    <inkml:brush xml:id="br0">
      <inkml:brushProperty name="width" value="0.05015" units="cm"/>
      <inkml:brushProperty name="height" value="0.05015" units="cm"/>
      <inkml:brushProperty name="color" value="#F2395B"/>
    </inkml:brush>
  </inkml:definitions>
  <inkml:trace contextRef="#ctx0" brushRef="#br0">35862 45913 438,'-7'-15'5,"0"4"9,2 3 10,1 3 9,0 4 7,0 7 4,0 7 6,0 8 3,1 2-1,0-1-10,2-1-9,0-1-9,1 1-4,0 5-2,0 3 0,0 5-2,0 1 0,-2 2-2,0 1-2,-2 1 0,0 0-3,1 2-2,-2 0-3,2 2-2,-1-2-4,2-2-3,0-3-4,2-3-4,0-3-2,0-1 0,0-3-2,0-1-1,-2-3-3,-2-3-7,-4-3-7,-2-3-6,-2-4-1,1-6 5,-1-6 6,0-6 4,-1-5 4,-3-3 2,-3-5 3,-3-3 1,-1-3 2,1-1 1,1-1-1,1-1 2,1 1 1,2 1 3,2 3 3,3 2 3,2 0 4,2 2 4,4 1 5,2 1 4,4 1 2,2 1 2,4 1 2,2 1 1,2 1-1,1 2-1,1 3-3,2 1-1,-2 1-3,-1 2-3,-2 1-2,-2 0-2,-4 6-2,-5 8 0,-4 9 1,-5 9-1,-4 3 1,0-1-1,-1-3 0,-1-1 0,0-2 0,1-1 1,0-1 1,2-1 0,1-2 1,1-3-1,0-3-1,2-2-1,3-4-3,6-2-3,6-4-5,6-2-4,4-5-4,5-4-4,3-5-3,5-5-3,3-3-1,4-1 2,4-1 2,4-1 3,3-1 1,-1 1 4,0 0 3,0-1 3,-3 1 4,-2 1 5,-5 1 5,-4 2 5,-4 1 5,-5 6 4,-5 5 4,-4 5 4,-7 5 3,-5 7 2,-6 7 1,-5 8 2,-4 1-2,0-1-4,0-3-5,1-1-5,-1-1-3,2 0-1,1-1-3,0 1-2,2-1-1,1-1-1,0-1 0,2 0-2,1-1 0,2 1-1,2 1-1,2 2-1,2-2 0,3-1 0,4-3-1,2 0-1,3-2 0,1 1-4,3 1-1,1 2-3,1-1-1,-1-1 1,-1-1 0,0 0 2,-2-1-6,1 0-12,-1-1-11,1 1-11,-2-1-9,-1 0-4,-2-2-4,-2 0-4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3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43008 45328 431,'0'-18'3,"0"-4"6,0-3 7,0-4 7,0-1 2,0 7-1,0 4 0,0 4-1,-2 4-1,-1 3-3,-2 1-3,-1 2-2,-3 2-2,0 2 0,-1 2 0,-1 2 0,-2 2-1,0 2-1,-1 1 0,-1 3-1,-1 3 0,-2 2 0,0 3 0,-1 3 1,0 2 0,-1 3-1,0 1 1,1 3 1,0 2-1,1 4-1,0 4 1,2 4-1,1 3-1,1 0 1,1 2-2,1 0 0,1-1 0,4-6-3,2-4-1,4-5-2,1-5 0,0-5-1,0-5-1,0-5 0,2-4 0,4-2 1,4-4-1,3-2 1,4-5-2,3-4-6,4-6-4,2-4-6,1-4-4,2-3-4,1-3-4,1-2-3,-2-2-1,-3 3 4,-5 1 4,-3 3 3,-3 2 5,-3 5 5,-1 3 5,-2 4 5,-3 5 7,-4 8 11,-4 6 10,-4 8 11,-1 3 4,0 1-4,2 1-3,1 1-2,0-1-5,0-1-3,0-3-5,0-1-4,3-4-9,8-4-13,6-6-15,7-4-13,2-6-7,-1-4 2,-2-5 2,-2-5 2,-2-3 2,1 1 5,0-1 4,-1 1 3,-1 1 6,-2 2 7,-4 5 5,-3 1 7,-1 3 9,0 1 9,0 0 11,0 2 10,-1 3 3,0 6-3,-2 6-3,0 6-3,-2 3-2,0 3-4,-2 2-3,0 1-2,-1 2-3,0-1-4,0 1-2,0-1-3,1 0-2,0-1-2,2-1 0,1-1-2,0-1-1,1-1-4,2 0-4,0-2-3,2-2-6,2-1-8,2-2-8,2-2-9,2-2-6,5-2-5,3-3-3,5 0-5,-1-3-1,-5-1 2,-5 0 1,-4-1 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5"/>
    </inkml:context>
    <inkml:brush xml:id="br0">
      <inkml:brushProperty name="width" value="0.02585" units="cm"/>
      <inkml:brushProperty name="height" value="0.02585" units="cm"/>
      <inkml:brushProperty name="color" value="#F2395B"/>
    </inkml:brush>
  </inkml:definitions>
  <inkml:trace contextRef="#ctx0" brushRef="#br0">51750 26550 850,'-10'-29'26,"32"-5"1,31-7 3,32-5 2,16-6-7,4-3-16,3-3-15,3-2-17,-7 3-11,-15 14-5,-15 11-5,-16 14-6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4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45673 45966 468,'-10'-7'8,"-2"2"14,-3 2 15,-3 2 15,0 3 4,2 6-7,4 4-6,3 5-6,1 4-5,0 3-3,0 3-3,0 3-3,1 1-2,1-2-2,0 0-2,2-1-2,0 0-2,2-1-2,0 0-1,2 1-3,1-3-3,4-3-5,2-5-5,4-3-5,2-4-8,3-2-8,3-4-8,3-2-10,2-5-4,1-4-1,1-6-2,1-3-1,-2-3 4,-7 4 9,-5 3 10,-6 3 9,-2 0 4,0 0-2,1-1-3,2-1-2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4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46456 45868 440,'8'-8'1,"-1"1"2,1-1 3,0 0 2,-2 2 11,-4 6 19,-4 4 19,-4 6 19,-3 4 3,-4 5-14,-2 5-15,-3 5-13,-3 3-9,-1 0-5,-3 2-3,-1 1-5,-1 0-3,3-2-2,1 0-3,3-1-3,2-3-2,2-3-5,4-5-4,3-3-4,4-7-8,6-8-11,6-10-13,6-8-12,3-7-4,3-5 6,2-4 5,1-6 4,1-1 7,-1 3 4,-1 4 5,-1 2 6,0 3 5,0 3 8,-1 3 8,1 3 7,-2 2 2,-1 4-2,-2 3-3,-2 2-3,-3 5 9,-1 4 19,-2 5 19,-2 6 20,-2 3 3,-2 5-11,-2 3-12,-2 5-11,-1 1-7,0-2-5,0 0-3,0-1-5,1-1-3,0-3-2,2-1-4,0-3-2,4-5-9,4-10-14,5-10-14,6-10-15,0-6-3,1-3 7,-2-3 8,-1-2 7,0-2 5,1 1 2,2 1 3,0 1 3,-1 2 2,-1 3 3,-2 3 3,-2 3 2,-3 2 4,1 2 4,-2 3 5,0 1 4,-2 4 7,-1 8 12,0 6 11,-2 7 10,-1 5 1,-2 1-10,-2 3-10,-2 1-10,-1 1-6,0-1-4,0-1-2,1-1-4,-2-2-2,2-1-3,-1-2-4,0-2-2,3-6-9,8-9-15,6-8-15,7-9-15,3-4-3,-1 2 11,-1 3 10,-1 1 10,0 1 6,0-2 1,-1 0 0,1-1 1,-3 1 1,-3 1-2,-4 2-1,-4 2 0,-3 1 0,-1 1 2,0-1 1,-1 0 2,-1 0 2,0 0 3,0 0 4,0 1 3,0-1 2,0 0 1,0 0 1,0 0 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5"/>
    </inkml:context>
    <inkml:brush xml:id="br0">
      <inkml:brushProperty name="width" value="0.0595" units="cm"/>
      <inkml:brushProperty name="height" value="0.0595" units="cm"/>
      <inkml:brushProperty name="color" value="#F2395B"/>
    </inkml:brush>
  </inkml:definitions>
  <inkml:trace contextRef="#ctx0" brushRef="#br0">48745 45290 369,'1'-43'-15,"0"8"10,2 7 10,0 9 10,1 3 6,0 2 0,0 1 1,0 1 1,-1 5 9,-1 10 17,0 10 17,-1 9 17,-2 7 0,-1 3-16,0 3-16,-1 2-16,-1 4-10,2 2-5,0 4-5,2 3-5,-1 3-4,0 7-4,-2 6-6,0 5-4,-1 3-7,0-3-12,0-1-9,1-3-11,-2 0-3,0 1 4,-2 1 4,0 2 4,0-5 5,0-7 5,2-8 6,1-8 5,0-7-3,0-6-9,0-5-11,0-6-11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5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49283 46018 583,'22'-28'6,"-3"5"14,-3 6 14,-3 7 13,-2 5 3,-2 8-7,-2 6-6,-2 7-8,-3 4-6,-4 1-7,-4 1-6,-4 1-7,-1 0-4,0-3-1,2-1-2,1-2-2,1-2-2,4-1-4,3-1-4,2 0-3,3-3 0,4-1 6,2-2 5,3-2 5,1-1 4,-1 0 2,0 0 1,-2 0 2,-1 1 0,-2 3 1,-3 3-1,-1 4 1,-2 1 2,-4-1 5,-2 1 4,-3 0 5,-3 0 1,-2 1-1,-2 1-3,-1 1-2,-2 0-5,0-1-6,1-1-6,-1 0-8,1-3-15,0-1-24,2-2-24,1-2-24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5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50096 44963 494,'9'-9'4,"1"0"11,3-2 9,2 1 9,1-1 5,-1 4 0,1 2 1,0 4-1,-1 3-1,1 4-5,0 4-4,0 3-4,-2 4-2,-3 3 0,-3 4-1,-2 2-1,-3 2-1,-2 4-3,-2 3-2,-2 3-3,-3 3-4,-4 4-3,-4 4-6,-3 4-4,-4 1 0,-2-1 1,-1 0 3,-3-2 2,1-3-8,1-6-19,3-5-18,1-7-19,3-5-8,5-5 3,3-5 2,4-4 3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6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51291 46270 483,'-1'-11'114,"-2"8"-21,-2 9-22,-2 10-22,-2 4-13,-1 1-6,-3 1-6,-2 1-6,0 0-3,1-1-2,1-1-2,1-1-1,1-1-2,4-1 0,2-1-1,4-1-1,4-2-2,6-2-6,5-4-4,7-3-5,3-2-3,-1-4-4,1-2-3,-1-3-3,-1-2-2,-3 0-2,-3 0-1,-2 0-2,-3 1-1,1 1-1,0 0-1,0 2-2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6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51543 46424 521,'-8'-7'2,"2"-1"3,1 0 3,0 0 4,1 5 12,0 10 19,0 9 20,0 11 21,1 6-1,0 2-19,2 4-20,1 3-19,-2 0-12,0 0-6,-3-2-6,-2 0-5,-1-2-9,0-3-12,0-4-12,1-2-13,-1-4-8,2-5-4,0-5-4,2-4-5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7"/>
    </inkml:context>
    <inkml:brush xml:id="br0">
      <inkml:brushProperty name="width" value="0.05995" units="cm"/>
      <inkml:brushProperty name="height" value="0.05995" units="cm"/>
      <inkml:brushProperty name="color" value="#F2395B"/>
    </inkml:brush>
  </inkml:definitions>
  <inkml:trace contextRef="#ctx0" brushRef="#br0">51505 43944 366,'1'-29'4,"4"7"5,2 5 8,4 7 5,0 3 3,-1 2-4,-1 2-3,0 2-4,1 1-3,3 0-7,5 0-5,4 0-5,0 1-4,-3 4 0,-3 2-1,-3 4 0,-2 1 2,-2 3 5,-3 1 4,0 3 5,-3 1 4,-1-1 3,0 1 4,-2 0 4,0 0 2,-2 1 1,0 0-1,-1 3 1,-1-1 0,2 3 0,0 0 0,2 1 0,0 1 0,0 2 2,0 2 2,0 3 1,1 0-1,1 0-3,3 0-4,2 1-4,1 1-2,-2 2 0,-1 4-2,0 2 0,-2 2-1,-1-2-2,0 0-1,-1-1-2,-1-2-2,0-1 1,0 0-2,0-1 0,-1-2 0,-1-2 1,0-2-1,-1-1 1,-2-3-3,0-3-2,-1-3-5,-2-3-3,-1-3-3,-3-1-2,-4-2-3,-2-2-2,-2-3-2,-3-1-3,-1-2-2,-3-2-2,-2-2-2,-4-1-3,-5 0-3,-3-1-2,1-1-5,6 0-6,5 0-7,7 0-6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41948 44928 436,'-9'-15'2,"0"1"6,-2 1 5,0 0 4,0 3 5,1 3 0,0 2 3,2 4 1,-1 1 0,-3 2-3,-4 0-4,-2 2-2,-1 0-4,1 0-1,1-1-3,1 1-2,0 0-1,-2 0 0,0 0 1,-1 0 1,1 0 0,1 0-2,2 0-1,3 0-1,0 0 0,0 2 0,0 0 1,1 1 1,-1 1-2,0 2-2,0 0-3,1 1-3,0 1 1,4 0 2,2 0 3,4-1 3,1 2 2,0 2 3,0 1 1,0 3 3,0 2 1,2 3-1,0 3-1,2 3 0,-1 3-1,0 6 0,-2 5-1,0 4 0,-1 4-1,0 2-1,0 2-2,0 2-2,-1 0-1,0-1 1,-2-1-2,0 0 1,-1-4-1,0-2 0,0-6 1,0-2-1,1-4 1,0-2-1,2-2-1,0-1 0,1-3 1,-2-2 0,0-1 1,-1-3 1,0-2-5,3-3-7,4-3-9,2-2-9,4-6-4,6-8 1,4-8 0,5-8 1,1-3 1,-1 3 4,-3 1 3,-1 3 4,-3 0-7,-1 2-16,-2 1-17,-2 0-17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8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53740 43340 539,'1'-22'0,"1"5"0,3 3 0,2 4 0,5 4 10,8 2 19,7 4 19,8 3 20,0 2 2,-7 5-12,-9 4-14,-7 4-13,-5 2-9,-2 2-4,-2 3-3,-2 2-5,-4 0-3,-6 2-2,-6 1 0,-5 1-3,-4-1-1,1-1-2,-1-3-2,1-1-2,0-3-1,1-3 2,1-3 0,1-3 2,5-4 3,10-4 3,10-6 4,10-4 3,6-3 0,3 0-5,3 1-5,3-1-4,0 1-2,-2 2 2,-1 2 0,-3 2 1,-1 1-7,-3 0-19,-1 0-17,-2 0-18,-3 0-7,-1 0 4,-2 0 3,-2 0 4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5"/>
    </inkml:context>
    <inkml:brush xml:id="br0">
      <inkml:brushProperty name="width" value="0.02879" units="cm"/>
      <inkml:brushProperty name="height" value="0.02879" units="cm"/>
      <inkml:brushProperty name="color" value="#F2395B"/>
    </inkml:brush>
  </inkml:definitions>
  <inkml:trace contextRef="#ctx0" brushRef="#br0">53650 24250 764,'3'-47'20,"6"6"1,7 7-2,6 6-1,6 6 0,6 6-1,7 7 0,6 6 0,1 3-2,-3 0-3,-3 0-3,-2 0-3,-8 7-2,-8 17-2,-10 15-3,-9 16-2,-12 13-3,-11 14-4,-14 11-2,-11 14-5,-9 3 0,-3-2-1,-3-3 1,-2-3 1,0-7 0,7-9 1,6-10 3,7-8 0,5-12 2,7-12 1,6-13 0,7-12 1,10-15 4,16-15 9,15-15 8,17-16 7,7-10 3,0-3-5,0-3-4,0-2-5,-2 2-3,-3 9-4,-3 10-4,-2 10-3,-6 4-3,-6 0-3,-6 0-4,-6 0-2,-9 0-5,-8 0-3,-10 0-5,-9 0-4,-7 0 1,-3 0 7,-3 0 8,-2 0 7,-1 0 6,3 0 4,3 0 3,4 0 5,1 1 2,0 4-2,0 3 0,0 3-1,3 7 6,6 14 13,7 11 13,6 14 13,1 10 2,-3 9-8,-3 10-8,-2 10-8,-3 8-6,1 10-4,-1 10-4,1 9-3,-6 6-5,-8 3-5,-10 3-6,-9 4-5,-5 1-4,0 0-3,0 0-1,0 0-3,1-8-3,4-16-2,3-15-3,3-15-2,4-15 0,7-12 5,6-13 4,7-12 3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8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54700 43676 610,'0'-16'6,"2"2"14,0 1 12,2 1 13,1 1 4,3 2-5,4 2-4,2 2-6,4 1-3,3 0-5,5 0-3,3 1-4,2-2-5,-2 2-7,0-1-8,0 0-7,-4 0-5,-2 2-6,-3 0-6,-2 2-4,-4 0-7,-1 0-8,-2 0-8,-2 0-7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3:58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55446 42974 453,'-8'-7'0,"0"1"0,0 0 0,0 2 0,0-1 3,1 0 7,-1-1 7,0-2 6,2 2 9,4 2 11,4 4 12,4 3 10,1 2 2,-1 5-10,0 4-10,-2 4-10,0 4-7,0 6-6,0 6-6,0 7-5,0 4-8,0 6-8,0 4-10,0 6-9,-1-4-4,-1-11 0,0-10 1,-1-11 0,-2-6-9,-1-1-16,0-1-18,-1 0-16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14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31847 46887 640,'-7'-6'4,"2"6"8,2 4 9,2 6 9,1 3 2,-2 5-3,0 3-3,-1 5-2,-2 0-2,2-1-2,-1-3 0,0-1-2,0 0-2,2 1-1,0 3-2,2 1-2,0 1-1,0-1-1,0-1-1,0-1-1,0-1-1,0 1-2,0-1-2,0 1-2,0-2-2,0-1-2,0-3-3,0-1-3,3-3-3,6-2-5,5-4-3,7-3-5,6-2-5,6-4-6,8-2-5,7-3-7,-2-2 2,-8 2 8,-9 1 9,-9 0 8,-4 0 5,-1-2 0,1-2 1,0-1-1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1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20071 44752 557,'0'-21'6,"0"3"11,0 4 12,0 5 11,0 4 6,0 8-1,0 6 0,0 7-1,-1 5-3,-4 1-8,-2 3-7,-3 1-7,-1 2-5,0 1-2,2 1-2,2 1-2,-1 0-3,0 2-3,0 0-2,0 2-2,1 0-2,-1 0-1,0 0-1,0 1-2,1-3 1,0-4 0,2-3 0,1-5 0,3-8-9,7-14-17,7-14-19,8-13-18,1-7-3,-3 1 13,-4 1 13,-2 2 13,-2 1 8,-2 5 3,-3 3 4,-1 5 3,-1 1 4,0 1 5,0-1 6,0 1 4,0 1 1,0 3-4,0 2-4,0 4-4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2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20550 44940 540,'0'-14'7,"2"2"14,0 4 15,2 3 14,0 3 4,2 6-5,0 4-6,1 5-5,1 4-6,-2 2-4,-1 1-6,0 3-4,-1 1-5,0 1-1,0 0-2,0 2-2,-1 1-3,1 0-1,0 2-3,-1 1-1,1-1-1,0-3 1,0-3 2,0-3 2,0-3-1,2-3-2,0-2-3,2-4-3,0-5 1,1-8 1,2-8 2,0-7 1,1-7 1,1-3-1,1-5-1,2-3-1,-1-3-1,-2-2 0,0-2 0,0-1-1,-2 0-1,-1 6 0,0 4-2,-2 5 0,-1 2-2,-2 1-2,-3 0-2,0-1-2,-3 6-10,-1 9-20,0 10-18,-1 10-19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2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21941 45137 570,'15'-1'23,"-2"-4"3,1-2 2,-2-3 4,-1-2-1,-2 0-3,-3 0-4,-1 2-4,-1-2-4,0 2-5,0 1-4,0 0-4,-1 1-3,-2-2-3,-2 0-3,-2-1-3,-2 0-1,0 2 0,-1 3 0,-1 1-1,-1 1 1,0 2 1,0 0 3,0 2 1,0 1 2,-2 4 2,0 2 2,0 4 2,-3 2 2,0 3 2,-1 3 0,-1 3 3,0 2 1,1 0 0,0 2 1,2 1 1,1 0 0,2-1-1,3-1-1,1-1-2,1-2 1,2-3 0,0-3 0,2-3 0,2-4-2,6-1-4,4-4-4,5-2-5,2-5-3,-1-4-2,-1-4-4,0-6-2,-2-3-1,-1 0 1,-1 1 1,-1-1 1,-1 2 4,-1 5 8,-1 3 8,0 4 7,-3 5 6,0 6 3,-4 6 5,0 6 3,-2 1-1,1-1-3,2-3-6,0-1-3,1 0-7,0 0-6,0 1-6,0 0-8,0 2-5,0-1-6,0 1-6,0 0-4,0-2-4,2-1 0,0-2-1,1-2-1,1-4-2,0-2-2,0-6-4,0-2-2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2"/>
    </inkml:context>
    <inkml:brush xml:id="br0">
      <inkml:brushProperty name="width" value="0.03473" units="cm"/>
      <inkml:brushProperty name="height" value="0.03473" units="cm"/>
      <inkml:brushProperty name="color" value="#F2395B"/>
    </inkml:brush>
  </inkml:definitions>
  <inkml:trace contextRef="#ctx0" brushRef="#br0">22950 45605 633,'8'-21'5,"0"4"11,0 3 11,-1 4 10,1 3 5,0 0-4,0 2-3,0 1-2,1 1-4,1 3-1,3 4-3,2 2-3,-2 4-4,-3 4-8,-4 3-8,-4 5-9,-3 1-4,-2 0-3,-2 1-4,-2-1-2,0 0-1,-1-1 4,0-1 1,0-1 4,1-2 3,0-3 2,2-3 5,1-2 3,1-4 3,6-3 5,2-2 3,5-4 5,2-2 0,2-3-4,0-4-4,1-2-4,1-1-6,1-1-7,2 1-9,-1-1-7,0 1-6,-1 1-3,-2 1-3,-3 1-3,2-1 0,2-2 2,3-2 4,3-1 2,-1 1 4,-3 3 4,-4 4 3,-4 5 5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3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24494 44762 498,'13'-34'24,"-6"11"11,-6 11 10,-6 11 11,-4 6-1,0 5-12,-1 4-11,-1 4-11,0 1-6,2 1-4,2-1-1,2 1-3,1-1-1,-2 1 0,0 0 0,-1-2-1,0 1 0,2-1-3,2-1-2,2 0-2,3-3-2,4-3-2,4-3-2,3-2-1,3-5-2,2-6-1,0-6-1,1-5 0,0-5-2,-1 0 1,-1-1-1,0-1 0,-4 3 1,0 2 4,-2 4 2,-2 5 4,-3 4 8,-1 8 13,-2 6 13,-2 7 13,-1 4 4,-2-2-8,0 2-6,-1 0-7,-1-2-6,2-1-5,0-3-5,2-1-5,2-2-4,5 0-3,6-2-3,4-1-3,2-3-2,-3-6 1,-1-6 2,-2-5 0,-2-5 1,1-2-1,0-1 0,0-3-1,-1-1 0,-3-1 0,-1 0 2,-2-1 0,-2-1 0,0 1 2,-2 1 1,0 1 0,-2 1 1,-2 1 0,-2 1 1,-2 1-1,0 1-1,-1 4 0,0 3 0,0 3-1,0 4-6,-2 8-11,0 6-12,-1 7-10,0 3-4,4-1 5,2-1 4,4 0 4,2-3 4,4-3 4,2-3 4,4-2 3,0-2 4,-1 2 2,0 0 3,-2 1 3,0 1 4,0-2 4,0-1 7,-1 0 4,1 0 3,-2 3 0,-1 4 0,0 2 0,-1 3 0,0 1-2,0 3-1,0 0-2,-1 2 0,-1-1-3,0-1 0,-2 0-1,1-4-1,2-1 1,2-4 1,2-3 0,1-1 2,2-2 1,0-1 1,1 0 2,2-2-1,0-2 0,0-2-2,2-2-1,1-1 1,0 0 5,-1 0 4,1 0 4,-1 1 1,-1 2-3,0 2-3,-2 2-4,-1 5-2,-2 10-1,-3 8-3,-1 8-2,-2 7-2,-4 2-3,-2 4-2,-3 3-2,-3-1-4,-2-1-5,-2-2-6,-1-2-6,-2-3-3,0-4-2,0-4-3,1-3-2,-1-4-1,0-2 0,1-1 2,0-2 0,0-4 1,2-3 1,3-4 1,1-4 2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4"/>
    </inkml:context>
    <inkml:brush xml:id="br0">
      <inkml:brushProperty name="width" value="0.03918" units="cm"/>
      <inkml:brushProperty name="height" value="0.03918" units="cm"/>
      <inkml:brushProperty name="color" value="#F2395B"/>
    </inkml:brush>
  </inkml:definitions>
  <inkml:trace contextRef="#ctx0" brushRef="#br0">27255 45241 561,'-13'-2'48,"6"0"3,6-3 3,6-2 3,5 0-3,4 2-8,3 3-8,5 1-9,2 1-7,3-2-6,0 0-6,4-2-6,1-1-3,4-1 1,3-3 1,3-2 1,-2 0-6,-5 3-10,-4 1-11,-5 3-10,-5 0-12,-3 0-11,-4 0-12,-4 0-12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4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28027 44544 514,'-14'-8'2,"2"2"4,1 1 3,2 0 5,2 3 10,1 4 14,0 4 16,2 4 14,0 4 2,2 7-14,0 5-12,2 7-14,0 3-8,2 2-4,0 2-4,2 2-2,1 2-8,1 0-7,3 1-9,2 1-9,1 0-6,-1-2-4,0-2-4,1-1-3,-1-6-7,-2-8-8,-2-7-7,-2-8-8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6"/>
    </inkml:context>
    <inkml:brush xml:id="br0">
      <inkml:brushProperty name="width" value="0.02687" units="cm"/>
      <inkml:brushProperty name="height" value="0.02687" units="cm"/>
      <inkml:brushProperty name="color" value="#F2395B"/>
    </inkml:brush>
  </inkml:definitions>
  <inkml:trace contextRef="#ctx0" brushRef="#br0">53550 25500 818,'31'-29'0,"13"-5"-2,12-7-2,13-5 0,1 0 1,-9 10 7,-10 10 4,-8 9 7,-8 7 1,-2 7-3,-3 6-4,-3 7-3,-7 7-3,-9 9-1,-10 10-2,-8 10-2,-8 7-1,-2 6 1,-3 7-1,-3 6 0,-4-1 0,-3-5 1,-3-7 1,-2-5 0,-1-8 1,3-5 0,3-7 2,4-5 2,10-11 0,19-11 4,19-14 1,19-11 3,7-9 1,-3-3-3,-3-3-1,-2-2-2,-5 0-4,-2 7-2,-3 6-5,-3 7-3,-6 10-2,-5 16-2,-7 15 0,-5 17-2,-11 8 2,-11 4 3,-14 3 5,-11 3 4,-6 1 2,4 1 2,3-1 3,3 1 1,3-3 1,3-2 2,3-3 0,4-3 1,13-17-3,26-27-7,24-28-8,26-28-7,10-15-6,-3 1-2,-3-1-2,-2 1-4,-5 2 1,-2 7 3,-3 6 3,-3 7 4,-6 7 2,-5 9 3,-7 10 4,-5 10 3,-3 7 7,4 6 10,3 7 10,3 6 11,-2 4 3,-6 4-3,-6 3-4,-6 3-2,-2-1-6,3-2-6,3-3-7,4-3-6,1-4-9,0-3-9,0-3-9,0-2-9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29812 44129 568,'-2'-22'50,"-4"6"1,-4 5 2,-3 5 1,-3 5-5,1 7-12,-1 7-10,0 8-11,0 3-7,0 1-1,-3 1-2,1 1-2,-1-2-1,4 0-4,3-3-2,3-1-3,1-3-2,2-1 0,1-2 0,0-2 0,3-3 1,4-1 4,4-2 4,4-2 3,1-2 3,1 0 1,0-2 2,0 0 0,0-1 1,3 0-1,2 0 0,2 0-1,-2 2-2,-2 4-4,-3 3-4,-2 5-4,-4 3-3,-1 3 0,-2 3-2,-2 3 0,-2 0-2,-2-4 0,-2-2-2,-1-2-1,-2-3 2,0 1 1,0 0 3,0-1 3,1 0 1,0-2 2,3-3 0,0-1 1,2-4 1,7-8 0,5-6-1,7-7 1,3-5-2,1 0-2,1-1-3,1 0-3,0 0-1,-3 4 0,-1 6 0,-2 2 0,-2 2 3,-1 2 6,-1 1 5,0 0 7,-2 2 4,0 2 3,1 2 3,0 2 3,-1 2 2,-1 2 0,-1 2 0,0 2-1,-1-1 0,0 2-3,-1 0-2,1 0-2,0-1-5,0-1-8,0-1-9,0 0-9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5"/>
    </inkml:context>
    <inkml:brush xml:id="br0">
      <inkml:brushProperty name="width" value="0.03644" units="cm"/>
      <inkml:brushProperty name="height" value="0.03644" units="cm"/>
      <inkml:brushProperty name="color" value="#F2395B"/>
    </inkml:brush>
  </inkml:definitions>
  <inkml:trace contextRef="#ctx0" brushRef="#br0">30837 44327 603,'-6'-6'75,"6"2"-7,4 4-8,6 3-6,1 2-8,1 3-8,0 3-9,-1 4-8,1 2-16,1 2-20,1 4-23,2 3-21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5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31762 44429 474,'-8'-5'32,"-1"8"4,-1 6 4,-1 8 5,0 2 0,4 3-4,2 3-3,4 2-4,1 0-3,0 0-4,0 1-3,0-1-4,1 0-2,2-4-1,2 0-2,2-3-2,2-2 0,1-3-2,3-2 0,1-4-2,1-2-3,-1-2-9,-1-3-8,0 0-7,-1-5-5,0-2-1,-1-5-2,0-4-1,0-4 0,-2-5 3,-2-5 3,-2-3 2,-1-4 0,0 1 1,-1 1-1,1 1-1,-1 1 2,-4 2 7,-2 1 5,-3 0 6,-2 2 4,0 5 3,0 3 2,0 5 4,-1 5-5,-3 10-13,-3 8-11,-3 9-13,1 3-8,4-3-2,6-3-2,5-2-3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5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32600 45024 617,'21'-1'6,"-3"0"11,-4-2 11,-4 0 12,-2 0 4,3 2-3,2 2-2,2 2-3,-1 1-5,-3 2-6,-3 0-7,-2 2-7,-2 2-3,-1 5 0,1 5 2,0 5 0,-1 1-3,-1 2-4,0-1-4,-2 1-6,-1-1-3,-2-1 0,-2-1-2,-1-1 0,-1-3 1,1-2 4,1-3 3,0-3 4,3-2 3,2-2 4,4-2 4,2-2 3,3-2 0,1-1-5,2 0-5,3-1-4,1-2-8,-1-1-7,1 0-10,0-1-8,-1-1-2,-1 0 5,-1 0 4,0 0 4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6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34735 44962 571,'-40'-1'8,"15"-1"16,15 0 17,15-1 16,9-2 4,7 0-8,5-1-8,7-1-8,3 0-7,4 1-5,3 0-5,1 2-6,4 0-5,2 2-4,2 0-6,2 2-5,0 0-3,-4 0-2,-3 0-3,-2 0-3,-4 0-4,-4 2-7,-4 0-6,-4 2-7,-3 0-3,-3 0 1,-3-1 2,-2 2 2,-4-2 1,-1 1 3,-2-1 3,-2 1 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6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34941 45493 620,'-43'7'9,"10"-2"0,8-3-2,9 0 0,5-4 5,4 0 11,2-3 11,4-2 10,4-1 3,7-2-6,8 0-7,6 0-5,6-1-5,4 2-4,6 2-4,5 3-3,3-1-5,2 2-6,2-1-5,2 0-7,1 0-5,0 2-5,3 0-5,0 2-5,-2 0-4,-6 0-4,-6 0-3,-6 0-4,-6 0 1,-7 0 7,-7 0 6,-7 0 7,-2 0 3,0 0 2,1 0-1,2 0 2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8"/>
    </inkml:context>
    <inkml:brush xml:id="br0">
      <inkml:brushProperty name="width" value="0.03134" units="cm"/>
      <inkml:brushProperty name="height" value="0.03134" units="cm"/>
      <inkml:brushProperty name="color" value="#F2395B"/>
    </inkml:brush>
  </inkml:definitions>
  <inkml:trace contextRef="#ctx0" brushRef="#br0">35160 42500 701,'28'0'109,"-4"0"-25,-5 0-25,-5 0-25,-3 1-21,-1 2-18,0 2-16,-2 2-17,-1 1-8,-2-1 1,-2 1 2,-2 0 2,-2 0 2,-2 0 3,-2 0 3,-2-1 2,-1 1 5,-2 0 7,0 0 7,-1 0 5,-1-1 6,1-1 2,-1 0 2,0-2 3,1 0 2,0 0 4,3 0 2,0 0 3,3-1 6,6-2 6,6-2 8,5-2 6,2-1 0,-1 0-10,-3 0-9,0 0-9,-4 2-9,-1 2-5,-2 3-7,-2 4-5,-1 2-4,-2 1 2,0 3 0,-2 2 2,-1 1-1,-3 1 0,-4 1 0,-2 1-1,-1-1 0,2 1 3,0-2 2,0-1 2,1-1 1,1-3 3,-1-1 2,0-2 1,1-1 6,2 2 7,3 0 8,1 1 8,1 2 1,2 0-5,0 1-6,2 1-5,3-3-5,6-6-4,5-8-4,7-6-4,4-6-2,1-6-2,1-3 0,4-6-2,0-1-2,1 3-4,-1 3-3,0 3-4,-1 3 1,-3 5 5,-4 3 5,-2 4 6,-2 4 5,-2 1 3,-3 2 3,-1 1 3,-3 3 4,-2 3 1,-4 4 1,-2 2 3,-4 2 1,-2 1-1,-4 1-1,-2 2 0,-1-2-1,1 1-4,0-2-3,2-1-3,0-1-6,2-3-6,1-1-9,0-2-6,3-4-9,2-6-9,4-6-8,2-6-9,1-2 0,0 1 10,-2 1 9,0 1 9,-1 0 8,0 2 4,-1 1 4,1 0 4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8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36950 42747 738,'7'-8'5,"-2"0"10,-3 1 11,0-1 10,-1 1 2,1 2-9,3 2-8,2 2-9,0 3-7,-2 6-8,-2 4-8,-2 5-7,-1 3-5,0 0 1,0 2-1,0 2 1,0-1 1,0-1 1,0-1 2,0-2 2,-1-1 4,0-3 4,-2-2 6,0-4 4,1-4 10,2-4 12,3-6 12,4-4 13,1-2 2,0 1-9,0 0-9,-1 2-9,2-2-9,2-3-9,1-5-10,2-3-9,1-1-6,0 3-3,-2 3-3,-1 2-3,-1 3-5,-2 2-6,-2-1-6,-2 2-6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09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38556 44150 670,'-9'31'95,"0"-1"-20,-2-2-20,1 1-21,-3-1-13,0 4-3,0 3-5,-2 2-4,0-1-3,2-4-3,2-5-2,3-5-4,1-3-3,2-2-4,2-3-3,2-1-4,2-4-7,2-6-12,2-6-11,2-6-12,0-3 0,-1 1 11,-1-1 11,0 0 11,-1 1 7,0 0 1,0 2 2,0 1 2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0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38800 43817 576,'7'-23'1,"0"4"3,-2 3 3,0 3 2,-1 2 7,1 2 10,2 3 10,0 1 9,1 3 3,2 6-8,0 4-8,1 5-6,0 5-6,0 4-1,-3 3-3,1 4-2,-2 3-2,-1-1-1,-1 1-1,0-1-1,-1-2-1,0 0-2,0-3-2,0-1-1,1-5-2,3-5-1,4-6-3,2-6-1,2-8-2,1-10 0,2-10 1,0-9-1,0-7 0,-1-3 0,-1-5-1,-2-4-1,1-1 1,-2 4 1,-1 3 1,-1 3 1,-1 4 1,-2 5 0,-2 7 1,-2 6 0,-2 6-10,-1 10-20,0 9-21,-1 8-19,-2 4-4,-1-1 14,0-1 14,-1 0 13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7"/>
    </inkml:context>
    <inkml:brush xml:id="br0">
      <inkml:brushProperty name="width" value="0.03118" units="cm"/>
      <inkml:brushProperty name="height" value="0.03118" units="cm"/>
      <inkml:brushProperty name="color" value="#F2395B"/>
    </inkml:brush>
  </inkml:definitions>
  <inkml:trace contextRef="#ctx0" brushRef="#br0">55200 24150 705,'48'-4'1,"-3"-5"1,-3-7 2,-2-5 2,-3-3 2,1 4 1,-1 3 3,1 3 1,-3 4 2,-2 7 0,-3 6 1,-3 7 1,-4 7-5,-3 9-6,-3 10-8,-2 10-7,-9 8-2,-12 10 3,-13 10 4,-12 9 2,-9 9 2,-2 9 1,-3 10 2,-3 10 0,-4 0 2,-3-5 1,-3-7 2,-2-5 1,0-9 0,7-9-1,6-10-2,7-8-1,5-11-1,7-8 0,6-10-1,7-9-2,8-15-4,14-18-9,11-19-10,14-18-10,8-10-3,7 0 4,6 0 2,7 0 4,-1 4 3,-6 10 3,-6 10 3,-6 9 3,-6 9 6,-2 9 10,-3 10 8,-3 10 11,-6 11 4,-5 17 0,-7 15 2,-5 16-1,-6 4 0,-3-6-2,-3-6-2,-2-6-1,-5-4-3,-2 1-3,-3-1-2,-3 1-3,7-10-7,19-19-12,19-18-11,19-19-13,10-19-5,4-19-2,3-18-1,3-19 0,1-5 2,1 9 6,-1 10 5,1 10 7,-6 10 5,-8 13 6,-10 12 5,-9 13 6,-7 10 8,-3 10 11,-3 10 11,-2 9 11,-5 6 5,-2 3-3,-3 3-3,-3 4-2,-2-1-3,0-3-3,0-3-3,0-2-4,0-3-7,0 1-10,0-1-12,0 1-11,0-9-10,0-15-7,0-15-7,0-16-9,0-10 0,0-3 6,0-3 6,0-2 6,1-1 3,4 3 0,3 3 1,3 4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0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40297 44366 667,'13'6'-5,"-2"-4"10,-3-4 7,-2-4 10,-1-3 3,1 0-2,3-4-2,2-2-1,0 0-1,-2-1-2,-3 0-1,0 1-2,-3-1 0,-1 2-3,0 1-1,-2 1-2,-1 1-1,-4 2-1,-2 2-3,-3 3 0,-2 2-3,0 5-2,0 6-3,1 4-3,-1 3 0,0-1 3,1 1 4,0 0 2,-2 1 2,0 3 1,-1 3 2,-1 3 0,0-1 2,2-2 2,3-3 0,1-3 3,3-3-3,6-1-6,4-2-5,6-2-6,2-4-4,1-4-1,1-6-2,2-4-2,-1-3-1,1 1 1,0-1 2,-2 0-1,1 1 3,-2 2 3,-3 3 2,-1 1 3,-1 3 7,0 6 10,0 4 11,0 5 10,-2 2 2,-1-1-5,-2 0-6,-2-2-7,0 0-12,0 0-18,2-1-20,0 1-19,2-2-8,0-4 0,1-4 2,2-4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1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41300 43928 577,'8'-9'3,"2"-2"4,0-2 6,1-1 5,1 0 3,0 2 0,-1 4 1,1 3 1,0 1 0,0 2-2,-1 0-1,1 2-1,-1 2-3,-2 4-3,-2 3-5,-2 5-3,-3 3-4,-1 1-4,-2 3-4,-1 2-3,-3 0-1,0 1 2,-2-2 1,0 2 1,-1-2 2,0-3 1,1-3 3,-1-3 1,3-3-1,8-4-1,6-4-2,7-4-1,4-4-4,-1-4-2,1-3-2,0-5-4,-2-2 0,1 1 2,-2-1 3,-1 2 2,0-4-2,1-3-8,2-5-8,0-3-7,-1-3 0,-2 1 7,-1 0 8,-3 0 9,-1 0 5,0 4 4,-2 0 5,0 3 3,-2 2 6,-1 5 8,-1 3 6,0 5 8,-3 3 7,-4 6 8,-4 4 6,-4 6 8,-1 5-2,-1 7-11,0 7-10,0 7-12,1 3-7,-1 0-5,0 0-4,1 0-5,0-1-5,3-5-3,1-4-3,2-3-5,3-4-4,2-3-3,3-2-3,4-4-4,2-3 1,3-2 5,3-4 6,3-2 5,1-2 4,-1 0 0,-1 0 2,-1 0 0,-1 0 1,-2 0-1,-3 0 0,-1 1 0,-2 0 0,-2 6 1,-2 2 0,-2 5 0,-3 3 0,-2 1-1,-3 3-1,-3 2-1,-2-1-1,2 2-1,0 0-1,2-1-2,0 0 0,1-3 0,-1-1 1,0-2 0,2-2 1,4-2 3,4-3 3,4-1 3,3-3 0,3-6-1,4-4 0,2-5-2,1-3 0,-1 1-2,-1-1-2,-1 0-1,-1 1-1,0 3 2,-2 1 0,-1 2 2,0 2 1,0 2 4,-1 2 2,1 2 3,-1 3 2,0 2-1,-2 4 1,-1 2-1,0 2 0,-2-1-2,-1 1-2,0 0-1,-1-1-3,0-1-4,0 0-5,0-2-5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1"/>
    </inkml:context>
    <inkml:brush xml:id="br0">
      <inkml:brushProperty name="width" value="0.02856" units="cm"/>
      <inkml:brushProperty name="height" value="0.02856" units="cm"/>
      <inkml:brushProperty name="color" value="#F2395B"/>
    </inkml:brush>
  </inkml:definitions>
  <inkml:trace contextRef="#ctx0" brushRef="#br0">43533 43698 770,'-6'-17'85,"4"11"-20,4 12-20,4 11-20,2 8-15,0 1-13,-1 3-11,0 0-13,0-1-3,-2-5 3,-2-7 3,-2-5 4,-1-3-2,2 0-7,0 0-8,2 0-6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1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44100 44028 492,'13'-5'31,"-2"4"1,-6 6 1,-3 4 0,-2 4-1,0 3-3,0 3-3,0 4-3,0 0-3,-2 1 0,0-1-2,-1 1-2,-2-2 0,2-1-1,-1-3-1,0-1 0,0-2-2,2-1-1,0-1-2,2 0-2,2-3-3,6-5-4,4-3-5,5-4-4,3-5-5,1-9-5,1-8-5,1-7-6,-1-4-2,-3 2 1,-3 0 2,-3 1 2,-2 2 2,-2 1 6,-2 3 5,-2 1 4,-2 4 6,-1 3 6,0 4 6,-2 5 6,-1 2 4,-4 2 0,-2 2 1,-3 2 1,-2 3 0,0 4-1,0 4 0,1 3-1,0 2-2,4-1-3,2 0-4,4-2-3,2 0-6,2 0-7,2-1-8,2 1-7,1 0-3,1 2 4,2 0 2,0 1 3,-1 1 3,-2 1 3,-4 1 2,-2 1 2,-2 2 4,2 0 2,0 0 3,2 3 3,-1-1 2,-1 1 2,0-1 1,-2 1 2,1-3 1,2-3-1,2-5 0,2-3 1,2-3-1,3-2 0,4-2-1,2-2 1,0-1-1,-2 0 0,-1 0 1,-2 0-1,-2 1 0,-1 4-1,0 2 0,-2 3 0,-1 4-1,-2 2 0,-3 3 0,0 2 0,-4 4 0,-2 3-1,-4 3-1,-2 2 0,-3 3-3,-1 3-6,-3 1-5,-2 2-5,0-1-6,-4-2-6,-1-3-8,-3-3-7,1-3-4,1-3-3,2-4-2,3-1-3,2-5 3,2-3 7,5-4 8,2-4 7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45666 44524 522,'-7'-8'0,"2"0"0,2 0 0,2 1 0,2-1 8,2 1 14,2-1 15,2 0 15,2 0 4,5 0-6,4 0-6,3 1-5,3 0-4,0 1-2,3 0 0,0 2-1,0 0-7,0 2-14,1 0-11,-1 2-14,-1 0-8,-4 0-5,-2 0-4,-2 0-4,-3 0-5,-1 2-3,-1 0-5,0 2-5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2"/>
    </inkml:context>
    <inkml:brush xml:id="br0">
      <inkml:brushProperty name="width" value="0.04795" units="cm"/>
      <inkml:brushProperty name="height" value="0.04795" units="cm"/>
      <inkml:brushProperty name="color" value="#F2395B"/>
    </inkml:brush>
  </inkml:definitions>
  <inkml:trace contextRef="#ctx0" brushRef="#br0">46496 43355 458,'-14'-1'5,"3"-2"10,2-2 9,5-1 10,0 1 9,2 8 10,0 6 8,2 7 10,0 7-2,2 7-13,0 7-12,2 6-14,0 6-10,-1 1-8,1 5-8,0 2-7,-1 1-11,0-1-11,-2 0-12,0-2-12,-1-5-3,2-5 4,0-7 4,1-7 5,0-6 0,-1-2-4,0-3-4,-1-2-4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3"/>
    </inkml:context>
    <inkml:brush xml:id="br0">
      <inkml:brushProperty name="width" value="0.04539" units="cm"/>
      <inkml:brushProperty name="height" value="0.04539" units="cm"/>
      <inkml:brushProperty name="color" value="#F2395B"/>
    </inkml:brush>
  </inkml:definitions>
  <inkml:trace contextRef="#ctx0" brushRef="#br0">49165 43595 484,'-16'-13'-34,"1"4"23,-1 6 23,0 5 23,1 5 9,-1 7-7,0 7-5,1 7-6,-2 4-4,0 3-2,-1 0-2,-1 3-3,0 0-2,3-3 0,1-4 0,2-2-2,2-3 1,3-3-2,1-3 1,2-2-1,5-5-4,10-3-9,8-4-9,9-4-9,4-5-4,-2-4 0,0-5-2,-1-5 1,-1-1 0,-1 2 3,-1 4 3,-1 3 2,-2 1 4,-4 2 5,-2 1 3,-2 0 6,-3 3 1,-3 2 0,-1 4-1,-2 2 0,-2 2 6,0 2 12,-1 0 11,-2 1 13,0 2 6,-2 2-2,-1 1-1,0 3-2,-1 0-3,0 0-6,0 1-6,1-1-6,-1 0-5,2-2-3,0-3-3,2-1-3,2-3-5,6-2-8,4-4-7,5-2-6,2-5-4,-1-4 0,-1-6 0,0-3 0,-2-6 1,1-2 2,0-3 2,-1-2 2,0-3 0,-2-2 1,-3-3 1,-1 0 0,-1-1 3,-2 5 5,-1 4 6,0 3 5,-3 4 3,-4 1 1,-4 3 1,-4 2 1,-3 2-1,-1 4-1,-3 4-2,-2 4-2,0 4-3,-1 2-7,0 4-6,1 2-7,-1 3-4,-1 3-4,-1 2-5,-1 4-3,1 1-3,5-1-2,3-1-1,5 0-2,1-3 3,0-3 6,1-3 7,-1-2 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3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50800 44845 598,'42'-13'20,"-8"4"1,-9 6 0,-8 5 2,-6 2 0,-1 1 2,-1 2 1,-1 0 1,-2 2 0,-1 3-2,-2 4-1,-1 2-1,-4 2-5,-2 1-6,-4 1-6,-1 1-7,-4-2-4,0-2-1,-1-3-1,-1-2-1,0-2-1,1 3 1,0 1 0,2 3 0,2-1 4,5-3 8,2-2 6,6-4 8,3-2 3,5-2-1,5-3 0,5 0-1,3-3-2,-1-1-7,1 0-4,-1-1-7,-1-2-5,0 0-6,-1-1-6,0-2-6,-3 2-10,-3 2-15,-3 4-15,-2 3-16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5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21115 50246 611,'-8'-29'27,"2"5"-3,1 5-3,0 5-4,1 3-3,-2 0-2,0 2-1,-1 1-3,-1 0-1,0 0 0,1 0 0,0 1-1,-3-1-1,0 2 0,-3 0-1,-1 2-1,-2 1-1,0 2-1,0 2-2,1 2-3,-1 3 1,-2 4 1,0 3 1,-1 5 2,-1 3 0,1 5 1,-1 3 1,1 5 0,-1 2 1,1 1-1,-1 3 0,0 3 0,1 0 0,1 2 1,1 0 1,1 2 0,1-2 1,2-2 1,3-4 0,1-2 1,3-3-1,4-4 1,4-2-2,4-3 1,4-3-1,3-1 1,5-3-1,4-1 1,3-3 0,4-4-3,5-5-1,3-2-1,2-3-3,0 0-3,1 0-4,-1 0-4,-1-3-2,0-2-4,-1-5-3,-2-4-3,-1-1-1,-2 1 1,-1 1 0,-3 0 1,-2 0 1,-5-1 3,-3-3 1,-4-1 3,-4-1 1,-1 0 4,-2 3 3,-2 0 3,-2 1 3,0 1 1,-2 0 3,0 2 3,-3 1 1,-2 1 4,-4 0 2,-2 2 3,-2 1 0,-1 2 0,-2 2-1,0 2-1,0 4 0,-1 6-1,0 6 0,1 5-1,-1 4 0,0 1-1,1 1 0,-1 0-1,1 2-1,1-1 0,0 0 0,2 1-1,2-3 0,1-3-1,2-4 0,3-5 0,2-3-1,8-4-2,4-4-1,6-4-1,4-5-5,1-6-8,1-5-8,1-7-9,0-2-2,-1 1 1,-1 1 1,0 1 3,-4 2 3,-1 1 6,-4 4 4,-3 0 5,-1 2 7,-2 3 8,-1 1 7,0 2 9,-2 4 5,0 8 2,-2 6 3,0 8 2,-1 2-2,2 1-6,0-2-6,2 2-7,0-1-3,1 1-1,2 0 0,0-1-2,2 0-2,2-3-6,2-1-6,1-2-5,2-2-6,0-1-6,-1 0-5,1-2-6,0-1-4,-1 0-4,1-2-2,0 0-4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6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24495 50494 568,'-8'-16'-12,"0"1"3,0-1 5,1 0 3,-1 3 4,0 3 4,0 4 3,0 4 4,0 2 3,-2 0 1,0 0 2,-1 0 1,-2 1 0,0 4-1,-1 2-2,-1 4-1,-1 2-2,-1 5-1,-2 3-3,1 5-1,-1 1-1,2-1 0,2-1 0,3-1 1,1-1-1,0 1-1,2-1-2,1 1-1,1-3 0,2 0-1,2-3-1,2-1 1,1-2-2,0-1 1,0-1 0,0 0-1,1-3-1,4-2-2,2-4-3,4-3-3,2-3-1,3-6-2,3-4 0,3-5-2,2-3-1,-1-1-2,1-1 0,-1-1-3,-1 1 2,-1 4 3,-2 2 4,-2 3 3,-3 3 4,-3 6 2,-3 4 4,-2 6 2,-4 4 5,-4 7 8,-4 6 7,-4 4 7,-1 4 2,0-1-4,2-2-3,1 1-3,1-3-4,2-2-4,2-1-3,2-2-3,4-4-5,6-5-5,6-5-4,5-4-6,4-7-3,1-6-3,1-7-2,1-7-3,-1-4-1,2-1 0,-1-1 0,1-1 0,-2 0 2,-3 2 2,-3 0 1,-3 2 4,-3 1 0,-4 5 0,-5 3 1,-3 5 0,-3 1 1,-2 2 4,-2 1 4,-1 0 2,-4 2 4,-2 2 2,-3 3 3,-3 1 2,-2 2 2,1 3 0,-1 4-1,1 2 0,0 2 1,2 0-1,2-1-1,3 1 0,3-1-1,5-2-5,4-2-4,6-2-3,2-2-3,4-1-1,4 0 0,2-2-1,1 1 0,1 2 1,0 2 2,-1 2-1,-1 2 2,-3 2 2,-2 0 0,-4 4 2,-1 2 1,0 1 3,0 3 2,-1 1 2,1 2 1,0-1 0,0 1-2,0-1 0,0 1 0,1 1 0,2 1 0,0 1-1,1 0 1,0-1-2,-1-1-1,1-1-2,-1-1 0,-1-1-3,0-1-1,-2-1-2,0 0-2,-2 1-1,-1 1-1,0 2-2,-3-1-1,-4 1-2,-4 3-2,-4-1-1,-3 1-2,-3-1 0,-3-1-1,-3-1 0,-2-1-3,2-1-2,1-1-4,1 0-3,2-5-1,3-3 3,3-6 2,2-4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8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56600 23850 651,'23'-38'40,"-3"26"-2,-3 24-2,-2 26-3,-5 13-4,-2 4-5,-3 3-5,-3 3-6,-2 3-3,0 3-4,0 3-2,0 4-4,0-4-3,0-9-6,0-10-5,0-8-6,0-15-7,0-19-9,0-18-10,0-19-10,1-16 1,4-12 12,3-13 10,3-12 12,4-5 7,7 3 3,6 3 4,7 4 3,2 2 2,1 4 3,-1 3 1,1 3 2,-1 6 4,1 9 7,-1 10 6,1 10 7,-1 7 4,1 6 2,-1 7 4,1 6 2,-3 3-1,-2 0-3,-3 0-5,-3 0-3,-2 3-5,0 6-2,0 7-3,0 6-3,-2 3-2,-3 0-1,-3 0 0,-2 0-1,-5 1-2,-2 4-4,-3 3-3,-3 3-5,-4 3-1,-3 3 0,-3 3 0,-2 4 1,-9 2-4,-12 4-5,-13 3-7,-12 3-5,-4-5-2,7-12 1,6-13 1,7-12 1,4-9 0,3-2 1,3-3-1,4-3 0,4-12 0,6-18 1,7-19 1,6-18 0,7-10 2,10 0 0,10 0 3,9 0 0,2 3 2,-2 6 2,-3 7 3,-3 6 2,-4 10 8,-3 17 13,-3 15 14,-2 16 13,-5 12 5,-2 9-7,-3 10-5,-3 10-6,-6 7-5,-5 6-4,-7 7-4,-5 6-4,-4 1-3,0-3 1,0-3-2,0-2 1,1-6-4,4-6-5,3-6-7,3-6-6,3-16-6,3-25-9,3-25-8,4-25-9,1-13 0,0 1 6,0-1 7,0 1 7,1 1 6,4 3 6,3 3 4,3 4 5,1 4 6,1 6 3,-1 7 6,1 6 4,-1 12 8,1 19 14,-1 19 12,1 19 13,-4 13 1,-6 10-10,-6 10-12,-6 9-10,-6 4-10,-2 1-10,-3-1-10,-3 1-10,-1-4-7,4-6-3,3-6-4,3-6-3,4-16-2,7-25-2,6-25 0,7-25-2,5-16 2,7-6 6,6-6 6,7-6 6,2-1 5,1 7 7,-1 6 5,1 7 6,-4 5 4,-6 7 1,-6 6 1,-6 7 1,-7 11 2,-6 20 1,-6 18 2,-6 20 1,-7 10-4,-6 3-6,-6 3-8,-6 4-8,-4-3-6,1-5-3,-1-7-5,1-5-3,1-8-2,3-5 2,3-7 3,4-5 1,1-8 1,0-5-1,0-7 1,0-5 0,4-6 2,10-3 6,10-3 5,9-2 6,7-6 2,7-6-1,6-6-2,7-6 0,2-2-2,1 3 1,-1 3 0,1 4 1,-3 1-1,-2 0-1,-3 0 0,-3 0-1,-7 9-2,-9 19-2,-10 19-4,-8 19-4,-11 12 1,-8 6 3,-10 7 4,-9 6 2,-4-2 3,4-9 1,3-10 2,3-8 0,-1-4 3,-2 3 3,-3 3 3,-3 4 2,-1-1 3,4-3 0,3-3 0,3-2 0,4-5 2,7-2 0,6-3 2,7-3 1,7-7-3,9-9-9,10-10-9,10-8-9,-1 0-8,-9 14-5,-10 11-8,-8 14-5,-8 0 3,-2-8 15,-3-10 14,-3-9 14,1-9 6,6-5-3,7-7-2,6-5-3,1-4-3,-3 0-3,-3 0-3,-2 0-4,3 0 4,14 0 10,11 0 11,14 0 10,11-4-1,14-5-11,11-7-13,14-5-11,7-4-7,3 0 0,3 0-2,4 0-1,-3 4-1,-5 10-1,-7 10-2,-5 9 0,-8 6-1,-5 3 2,-7 3 1,-5 4 1,-8 2 7,-5 4 14,-7 3 12,-5 3 14,-4-4 3,0-8-7,0-10-7,0-9-7,0-5-5,0 0-5,0 0-4,0 0-5,0 3-4,0 6-3,0 7-4,0 6-3,-8 9-6,-16 13-8,-15 12-8,-15 13-9,-7 1 1,3-9 9,3-10 9,4-8 10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6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27650 51230 731,'17'-13'80,"3"4"-16,3 3-15,3 4-16,2 2-11,1 0-8,1 0-7,0 0-8,0 0-4,0 0-1,-1 0-1,-1 0-1,-2 0-4,-5 0-9,-3 0-10,-4 0-9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7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28293 50381 569,'-8'-7'2,"-2"1"2,0 0 2,0 2 3,-1 0 6,0 2 6,2 0 8,1 2 8,1 1 2,2 2-3,2 2-3,2 2-3,1 2-2,0 5-3,0 4-3,0 3-3,0 5-1,2 5-2,0 5 0,2 4-1,0 4-5,2 6-10,0 2-8,1 5-11,1 2-8,2 0-9,-1 0-8,3-1-9,-2-6-4,1-10 1,-2-13 1,0-11 2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31122 49597 618,'-16'-21'3,"0"7"7,0 5 6,1 6 6,-2 4 4,-2 4 2,-1 2 0,-3 4 1,-1 3-2,-1 5-6,-1 5-6,0 5-5,1 1-4,3-2 0,4-1-2,5-3-1,2-1 0,2-3-1,2-1 0,3-2 1,1-3-2,3-3-1,4-3-2,2-3-1,3-2 0,4-1 1,2 0 1,3-1 1,2-1 0,0 0 1,-1 0 0,0 0 0,-1 0 1,-1 0 3,-2 0 3,-3 0 1,-1 1 2,0 1-2,-2 3-2,0 2-1,-3 3-3,-1 4-2,-2 3-5,-2 5-2,-2 2-2,-4 1 0,-2 1 1,-3 1 0,-2-1 1,0-3-1,0-3 1,1-3-2,0-3 2,2-1 1,2-2 1,2-2 1,2-4 1,2-4 1,2-6 2,2-4-1,4-4 2,4-3 0,5-3 0,5-3 0,2-1 0,-1 2-3,-1 3-2,0 1-3,-3 2 0,1 1 0,-2 1 2,-1 1 1,-1 1 2,-2 4 1,-3 2 3,-2 4 3,0 1 1,2 2 4,0 0 3,2 2 2,-1 1 1,-1 3-1,-1 4 0,0 2-2,-1 2-1,-1-1-2,1 1-2,0 0-1,-1-1-2,0-1-3,-2-1-3,0 0-2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7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32216 50107 754,'-7'-16'1,"2"1"-1,2 0 0,2-1 0,2 3 8,2 4 17,2 6 17,2 5 17,1 3-3,1 5-19,2 4-19,0 3-21,0 2-15,2 1-9,1-1-10,2 1-10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8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33264 49718 537,'-1'-11'46,"-2"10"2,-2 10 0,-1 10 2,-1 5-3,2 1-7,2 1-8,2 1-7,1-1-5,0 0-2,0-1-2,0 0-2,0-3-2,2 2-1,0-1-2,2 1-1,0-3-1,3-5-2,2-5-1,2-5-2,1-3-1,1-4-5,1-2-2,1-3-4,1-5-1,2-4 0,0-5 0,1-5 0,-2-3-2,-2-2-5,-2-2-5,-4-2-6,-2-2 0,-2 1 3,-3 0 3,0 0 3,-4 1 5,-2 4 6,-4 2 5,-2 3 6,-2 4 3,-2 5 0,1 4 0,-2 6 0,-1 4-2,1 4-5,-1 4-5,0 4-5,1 3-4,1 3-5,1 3-4,1 3-4,1 1-1,2-4 0,2 0 2,3-2 0,0-3 3,0-1 4,0-2 3,0-2 3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8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33850 50366 606,'43'-7'2,"-8"2"9,-7 2 10,-9 2 10,-3 1 4,0 2-4,-1 0-3,1 2-3,-3 1-3,0 3-4,-2 4-2,-2 2-3,-2 3-4,-2 3-2,-3 3-3,0 3-2,-4 1-3,0 1-1,-3-2-1,-2 2-1,-1-3-1,0-3 0,1-5 0,-1-3 0,1-3 2,1-1 3,1 0 5,0-2 2,3-1 5,4-2 6,4-3 4,4 0 5,1-2-1,2 0-7,1 0-8,2 0-6,0-1-9,1 0-8,1-2-8,1 0-8,0-1-10,-1 2-14,-1 0-11,0 2-13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9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36855 50024 640,'-13'-22'62,"6"5"-13,6 4-12,6 3-11,4 2-6,3 0 0,4 0 1,2 1 1,5 0 0,9 1 0,7 0-1,8 2-1,3 0-5,1 2-12,0 0-12,0 2-12,-1 1-6,0 2 0,-1 2 0,-2 2 0,-3-1-4,-3-1-4,-3-2-5,-5-2-5,-5-1 0,-7 1 5,-7 2 6,-6 0 5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9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37121 50450 633,'-28'0'0,"5"0"0,7 0 0,5 0 0,8 0 11,10 0 20,10 0 21,9 0 21,7 0 1,2 0-17,4 0-18,3 0-17,2 0-14,2 0-12,2 0-11,1 0-11,1 0-7,0 0-1,-2 0-3,0 0-1,-6 0-2,-10 0-4,-9 0-2,-10 0-4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9"/>
    </inkml:context>
    <inkml:brush xml:id="br0">
      <inkml:brushProperty name="width" value="0.02839" units="cm"/>
      <inkml:brushProperty name="height" value="0.02839" units="cm"/>
      <inkml:brushProperty name="color" value="#F2395B"/>
    </inkml:brush>
  </inkml:definitions>
  <inkml:trace contextRef="#ctx0" brushRef="#br0">37733 48527 774,'-6'-6'67,"4"2"-16,4 4-17,4 3-16,0 1-7,1 1 0,-2 1 2,-1 1 1,-1 1-7,-1 2-18,0-1-15,-1 3-18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19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37351 48865 757,'-21'6'3,"4"-1"11,3-3 9,4 0 11,5-4 2,6 0-3,6-3-4,6-1-5,3-1-4,1 3-5,0 1-7,2 2-4,2 1-10,0 0-9,1 0-11,1 0-11,-3 0-7,-2 0-2,-4 0-2,-4 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0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64550 48360 475,'7'-14'0,"-1"1"2,0 2 1,-1 2 0,-1 3 6,1 2 10,2 4 9,0 3 9,1 1 3,0 3-3,0 2-4,-1 2-3,2 1-3,0 1-3,1 1-2,2 2-4,-1-1-2,-1-1 0,-1-1-2,0 0-2,-1-3 0,0 1-3,-1-2-1,1 0-1,1-3-5,2-1-6,2-2-6,1-2-6,2-3-4,0-6-1,-1-4 0,1-5-1,0-4-1,1-3-2,1-3-1,2-3-1,-2 0 0,-1 1 6,-3 3 4,-1 2 4,-2 1 3,-2 4 0,-2 3 0,-2 3 1,-2 2 4,-1 1 8,0 0 8,-2 2 9,1 4 10,0 8 12,2 8 11,0 7 13,0 5-2,0-1-13,-1 1-13,-2-1-14,0 2-9,-2 1-5,-1 3-5,0 1-3,-1 1-6,-2 1-6,0-1-4,-1 0-6,-1-1-3,2-3-1,1-3 1,0-3-2,2-7-4,0-10-9,2-12-11,0-10-9,2-5 3,0 1 15,2 1 16,0 1 14,2 1 8,2 3 3,2 1 1,2 3 3,0 0 3,1 2 7,0 0 5,0 2 6,-1 1 1,1 1-5,0 0-4,0 2-6,-1 0-7,1 2-10,0 0-10,0 2-11,-1-1-5,-1-2-1,0-2-3,-2-2-1,-1 0 1,-2-1 4,-3 0 5,0 0 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49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57300 25800 549,'-50'26'0,"0"4"0,0 3 0,0 3 0,0-1 0,0-2 1,0-3 1,0-3 1,14-9 4,28-11 8,28-14 9,29-11 8,13-7 1,1 0-5,-1 0-7,1 0-5,-3 0-3,-2 0-1,-3 0 0,-3 0 0,-6 1-4,-5 4-5,-7 3-6,-5 3-5,-6-1-8,-3-2-9,-3-3-8,-2-3-9,-8-2-2,-8 0 7,-10 0 5,-9 0 7,-7 1 4,-3 4 5,-3 3 4,-2 3 5,-1 3 4,3 3 5,3 3 3,4 4 6,1 5 6,0 10 9,0 10 8,0 9 9,3 4 2,6 1-4,7-1-4,6 1-4,3-1-4,0 1-3,0-1-3,0 1-4,1-1-1,4 1-3,3-1 0,3 1-2,1-1-2,1 1 0,-1-1-2,1 1 0,-1-1-1,1 1-1,-1-1 0,1 1 0,1-3-1,3-2-3,3-3-1,4-3-2,7-9-3,13-11-6,12-14-4,13-11-7,20-18-5,28-22-10,28-22-8,29-21-8,-1-3-4,-28 20 0,-28 18 0,-27 20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0"/>
    </inkml:context>
    <inkml:brush xml:id="br0">
      <inkml:brushProperty name="width" value="0.02724" units="cm"/>
      <inkml:brushProperty name="height" value="0.02724" units="cm"/>
      <inkml:brushProperty name="color" value="#F2395B"/>
    </inkml:brush>
  </inkml:definitions>
  <inkml:trace contextRef="#ctx0" brushRef="#br0">38770 48250 807,'-15'1'64,"4"2"-14,3 2-14,3 2-15,0 1-8,0 1-6,-2 2-6,0 0-4,-1 0-4,-2 2-5,0 2-3,0 0-5,-1 0-2,0-1 0,2-1-2,1 0-2,0-3 0,0 0-4,0 0-2,0-2-3,1-1 2,1 0 8,0-2 6,2 0 7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0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38300 48650 714,'14'21'121,"-4"-3"-33,-1-4-34,-4-4-32,-1-1-21,0 3-9,0 3-9,0 4-8,0-1-7,-1 2-6,1-1-7,0 1-5,-1-2 1,-1-3 5,0-3 7,-1-2 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38150 48850 999,'27'7'-55,"-6"-1"12,-7 0 13,-6-2 11,-5 0 7,3 1-1,0 1 0,2 2-1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2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41404 48834 556,'-8'-36'29,"0"8"-4,1 6-5,-1 7-3,0 3-4,2-1-1,1-2-1,0 0-2,0 1-1,-2 1-1,-2 2 0,-1 2-1,-2 2 0,0 1 0,0 0 2,1 2 0,-2 0 0,0 2-1,-1 0 1,-1 2-1,0 1-1,2 2-1,2 2 0,3 2-1,-1 1-1,0 3 0,-2 2 0,1 2-1,-1 1 0,-1 3 0,0 2 0,0 1-1,0 3 0,1 3-2,-1 2 0,0 4-2,1-1 0,1-2 3,0-3 1,2-3 2,0 1 2,0 3 3,1 4 2,-1 5 3,1-1 2,2-4-1,2-5 1,2-2-1,1-4 1,2-1-1,0-2 0,2-3 0,1 0-2,3-2-2,4-1-3,2-1-3,3-2-1,3-2-4,3-4-1,3-2-2,2-3-4,-2 0-2,2-2-3,-1 0-4,0-2-1,-1-2 0,-1-2-1,-1-1 1,-1-3-2,-1 0-1,-1-1-2,0-1-2,-4-1 0,-1 2 2,-4 1 2,-3 1 1,-2 0 3,-2 0 4,-2 0 2,-2 2 4,-1-1 3,-2 0 3,-1 2 2,0 1 4,-2 0 1,-2 2 3,-1 1 1,-3 0 2,0 1 1,0 0 2,2 0 1,1 1 1,0-1 0,0 2 0,0 0-1,0 2 0,0 1-1,1 1 0,-1 3-2,0 2 0,0 2-1,2 2-2,1 2-2,0 1-1,1 2-1,1 1-1,-2 1-1,2 1-1,-1 0 0,0-1-1,0-1 0,0-1-2,1-1-1,4-2-3,2-3-2,4-1-4,2-4-1,3-6-4,4-6-1,2-5-3,1-4-1,-1-2-1,-1 0-1,-1-1 0,-1 1 1,0 3 2,-2 2 3,-1 4 1,-1 4 12,-2 6 19,-2 6 20,-2 6 20,-1 2 3,1-1-11,2-1-13,0 0-11,0-1-9,3-1-4,0 1-5,1 0-5,1-1-1,0-3-1,0-1 0,0-2 0,-1-1-3,1 0-9,0 0-7,0 0-8,-1 0-7,1 0-4,0 0-5,0 0-5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3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43698 48713 622,'-8'-28'10,"-1"9"4,-1 7 1,-1 8 3,-1 5 4,-2 4 5,0 2 4,-1 4 5,0 1-1,1 3-5,1 1-6,1 3-6,0 3-4,0 5 0,0 5-1,1 4-1,0 1-2,2-6 0,2-4-2,2-4-1,4-6-2,6-1-4,6-4-2,6-3-4,2-2-2,1-2 0,-1-2 0,1-2-2,-2-1 1,-1 2 1,-2 0 1,-3 2 1,-1 1-1,-4 3-1,-3 4-2,-2 2-1,-3 3-1,-2 3 1,-2 3 2,-2 3 1,-1 0 1,-2-2 2,0-1 1,-1-2 1,0-3 1,1 1 0,0-2-1,2-1 1,3-5 0,6-10 1,6-10 1,6-10 0,3-4 1,1 1-1,1 1-1,1 1 1,0 2-1,-2 3 1,0 2 1,0 4 0,-3 3 1,-1 1 4,-2 3 3,-2 1 3,-1 1 2,1 1 0,1 2 0,2 0 1,-2 1-1,-1 1-2,-2 1-2,-2 2-3,-1 0-6,2 0-10,0-1-10,2 1-11,-1-2-9,-1-4-8,-1-4-8,0-4-9,-1-2 2,0-2 9,0 0 10,0-1 9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44787 49158 695,'-6'-24'60,"6"10"0,4 12-1,6 12-1,0 6-12,0 0-24,0 3-25,-2 0-25,0-1-16,-1-4-8,1-2-8,0-2-9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3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45631 49231 489,'7'8'4,"-2"2"7,-2 0 5,-2 2 7,-2 1 4,-2 3-1,-2 3 0,-2 3 0,0 1-2,1-1-2,0-1-3,2-1-3,0 0 0,2-1 1,0 1 3,2-1 3,0-1-1,0-1-3,0-3-2,0-1-3,3-4-2,8-4-3,6-6-2,7-4-4,3-5-2,-1-6-2,-2-4-3,0-4-3,0-6-5,-1-4-6,1-6-7,-1-4-6,-2 0-1,-5 7 6,-4 7 7,-6 8 6,-5 6 4,-8 8 2,-6 8 3,-7 8 2,-3 4 2,3 3 3,1 2 4,2 2 2,3-1 2,1 0 2,2 0 1,2-2 0,4-2 0,6-3-4,6-2-4,6-4-4,3 0-3,-1 0 0,1 1-2,0 2-1,-2 0 0,-3 3 1,-3 2 0,-2 2 1,-2 1 1,0 1 3,0 0 1,0 2 2,-1 1 1,-1-1 0,0 1-1,-1 0 0,0-2 2,1 1 1,3-2 4,2-1 2,2-1 1,0-1-1,1-1-1,1 0 0,0-2-2,1-1 0,0 0-1,0-2-1,-1 0-1,-1 2-1,0 0-1,-2 1-1,-1 2 0,-2 3-1,-3 4 1,0 2-1,-4 2-1,-2 3 0,-4 1-3,-2 2 0,-2 3-2,-2 1-4,0 1-3,-1 3-4,-1 0-3,1-3-4,0-3-4,-1-3-4,1-3 0,-1-2 1,0-1 1,1-2 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46950 50059 622,'0'-15'4,"0"2"6,0 2 7,0 3 7,2 1 5,4 1 6,4 1 5,3 0 6,4 2-1,3 0-7,4 2-6,1 0-7,3 1-6,1 0-9,0 0-7,3 0-7,-3 0-8,-2 0-9,-3 0-9,-3 0-7,-3 0-3,-1-2 4,-2 0 5,-3-1 5,-1-2-2,0-1-6,-2 0-5,0-1-6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4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47943 49147 503,'-15'-7'0,"3"0"0,1 2 0,2 1 0,2 3 12,0 7 26,2 7 25,2 8 25,-1 5 4,0 6-18,0 7-19,0 4-18,0 3-15,2 0-9,0-2-11,2 0-9,0-2-11,0-2-11,0-2-10,0-2-11,0-4-3,2-4 3,0-5 4,2-4 2,0-5 3,0-1 0,0-2 1,0-2-1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5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49546 48944 484,'-2'-16'5,"-2"1"12,-4-1 10,-2 0 11,-1 3 3,1 3-6,0 4-6,2 4-7,-1 4-3,-2 4-1,-2 4-1,-1 3-1,-2 6 0,-1 5-1,-1 7-1,-1 5 0,1 2-1,1-2-2,2-1-1,3-4-2,1-1-1,2-1-1,2-3 1,2-1-1,4-4-4,6-5-8,6-5-7,6-4-8,3-6-3,1-4 2,1-6 2,1-4 1,0-2 1,2-1-1,1 0 0,1 1-1,-1 0 2,-1 2 2,-3 2 3,-1 2 3,-3 3 4,-3 1 6,-2 2 6,-4 2 6,-2 3 4,0 4 5,-2 3 4,0 5 4,-2 2 1,-1 1-2,0 2-1,-2 0-2,0 0-1,-2-1-2,0-1-2,-1-1-1,-1-1-2,2-1-2,0 0-3,2-2-2,3-3-4,5-6-4,7-6-3,5-6-5,2-4-2,-3-3-1,-3-4-1,-3-1 0,-2-3 0,0 1 3,-2-1 2,0 1 2,-3-3 2,-3-1-1,-2-5 0,-4 0 0,-2-2-1,-1 5 1,-3 4 0,-2 3 1,-1 4-1,1 5 1,-1 3-1,0 4 1,-1 4-2,0 2-4,-1 3-3,-1 4-3,0 2-5,0 3-6,-1 4-5,0 2-5,2 1-5,3-1-1,2-1-1,4-1-3,2-1 2,0-2 3,2-3 3,0-1 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85050 28300 523,'45'3'110,"-9"6"-24,-10 7-26,-8 6-25,-4 4-13,3 4-2,3 3-2,4 3-3,-1 4 0,-3 7-2,-3 6 0,-2 7 0,-3 2-1,1 1-1,-1-1-1,1 1 0,-1-3-2,1-2-4,-1-3-2,1-3-4,2-6-1,7-5 0,6-7 1,7-5 1,7-15 0,9-22 1,10-22 1,10-21 0,8-17-1,10-8-5,10-10-3,9-9-3,10-7-5,14-3-4,11-3-4,14-2-5,8-6-2,7-6-4,6-6-1,7-6-4,-14 7-2,-30 22-3,-32 22-2,-30 23-3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25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51200 49531 552,'24'-1'1,"-1"-2"3,1-2 3,-1-1 3,0-1 4,-1 2 6,-1 2 7,-1 2 6,0 3 3,0 4 1,-1 4 1,1 3 0,-3 4-2,-4 2-5,-3 1-6,-4 3-6,-3 0-4,-2 4-4,-2 1-4,-2 3-3,-2-1-2,-2-2 3,-2-1 3,-1-3 2,-1-2-2,-1 0-7,0-1-6,0 0-7,3-4-2,6-3 6,6-4 5,6-4 5,4-4 2,2-4-4,1-4-2,2-4-3,2-1-6,1 2-8,1 2-8,1 3-9,1 0-6,1 0-4,1 0-5,1 0-4,-1 0 2,-5 0 7,-3 0 7,-4 0 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33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26693 56100 819,'-1'16'-5,"-1"-1"10,0 1 9,-1 0 10,-2 0 4,0 1-4,-1 1-3,-2 1-3,0 3-3,-2 5-3,0 4-1,-1 6-3,-2 4-3,-3 4-5,-3 4-3,-2 4-4,-2-1-2,2-4-1,3-7-1,1-3-1,3-5 0,1-3 0,2-5-1,2-3 1,3-6-3,2-7-6,4-6-6,3-8-6,3-7-1,5-7 4,5-9 3,5-7 3,1-1 4,-4 5 5,-5 8 4,-3 5 4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34"/>
    </inkml:context>
    <inkml:brush xml:id="br0">
      <inkml:brushProperty name="width" value="0.0278" units="cm"/>
      <inkml:brushProperty name="height" value="0.0278" units="cm"/>
      <inkml:brushProperty name="color" value="#F2395B"/>
    </inkml:brush>
  </inkml:definitions>
  <inkml:trace contextRef="#ctx0" brushRef="#br0">27150 56534 791,'7'-22'-9,"-1"6"7,0 5 8,-1 5 8,-1 2 3,1 2-1,2 0-1,0 2-1,1 1-1,0 2-2,0 2-1,-1 2-1,1 1-1,-2 3-1,-1 2 1,0 2 0,-1 3 0,2 8-2,0 6 0,1 8-2,1 2 0,-2-4 0,-1-2-1,0-3-1,-1-4 0,0-3 0,0-5 0,0-3 0,0-7-1,3-8 2,2-10-1,2-8 2,2-7-1,1-7-1,2-5 0,3-6-1,0-4-1,1 0 0,-1-2-1,1 1-1,-1 0 0,-3 7 0,-1 6 0,-2 6 0,-2 2 0,-1 1-1,0-1-2,-2 1-2,-1 1-6,-2 4-9,-3 5-12,0 3-9,-2 4-4,0 4 5,0 4 3,0 4 5,0 2 4,0 0 8,0-1 5,0 1 7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35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28727 56691 756,'15'-1'0,"-2"0"0,-3-2 0,-1 0 0,-1-2 0,0-2 2,0-2 1,0-1 1,-2-2 0,-1 0 2,-2 0 1,-2 1 2,-1 0 0,0 0 1,0 2 0,0 1 2,-1 1-2,-2 2-6,-2 2-6,-1 2-5,-4 2-2,-2 4 2,-3 2 2,-3 4 1,-1 1 3,1 3 1,1 1 2,1 3 1,0 2 2,-1 1 1,-1 3 1,-1 1 1,0 1 0,0 1 2,2-1 0,1 1 1,1-3 1,2 1 0,3 0 0,1-2 0,2-2 0,0-1-1,2-3-1,1-1-1,1-4-1,3-2-3,4-6-1,2-3-2,4-3-1,4-2 0,3-2 0,5-1 1,2-3-5,-1-2-7,1-2-10,-1-1-7,0-3-4,-1-2 4,-1-1 3,-2-3 3,0 2 2,-2 3 3,-3 4 2,-1 5 3,-2 4 3,0 5 3,-2 3 5,-1 7 3,0 2 3,0 1 3,0 1 2,0 1 3,-1 0 2,-1-2 2,0-3 1,-2-1 3,1-1-2,0-2-4,1-1-4,2 0-5,0-4-2,1-6 0,2-6-1,0-5 1,1-5-5,0-2-8,-1-1-7,1-2-8,-1-1-3,-1 0 2,0-1 2,-2 1 1,0 1 3,0 3 3,0 3 2,0 3 4,-1 6 9,-1 10 15,0 10 16,-2 9 15,-1 6 2,0-1-11,-2 1-11,0-1-12,-1 2-6,0 3-1,0 2-3,0 4-1,0 0-1,0-2-1,0-1-1,0-3 0,0-1-4,0-3-6,0-1-6,0-3-6,1-4-7,2-8-9,2-8-9,2-8-9,-1-5 1,-1 0 11,-2-1 10,-2-1 12,-1-1 8,0 1 5,0-1 4,0 0 5,1 2 10,2 3 14,2 3 13,2 2 15,2 1 1,2 0-9,1-1-10,2-1-10,1-1-8,-1 0-6,0 0-4,-2 0-6,0 1-5,2 1-2,0 0-4,1 2-3,0 0-2,-1 0-1,-1 0-1,0 0-2,-2 1 0,-1 0-3,0 2-2,-2 0-1,-1 0-1,-2-4 4,-2-2 4,-2-2 2,-1-2 4,2 0 3,0 2 2,2 1 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35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31516 56605 790,'0'-13'-25,"0"6"23,0 6 21,0 6 23,0 5 7,0 4-10,0 3-9,0 5-10,-1 3-6,0 5-4,-2 3-3,0 4-5,-1 3-1,2 4 0,0 2 0,2 3 1,1-1-4,2-4-6,2-5-6,2-5-7,1-6-6,0-6-4,3-5-5,0-6-6,0-4 1,-1-2 4,-1-3 4,0 0 4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35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32239 56731 679,'0'-17'-1,"2"-2"-2,1-1-4,0-3-1,0 2 2,0 3 8,-2 4 8,0 5 8,-3 4 5,-2 8 2,-4 6 3,-2 7 2,-2 5-2,1 3-5,-1 3-6,0 3-6,1 1-2,1 1 2,0-1 1,2 0 1,1-1 2,0-4-2,2-2 0,1-3-1,2-3-4,5-4-7,6-5-8,4-3-7,3-5-5,1-6-3,1-5-1,2-7-3,-1-2-1,1 1 2,-1 0 1,1 3 1,-2 2 1,-1 3 1,-2 4 1,-2 4 1,-2 2 3,-1 0 5,-1 0 5,0 0 5,-3 1 6,-1 4 9,-2 2 7,-1 4 8,-2-1 1,3-4-4,2-1-5,2-4-5,1-2-5,2-2-4,-1-1-4,2-3-6,1-1-2,0-1-2,0-2-2,-1 0 0,0-1-2,0-1 0,-2-2-1,0 0 0,-2 0 0,-1 1 1,-1 1 1,0 1 1,-2-1 1,0 0 2,-2-1 2,0-1 1,-2 0 1,0 2-1,-2 2-1,0 3 0,-1 0 3,0 2 8,0 1 8,0 0 8,-1 3 4,-1 4 1,-3 4 1,-2 4 1,1 1-1,2 1-6,4 0-5,3 0-4,1 1-4,0 3-3,0 3-1,0 3-3,1 1-1,1-1-1,3-1-1,2 0-1,2-2 1,2 1-2,2-1 1,1 0 0,2 0-1,0-1 1,-1-1 0,1-1-1,-1 0 2,-1 0 0,-1-1 1,0 1 1,-2 0 1,1-1 0,0 1 1,0 0 0,-1 0 1,-3-1 0,-1 1 2,-2 0 0,-1-1 0,0 1-1,0 0-2,0-1-1,-1 4-2,-2 5-6,-2 7-5,-2 5-5,-3 4-3,-4 4-2,-4 3-1,-3 1-2,-2 2-3,1-2-1,0-2-4,2-2-2,2-4-1,1-7-2,2-7 0,2-7-1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41"/>
    </inkml:context>
    <inkml:brush xml:id="br0">
      <inkml:brushProperty name="width" value="0.02258" units="cm"/>
      <inkml:brushProperty name="height" value="0.02258" units="cm"/>
      <inkml:brushProperty name="color" value="#F2395B"/>
    </inkml:brush>
  </inkml:definitions>
  <inkml:trace contextRef="#ctx0" brushRef="#br0">14780 57208 974,'-1'-15'-2,"-1"0"-3,0 2-3,-1 1-4,-1 4 2,0 6 7,0 7 6,0 8 8,-1 4 1,0 5-1,-1 3-3,-1 5-3,-2 1-1,0 3 0,-2 3-1,1 1-1,-1 0 0,1-3-2,0-4 0,2-2-1,1-2-2,0-2-1,2 0-3,1-1-1,0-2-2,0-5-1,0-3 0,0-4-1,1-3-3,2-1-5,2 0-4,2-2-5,1-1 0,0-4 6,0-2 6,0-3 5,0-2 5,0 0 1,-1 0 1,1 0 3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42"/>
    </inkml:context>
    <inkml:brush xml:id="br0">
      <inkml:brushProperty name="width" value="0.02717" units="cm"/>
      <inkml:brushProperty name="height" value="0.02717" units="cm"/>
      <inkml:brushProperty name="color" value="#F2395B"/>
    </inkml:brush>
  </inkml:definitions>
  <inkml:trace contextRef="#ctx0" brushRef="#br0">14950 57275 809,'8'-29'-2,"0"4"-6,0 3-5,-1 4-4,1 3-1,0 1 4,0 1 6,0 0 4,0 2 5,-1 3 4,1 1 5,0 2 3,0 2 3,0 0-2,0 2-1,-1 0 0,0 3-2,1 6 0,0 4 0,0 5-2,0 4 1,0 1 0,0 3 0,-1 2 1,1 1-1,0 2 0,0 3-1,0 1 0,-1 0-1,-1-4-1,0-2-1,-2-3-2,1-3 0,0-1 0,1-3-2,2-1 1,0-6-1,1-10 2,2-10 1,0-10 0,1-7 0,2-7-1,0-5-1,1-5-2,0-4 0,0-2-1,1-1 0,0 0 1,-2 1-2,-1 4 0,-2 5-1,-2 3-2,-2 4 1,-1 5 1,0 5-1,-2 5 2,-1 6-9,-4 8-14,-2 8-17,-3 8-14,-1 3-4,2 1 11,2 0 10,2-1 11,0 0 6,0-4 5,-2-3 5,0-2 4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43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16622 56550 630,'15'0'-1,"0"0"-3,-2 0-3,-1 0-2,-1 0-1,-2-2 3,-2 0 1,-2-1 4,-1-2 0,3-2 0,2-2 0,2-2 0,0-2 1,-1-1 1,0-3 3,-2-1 2,-1-2 1,-2 0-1,-2 1 2,-2-1-1,-1 2 0,0 3-1,0 3 0,0 2-1,-2 4-1,-2 1-1,-4 2-1,-2 2 0,-2 1-1,-3 0-1,-2 0 1,-1 0-1,-1 1 0,0 3 0,2 4 2,1 2-1,1 3 1,1 3-1,0 4 1,2 2-1,0 2 1,-1 3 1,-2 1 3,0 2 0,1 2 2,1 1 0,2 1 0,2 1 0,2-2 1,1-4-1,0-3 0,2-5 0,0-3-1,2-2 0,0-4-1,2-3-1,2-3-1,4-2-2,4-4-1,3-2-1,3-4-2,0-4 0,-1-3-1,1-5-1,0-2-1,1-1 0,1-1-2,2-1 0,-2 0 1,-1 3 0,-3 1 0,-1 2 2,-2 3 1,0 1 1,-2 2 1,0 2 1,-2 4 3,-1 6 5,-1 6 4,0 6 5,-1 2 1,0-1-2,0-1-2,0 0-2,-1-1-1,-1-1-2,0 1 0,-1 0-2,-1-1 0,3-3-1,2-1 0,2-2-1,2-2-1,2 0-4,2-1-4,1-2-4,2-2-2,1-4-1,2-4-1,0-3-2,1-5 2,1-3 0,1-5 3,1-3 1,-1-3 0,-3 1-3,-3 0-3,-2-1-3,-3 3 0,-1 4 5,-1 3 3,0 4 3,-3 4 3,-1 1-1,-2 2 0,-2 2 0,-1 3 4,-2 2 8,0 4 8,-1 3 7,-1 2 5,0 3-2,0 3-1,0 4-1,0 1-1,0 3-3,0 2-3,0 1-2,0 2-2,0 1-1,0 1-1,1 1-1,-2 0 0,2 1-1,-1-1 1,0 1 0,0-3 0,2-1-2,0-4-2,2-3 0,2-3-2,4-3-1,4-3-2,3-2 0,3-5-2,0-4 0,-1-5-2,0-6-1,1-2-1,-1-3-1,1-2 0,0-1-2,-2-2 0,-3-1-1,-3-1-1,-2-1 0,-3 1 0,0 1 3,-2 3 2,0 1 2,-1 1 2,0-1 1,0-1 1,0-1 2,0 0 0,0 1 2,0 1 1,0 1 1,0 1 0,2 3-1,0 1-1,2 2 0,0 2 0,1 3 3,2 1 4,0 2 2,2 2 1,2 0-1,1 1-3,3 2-1,0 1-1,-1 4-2,0 2-1,-2 4-2,-1 2-1,-1 3-1,0 3-2,-2 3-2,-1 4 0,-2 3 0,-2 4 0,-2 4 0,-2 2 0,-2-1-1,-2-2 1,-2 0-1,0-3-1,0-5 1,2-5-2,1-5 1,1-8-2,4-10 0,2-11-2,4-11 0,1-5-1,1 3 1,2 1-1,0 3 2,0 1 0,1 2 0,0 3 2,0 1-1,-1 2 1,1 2-1,0 2 0,0 3-2,-1 0 0,-1 0-2,0 0-1,-2 0-2,0 1 1,2 0-1,0 1 0,1 2 1,1-1 0,0-4 1,-1-2 0,1-3 0,-1-3 1,-2 0 0,-2-1 0,-2-1 1,-2-2 0,1-2 2,0-1 1,0-3 1,0-1 2,0-3 1,0-1 1,0-2 1,-1-1 2,0 3 1,-2 2 2,0 1 1,-1 2 2,0-1 1,0 1 3,0-1 2,0 2 2,0 5 1,0 3 3,0 4 1,0 7 5,2 8 9,0 9 7,2 10 8,-1 6 0,-1 6-9,0 6-8,-2 6-8,0 6-5,0 8-1,0 6-1,0 7-1,0 8-6,0 8-8,0 9-11,0 10-8,1 7-6,0 7 0,2 10 0,0 7-1,1-6-2,0-18-1,0-18-3,0-19-2,0-13-2,0-7-4,0-7-2,0-6-3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47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50721 33581 432,'-15'-2'-1,"1"-2"-1,1-3-1,1-3-2,1-3 1,2 0 3,2-1 3,2-1 2,1 0 2,0 2 1,0 2-1,1 3 1,0 2 6,3 6 9,4 4 9,2 6 10,3 2 2,0 3-5,1 1-6,2 3-6,-1 1-4,1 1-3,0 1-3,0 1-2,-1 0-2,1 2-2,0 1 0,0 1-1,-1 2-1,1 3 0,0 2 1,0 4-1,0 1 0,1 1 0,1-1 0,2 0 0,-1-2-1,1-4-1,0-3-2,-1-5-2,1-3-1,0-5 0,-1-3-2,1-4-1,1-5 1,3-2 0,3-6 1,3-2 2,5-8 1,6-8 3,7-8 3,8-10 2,4-7 1,3-4-1,4-5-1,2-5-1,4-5 0,7-4 0,5-3 0,7-3 0,2-3-6,2 3-9,0 2-12,1 1-10,-3 6-9,-7 11-7,-9 9-8,-7 9-7,-11 9-3,-13 7 0,-12 7 1,-12 7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3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52250 32100 670,'-69'21'-18,"13"-5"12,12-7 11,13-5 12,12-6 6,13-3 3,12-3 2,13-2 3,6-1-3,0 3-5,0 3-6,0 4-5,0 1-4,0 0-1,0 0-1,0 0 0,1 0-2,4 0 0,3 0-3,3 0 0,1 0-1,1 0 0,-1 0-1,1 0 0,1 0 1,3 0 0,3 0 1,4 0 0,1 0 1,0 0 0,0 0 0,0 0 0,1 0 1,4 0-1,3 0 1,3 0 0,-2 3 0,-6 6 0,-6 7 0,-6 6 0,-4 1 0,1-3 0,-1-3 1,1-2-1,-1-5 1,1-2 0,-1-3-1,1-3 1,-1-2-1,1 0 0,-1 0 0,1 0 1,1 0 0,3 0-1,3 0 1,4 0 0,1 0-1,0 0-1,0 0-2,0 0-1,1 0-1,4 0 0,3 0 1,3 0 0,-1 1 0,-2 4 1,-3 3 0,-3 3 0,-2 1 0,0 1 1,0-1 0,0 1 1,0-3 0,0-2 0,0-3 0,0-3 0,0-2 0,0 0 0,0 0 0,0 0 0,-2 0-1,-3 0 0,-3 0 0,-2 0-2,-3 0 0,1 0 0,-1 0 0,1 0-1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51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73228 29641 525,'-14'-1'3,"3"-2"5,3-2 5,2-2 6,5 0 1,6 2 1,6 3-2,6 1 0,3 0-1,3-1-4,1 0-2,3-1-3,0-1-2,1 2 0,-1 0-1,0 2 0,-1 0-2,-3 2-6,-3 0-3,-2 2-5,-4 0-4,-1 2-3,-2 0-2,-2 1-4,-4 1-1,-3 2-1,-4 0 0,-3 2-2,-5 0 1,-4 1 3,-4 1 2,-3 1 2,-3-1 3,-1-2 4,-1-4 3,-1-2 4,0-3 2,3-1 2,1 0 0,3-2 2,0 0 1,1 0 2,-1 0 0,1 0 1,0 0 1,4 0 0,3 0-1,3 0 1,2 3 3,2 4 8,2 5 7,2 6 8,2 2 2,2 2-4,2 3-2,2 2-5,-1 0-1,-1 2-3,-2 1-1,-2 1-2,0 0-1,0 1-3,2-1-1,0 0-2,0-1-2,-2-1-2,-2-3-3,-2-1-3,0-3-2,0-1-3,2-3-1,0-1-3,1-6-6,-2-7-10,0-8-10,-1-7-9,-1-6 0,2-1 10,0-3 10,2-1 11,0 0 5,0 3 4,0 3 3,0 3 2,0 2 2,2 2-1,0 2-1,2 2 0,1 0-1,5 0 2,4-1 1,4-1 2,2-1 2,1 2 3,1 1 4,1 0 4,1 2-1,3 0-3,1 2-3,3 0-3,-1 1 0,-2 0 5,-1 0 4,-3 0 4,-1 0 1,-3-2-6,-1 0-4,-2-1-5,-3-2-5,-1 2-4,-2-1-6,-2 0-5,-2-1-2,-1-2 1,0-2 2,-2-1 2,-1-3 1,-2-2 0,-2-2 2,-2-1 1,-1-1 2,-2 1 2,0 0 2,-1 2 4,-1 2 0,0 1 1,0 2 1,0 2 1,0 2 1,-1 2 3,-2 3 2,0 1 3,-2 3 2,-1 5 1,-3 6 0,-2 4 1,0 3-1,-1 3-1,1 1-2,-1 3-1,1-1-1,3 0-2,1 0 0,2-2-1,2-2-1,3-1 0,1-3-1,2-1 0,2-1-1,0-1 0,1 1-1,2 0-1,1-2-1,4-1-1,2-2-1,4-2-1,2-2-1,5-1-1,3-1 0,5 0-1,4-4-3,5-4-7,4-5-5,6-5-8,0-5-2,-2-2-2,-3-3 0,-3-2-1,-4-2 2,-2 1 3,-3 0 3,-4 3 4,-2-1 2,-5-2 0,-3 0 2,-4 0-1,-3 0 4,-1 5 8,0 3 5,-2 5 8,-1 2 6,-4 4 5,-2 2 5,-3 4 5,-3 2 2,-2 2 0,-2 2 1,-1 2-1,-1 2-1,2 3-4,2 3-3,3 4-3,0 0-4,1 1-2,-1-1-4,0 1-1,1-1-4,2 1-2,2-1-2,3 1-2,0-1-2,0-1-1,0-1-1,0 0-1,0-3-2,3-1-3,2-2-1,2-2-3,2-3 0,2-1 1,1-2 1,2-2 1,3-2-2,1-4-4,3-2-5,2-3-5,0-4-1,1-2-2,-1-3 1,1-3-1,-2-4 1,-3-5 3,-3-4 2,-3-6 2,-2-3 2,-2-2 3,-2-2 2,-2-2 1,-2 0 4,1 2 5,0 2 5,0 2 4,0 4 5,0 7 7,0 7 7,0 8 6,-1 6 6,0 8 8,-2 8 6,0 8 7,-1 5-2,0 5-10,0 3-12,0 5-9,0-2-8,0-4-2,0-5-4,0-4-2,0-2-3,0 5-1,0 3-1,0 5-2,0 3-3,0 3-3,0 2-2,0 4-4,0 0-3,0-1-4,0-3-3,0-2-3,0-3-5,0-3-4,0-5-5,0-3-4,2-7-3,4-10-2,3-10-1,5-9-2,1-6 4,-1-2 10,0 0 9,-2 0 9,0 0 6,0 3 3,-1 3 2,1 3 3,-1 2 5,-1 4 8,0 3 8,-2 3 9,-2 5 5,-4 7 3,-4 9 4,-4 8 3,-2 3-3,1 0-8,-1 1-9,0-1-8,0-1-5,2-3-2,1-3-2,0-3-1,4-2-1,4-1 0,5 0-1,6-2-1,2-1 1,1-1 1,1 0 0,1-2 1,1 0 0,0 0 0,-1 0 1,1 0-1,-3 1 1,-3 3 2,-4 3 2,-4 4 1,-3 1 1,-2 3-1,-2 4 1,-2 3-1,-3 4 0,-4 5-1,-4 4-2,-3 6-1,-3 1-1,1-1-1,-1 0-2,0-1-1,0-3-5,-1-2-9,-1-4-9,-1-2-9,0-2-4,1-2-2,1 0-2,1-1 0,1-3 0,3-7 4,1-5 2,2-6 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52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79385 30189 544,'-9'-5'37,"0"6"1,-1 6 0,-1 6 0,-2 4 0,-2 3-4,-2 3-3,-1 3-3,-2 2-4,1 2-2,-1 3-4,1 1-3,-2 1-4,0 1-2,0-2-3,-2 1-4,1-1-4,1-3-6,3-4-5,1-2-7,2-3-4,2-4-4,3-5-5,1-3-4,2-6-4,2-8-5,2-8-3,2-7-4,0-6 3,-2-3 11,-2-3 11,-1-3 11,-2 0 8,0 0 1,0 2 3,0 0 3,1 1 1,1 1 1,0 2 2,2 0 0,0 2 3,2 3 4,0 3 3,2 3 5,1 2 6,2 4 11,2 3 11,2 3 11,2 3 0,3 7-8,3 6-9,4 6-9,0 4-5,1 3 2,-1 3 1,1 3 1,1 1-2,3 2-3,3 1-4,2 1-4,2 0-10,0 1-20,1 2-19,-1 0-19,-2 0-8,-5-1 3,-5-3 3,-5-2 3,-3-3 3,-2-7 4,-2-5 5,-2-6 3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57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22440 40500 509,'-21'-8'0,"5"0"0,4 0 0,6 0 0,2-2 1,0-3 5,0-5 2,1-3 5,0 0 2,3 7 4,4 5 2,2 7 4,3 2 0,4 2-3,2 0-3,3 2-2,3-1-2,3 1-1,3-1 0,3 1-2,3-1 0,3 0-3,2-2-2,4 0-2,1-2-1,0 0-1,0-2 0,1 0-1,-3 0 1,-2 0-1,-3 3 1,-3-1 0,0 1 1,4 0 0,4 0 1,4 0 0,2 1 0,-2-1 0,0 3-1,-1 0 0,-1 0-1,0 0 1,0-2-1,0 0 1,-1-2-1,0-2-1,-1-2-1,-1-1 0,-2-1 0,0-1 0,-1 0 1,-1 0 0,-1 1 0,0 2 1,0 2 0,1 2-1,-2 2 1,0 2 1,-1 2 1,-1 2 1,-1 1-1,1 2 1,-1 0-2,0 0 1,1 2-1,-1 0 0,1-1 0,-1 1 0,0-2 0,1-2 0,-1-4-1,0-2 0,2-4-1,1 0 0,2-3-1,2-2 0,2-1 0,1-2 0,0 0-1,2-1 0,0 0 0,0 0 0,-1 3 0,2 0 1,0 0-1,3 2 1,4 1 0,3 0 0,0 2 0,-1 0-1,-1 2 0,0 0 0,-2 1 0,0 0 0,-1 0 1,-2 0-1,0 0 1,-2-2-2,0 0-1,-1-1-1,-2-1 0,2 2 0,-1 0 1,0 2 0,0-1 0,0-1 1,0 0 1,0-1 1,0-1 1,1 2 1,-1 0 3,0 2 1,1 0 1,2 0-1,2 0-1,2 0 0,1 0-2,0 0-3,0 0-1,0 0-3,0-1-3,0 0-2,0-2-4,0 0-2,0 0-1,0 0 0,-1 2 0,2 0 0,-2 1-6,1-2-12,0 0-11,0-1-12,-4-2-4,-10-1 4,-8 0 3,-8-1 5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39:59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48860 18785 430,'-20'-8'22,"8"2"14,8 1 16,8 0 16,5 2 0,0 1-13,1 0-12,2 2-14,0 1-7,1 1-2,1 3-2,1 2-3,1 1-1,0 0-3,0 0-2,-1 0-3,1 0 0,0 1-2,-1 2 0,1 0-1,-1 0 0,-1-2-1,-1 1 0,0-2 1,-2-1-1,1 0-1,0-2 1,0 0-1,0-2 1,3 1 0,2 0 1,2 0 0,0 0 0,1 0 0,-1 0-1,1 0 0,-1 0 0,1 0 0,0 0-1,-1 0 0,0-1 0,-1-1 0,0 0 1,-2-2-1,0 0 0,-1 0 0,1 0 0,0 0 1,0 0-1,3 0 1,1 0-1,3 0 0,0 0 1,-1 0-1,-1 0 0,-1 0 1,0 0-1,0-2-1,-1 0 0,1-1 0,0-1-1,0 0 0,2 0 1,1 0 0,-1 0 0,-1 2 0,-3 0-1,-1 2 1,0 0 0,3 0 0,4 0-1,2 0 0,0 0 0,-2 2 0,-1 0 0,-2 2 0,0-1 1,3 0-1,2-2 0,5 0 1,-2-2-1,-2 0-1,-3-2-1,-2 0 0,-3-2 0,1 0 0,-1-1 0,1-2 2,-1 1-2,-1-1 1,-1 0-2,-1 0-1,0 0 0,0 0 1,0 2 0,-1-2 1,0 0 0,-1 2 1,0 1-1,-2 0 1,0 0-1,1-2 2,2-1 0,0-3 1,0-1 0,-1 0-1,-1 0 1,0 1-2,-2-1 1,1 0-1,0 0 1,0 1 0,-1-1-1,-3 0 1,-1 0-1,-2 1 1,-1-1-1,0 0 1,0 0 0,0 1-1,-1-1 1,-2 0 0,-2 0 0,-2 1 0,-2-2 0,-2 0-1,-2-1-1,-1-1 0,-3-1-1,-2 3 0,-2 0-2,-1 1 1,-1 0-1,1 0 1,0 1 0,2-1 0,1 0 1,-1 0 1,0 0-1,1 1 2,-2 0-1,0 2 1,-1 2 0,-1 3 0,-1-1 1,-1 2 0,-1-1 1,-1 0-1,-1 0 1,1 2-1,-1 0 1,1 2-1,-1 0 0,-2 0 0,0 0 1,0 0 1,-1 0 0,1 0-1,1 0 1,1 0-1,0 0 1,-1 0-1,-1 0 1,-1 0-1,-1 0 0,1 2 1,-1 0-1,1 2 0,0-1 1,1-1-1,1 0 0,1-1 1,2-1 0,0 0-1,1 0 1,1 0 0,-1 0 0,-1 0 0,-3 0-1,-1 0 1,-2 0-1,1 2 1,-1 0-1,1 2 1,0-1-1,1 1 1,1 0-1,1 0 1,1 0-1,-1 0 0,1 0 0,-1 0 1,1 0-1,-1 0 0,1-1 0,-1 2 0,1-2-1,-1 1 2,0 0-1,1 0 0,0 1 1,1 0-1,1 1 1,1 2 0,1 0 0,0 1 0,2 2-1,1 0 1,0 1-1,1 1 0,-1 0 1,0 3-1,1 0 1,1 1-1,1 1 0,1 1 0,0 1 1,2 0-1,1-1 0,0 1 0,2-1 1,1 1-1,0-1 1,2 1 0,0-1-1,2-1 1,0-1-1,2 0-1,2-2 0,4 1-3,4 0-1,3-2-2,5 2-1,4 2-1,3 0-2,4 1 0,6-1-6,7-1-8,6-2-9,8-2-9,0-3-2,-7-1 6,-4-2 6,-7-2 6,-5-1 1,-3 0-1,-5 0-2,-3 0-2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0:04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90821 16875 688,'-1'-14'-3,"0"3"-4,-2 2-5,0 4-6,-1 0 1,0 0 3,0-1 4,0-1 4,-1-1 6,-2 2 7,-1 1 8,-3 0 7,-2 0 2,-2 0-1,-1-1-3,-3-1-3,-1 0-1,-3 2-1,-1 2-1,-3 2-1,-1 3-1,-3 6 0,-1 4-1,-2 5 1,-2 3-1,-2 1-1,-2 1-1,-2 1 0,0 1-1,2-1 0,1 1-1,3-1 1,2 1 0,0-1-1,1 1-1,1-1-1,2 1 0,1-1 0,3 1 2,1-1 0,4 1-1,3-1 0,4 0-2,5 0 0,2 1-2,2 1 0,2 1-1,2 1-1,1 0 0,0-1 1,0-1 0,0-1 1,2-1 1,4-1 0,4-1-1,3-1 1,5-1-1,4-1 0,3-1-1,4 0-1,3-3 0,1-3 0,1-3 0,1-2 0,0-3 0,2-1-1,1 0-1,1-1 1,0-3-2,2-2 0,1-4-1,0-2-1,0-3 0,-1-3 0,0-3 0,-1-3 0,-2-2 1,0-2 0,-1 0-1,-1 0 1,-1-2-1,0-1 1,0-1-1,1-1 0,-3 0 1,-2 2 0,-3 0 1,-3 1 1,-3 1 0,-4 0 1,-5-1 0,-3 1 1,-3 0 0,-2-1 0,-3 1 0,0 0 1,-4 0 0,-2 1-1,-4 0 1,-2 3-1,-3 0 1,-3 4-1,-3 3 1,-3 3-1,-2 2 0,-2 1-1,0 0-1,0 2-1,-2 1-1,-1 4-1,-1 3-2,-1 2-1,0 3-1,1 2-2,2 2-1,0 2-1,1 1-1,1 3-1,1 1-1,1 3-1,2 1-2,6-1-4,5 1-4,5 0-4,2-3 0,0-1 4,0-4 4,0-3 3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0:05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87979 18216 529,'21'-1'-25,"-3"-1"7,-4 0 8,-4-1 8,-5-1 9,-2 2 12,-6 0 13,-2 2 11,-5 2 3,-6 6-6,-4 4-7,-5 5-7,-1 2-4,3-3-4,3-1-4,3-2-2,0 0-3,-1 3-1,-3 3-1,-1 3-2,-2 2 1,1-1-1,-1 1 0,1-1 0,-2 1 0,-2 1 1,-1 1 1,-2 1-1,0 0 1,0 1-1,1-1 0,1 1-1,0 0-1,-1 2 0,-1 3 0,0 1-1,-1 1-1,1-2 1,1 0-1,1-1-1,0-1 1,1-1 0,0-1 1,-1-1 0,0 0 0,-3 2-2,-1 2-1,-2 2-2,-1 1 0,1 1-1,1-1 0,2 0 0,-2 1-1,-1 1 2,-3 0 0,-1 2 1,0-1 1,2-2 0,3-2 0,0-1 0,2-3 1,2-1-1,0-3 1,1-1-1,1-2 0,3 1 2,1-1 0,3 1 1,1-2 0,0-1 0,2-3-2,1-1 1,1-3-1,3-1 0,1-2 0,2-2 0,1-1 0,0 0-3,1 0-1,-1-1-1,2-2-8,4-6-12,4-6-12,4-5-12,3-6-3,3-2 4,3-3 4,4-2 6,0-3 3,1 1 4,-1-1 2,1 1 4,-1 0 3,-3 3 3,-1 1 2,-2 3 4,-3 1 3,-1 1 1,-2 0 3,-2 2 2,-2 1 1,0-1 1,-2 0-1,0 1 2,-1-1 0,0 2 1,0 1 1,0 1 2,-1 1 0,0 0 4,-2 2 1,0 1 3,-1 0 2,0 0 4,0 0 4,0 0 3,0 3 5,1 6 5,-1 6 5,0 6 5,-1 3-1,0-1-7,-2 1-6,0 0-6,-2 1-5,-2 3-1,-1 3-1,-3 3-2,0 0-1,1 0-1,1 0-3,0-2-2,1-1-1,1 3-2,-1 0-1,0 1-2,1-1-1,1-2-2,0-1 0,2-2-2,0-3 1,0-1 0,1-3 2,-1-1 0,1-1 1,2 0 1,2-1-1,2 1 1,0 0-1,0 0 2,-2-1 0,0 1 0,1-2 0,4-2 1,4-4-1,4-2-1,3-4 0,5 0 0,4-3-2,3-2 0,5-3-3,7-6-1,5-4-3,6-4-2,6-5-3,6-1-4,5-3-4,6-1-4,3 0-3,1 1-5,-1 3-3,1 2-4,-5 3 0,-9 5 6,-9 4 5,-8 6 6,-7 3-1,-3-1-7,-5 0-6,-3 0-7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24"/>
    </inkml:context>
    <inkml:brush xml:id="br0">
      <inkml:brushProperty name="width" value="0.05501" units="cm"/>
      <inkml:brushProperty name="height" value="0.05501" units="cm"/>
      <inkml:brushProperty name="color" value="#FED406"/>
    </inkml:brush>
  </inkml:definitions>
  <inkml:trace contextRef="#ctx0" brushRef="#br0">93640 31919 399,'37'-84'34,"-6"18"0,-4 19 1,-4 18 1,-6 11-2,-3 2-2,-4 4-2,-4 3-4,-3 1-2,-3-2-1,0 0-3,-3-1-1,-3-2-3,-2 0-3,-3-1-3,-3-1-3,-4 0-2,-4 1-2,-3 0-4,-5 2-1,-2 1-2,-2 2-1,-3 3-1,-1 1-2,-2 1 1,-1 2 2,-3 0 0,-2 2 2,-1 0 0,2 0 1,0 0 0,1 0 1,2 1 1,0 2 2,1 2 2,2 2 2,0 1 1,-1 3-1,1 2-1,0 2 1,1 1-2,1 1 1,3 1 1,2 1-1,0 2 1,1 1 0,0 3 1,-1 1 1,2 2 0,2 1-1,2 1 0,2 1-2,2-2-1,4-6-2,5-3-3,3-6-1,0 1-2,-6 8 0,-4 8 0,-5 9-2,-2 3 2,1 0 1,1 0 3,1 0 1,1-1 1,1-2 2,1-2 0,1-1 1,1-1 1,3 2-1,1 2 0,2 2 0,2 1-1,3 1-1,1-2-2,2 2-1,2-3 0,2-2 0,2-4 2,2-2 0,3-3-1,4 0 0,3-1-3,5-1 0,3-1-1,3 1 1,3-1 2,3 1 0,2-2 2,3-3 0,1-3-1,2-3 0,3-3 1,2-1 0,4-2-1,2-2 1,2-2 1,3-2-1,2-3 0,2 0 0,0-3 0,-2-1-1,-2 0-1,-2-1-1,-2-2 1,2 0-1,-2-1 1,1-2 1,-1-1-1,-2-1-1,-2-3 0,-1-2 0,-4-1-2,-4-1-1,-4-1 0,-4-1-2,-2-3 0,1-3 0,-1-5 1,1-3 0,-2-4 1,0-4 1,-1-4 1,-1-3 0,0-3 2,0 0-1,-1 0 1,1 0-1,-2 2 2,-3 4 0,-3 4 1,-3 4 2,-1-2 1,0-5 3,-1-6 1,1-5 2,-2-2 2,-2 4-1,-4 4 1,-2 4-1,-4 4 1,0 5-2,-3 6-1,-2 5 0,-4 0-2,-6-3-2,-5-3-2,-6-3-2,-4 1-4,1 4-2,0 3-3,-1 5-3,1 1-2,-1 2 0,1 1 0,0 1-1,-1 2 0,-1 2 0,-1 4-1,0 3-1,-3 1 0,-2 2 1,-4 0 0,-2 2-1,-2 2-1,2 4-3,0 4-5,1 3-3,1 4-3,-2 3-2,-1 4-1,0 2-2,3 0 1,8-2 6,7-1 5,9-2 4,4-3 2,2-1-5,2-3-4,3-1-4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25"/>
    </inkml:context>
    <inkml:brush xml:id="br0">
      <inkml:brushProperty name="width" value="0.04422" units="cm"/>
      <inkml:brushProperty name="height" value="0.04422" units="cm"/>
      <inkml:brushProperty name="color" value="#FED406"/>
    </inkml:brush>
  </inkml:definitions>
  <inkml:trace contextRef="#ctx0" brushRef="#br0">94103 31919 497,'-36'-62'2,"7"17"3,8 16 2,6 17 3,3 7 1,-1-1 2,-2 0 2,0-1 1,1 0-1,1 2-3,2 2-2,2 2-3,-2 1-1,-7-2 3,-7 0 1,-7-1 3,-4-1 1,-1 3 1,0 2 0,-2 3 1,0 1 1,2 3-3,0 3 0,1 4-1,-2 1 0,-4 3 0,-6 1 0,-4 3 1,-1 1 1,6 1-2,4 1 1,5 1-1,4 3 0,-1 4-2,-1 6-1,1 5-1,1 3-1,3 1-1,3 3 0,4 1-1,0 3-1,1 0 1,-1 1-1,1 2 0,1-4 0,4-8-2,5-8 0,3-8-2,2-3 0,2 1-2,1 1 0,0 1-1,1 5 0,-2 10 1,0 9 1,-1 11 0,-1 2 1,2-7-1,1-6 1,0-5-1,3-4 0,4-2 0,4-2 1,4-1 0,5-3 1,7-2-2,7-2 0,7-1-1,6-5-1,6-6-1,6-5-1,6-6-1,3-6 0,3-4 1,1-6 0,2-4 1,3-5 0,1-3-2,3-5-2,1-3-1,2-3 0,-1 1 2,1-1 2,-1 1 1,-2 0 1,-5-1-2,-6 1-1,-4-1-1,-5 0 0,-6-2 0,-6-3 0,-5-1 2,-7-3-1,-4-3 0,-5-5 1,-4-4-1,-5-3 2,-1-2 1,-2-2 1,-2-2 2,-3 1 1,-3 3 2,-2 2 0,-4 4 2,-2 0 1,-1 0 1,-3-2 1,-2 0 1,-1-2 0,-2-2-1,0-2-1,-1-1-1,0 0 0,-1 3 0,0 2 0,1 4 0,-1 3 0,0 6 0,0 4-1,1 5 0,-2 4 0,-4 1-3,-2 3-2,-2 1-1,-4 4-1,-1 5 1,-3 4 1,-1 6 1,-3 4-3,-7 4-4,-6 4-6,-6 3-5,-5 5-4,-2 4-4,-3 3-4,-3 4-4,-1 5-3,1 5-3,1 4-3,1 6-4,6-3 3,12-8 8,11-9 8,13-9 8,5-4 1,1-1-6,0 1-4,0 0-6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27"/>
    </inkml:context>
    <inkml:brush xml:id="br0">
      <inkml:brushProperty name="width" value="0.03788" units="cm"/>
      <inkml:brushProperty name="height" value="0.03788" units="cm"/>
      <inkml:brushProperty name="color" value="#FED406"/>
    </inkml:brush>
  </inkml:definitions>
  <inkml:trace contextRef="#ctx0" brushRef="#br0">95300 26884 580,'2'-15'50,"6"2"-2,4 3-3,5 1-3,6 0-2,7 0-5,7-1-3,6-1-4,4-2-3,0 0-4,0-1-3,1 0-3,-2-1-4,2 4-4,2 3-5,0 3-3,-3 2-3,-7 2-2,-9 2-2,-7 2-1,-8 2-5,-3 3-6,-6 3-7,-4 4-6,-5 0-4,-2 0-1,-4 1-2,-2 0-1,-4-3 1,-3-3 1,-5-4 2,-3-4 2,-3-4 3,-1-4 6,-1-4 6,-1-3 5,0-3 3,1 0 4,2 1 2,0 0 2,1-1 3,4-2 2,0 0 2,3-1 4,1 1 1,4 3 4,3 3 3,3 2 4,2 2 2,2-1 4,2-2 4,2 0 3,2 1 1,2 5 1,2 2-2,2 6 1,2 2-2,1 5-2,3 4-2,2 4-2,-2 4-2,-3 6-2,-4 7-4,-4 5-3,-2 1-2,-2 1-3,-1-1-4,0-1-1,-1-3-3,-2-4-2,0-4-2,-1-3-2,1-8-10,4-9-19,4-10-19,4-9-20,3-11-3,3-10 12,3-9 10,4-9 12,0-5 10,0 2 6,0 3 8,1 1 7,-1 4 6,1 5 5,0 7 5,-1 6 5,0 4 6,-2 5 8,-3 3 9,-1 4 7,-3 7 6,-4 10 5,-4 10 4,-4 9 5,-3 6-3,-2 1-11,-2 1-11,-2 0-12,-2 4-8,-5 6-7,-4 5-8,-3 7-7,-1 0-4,3-8-1,3-6-1,3-7-1,2-7-1,5-6-2,2-5 0,3-6-2,3-6-1,6-4-2,4-6-2,4-4-1,3-2 0,-1 2 3,0 2 4,-2 3 2,-3 2 6,-4 7 10,-6 6 9,-4 6 9,-3 2 4,0-3-1,0-1-3,1-2-1,0-2-2,2-1-2,2-1-1,2 0-3,2-2 0,3-1-3,4 0-1,2-2-2,3 1-2,0 0-2,1 1-2,1 2-3,-1 1 0,-2 1 1,-4 2 1,-3 3 1,-1 1 1,-2 1 2,0 1 0,-2 1 2,-1 1 0,-4 0 1,-2-1-1,-3 1 0,-2-2 0,0-1 0,0-2 0,1-3 0,-1-1-1,2-2-2,1-2-3,1-2-1,-2-3-2,0-4-3,-3-4-3,0-4-3,-3-3 0,2-3 1,1-3 1,1-3 1,0-2 0,2 1-1,1-1 0,0 1 0,3 0 2,1 4 6,2 3 7,2 3 5,1 2 6,0 1 4,0 1 5,0 1 5,0 2 1,0 4-2,0 4-3,0 4-2,-1 2-3,0 0-5,-2-1-4,0 0-5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29"/>
    </inkml:context>
    <inkml:brush xml:id="br0">
      <inkml:brushProperty name="width" value="0.03162" units="cm"/>
      <inkml:brushProperty name="height" value="0.03162" units="cm"/>
      <inkml:brushProperty name="color" value="#FED406"/>
    </inkml:brush>
  </inkml:definitions>
  <inkml:trace contextRef="#ctx0" brushRef="#br0">95868 27207 695,'-35'-2'-28,"8"-2"10,7-4 10,8-2 11,5-4 4,-1-3 0,0-5-1,0-3-1,1-6 0,0-5 1,2-6 1,1-6 1,1-5 1,3-3-2,4-5 0,2-3-2,4-1 0,6 3-1,4 2-1,5 4-1,2 6 1,-1 8 0,-1 9 0,-1 10 1,0 4 2,2 2 4,2 2 5,3 3 3,-1 5 3,-2 10-1,-1 10 0,-3 9 1,-2 7-2,-4 5 0,-5 3 0,-3 4-2,-5 4-2,-4 2-2,-6 3-4,-4 4-3,-5 0-5,-3-1-5,-5-1-7,-3 0-5,-2-4-6,1-2-4,1-5-5,1-4-3,3-5-2,5-7 1,5-7 2,5-7 2,1-4 1,0-1 1,-1 0 1,-1-1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5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72150 29350 560,'-97'98'138,"6"-3"-33,7-3-33,6-2-32,1 2-18,-3 9-4,-3 10-2,-2 10-4,-6 7-4,-6 6-2,-6 7-3,-6 6-4,-1-1-2,7-5-2,6-7-2,7-5-1,5-11-1,7-11 0,6-14-1,7-11 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29"/>
    </inkml:context>
    <inkml:brush xml:id="br0">
      <inkml:brushProperty name="width" value="0.03075" units="cm"/>
      <inkml:brushProperty name="height" value="0.03075" units="cm"/>
      <inkml:brushProperty name="color" value="#FED406"/>
    </inkml:brush>
  </inkml:definitions>
  <inkml:trace contextRef="#ctx0" brushRef="#br0">98150 28881 715,'30'-13'4,"-3"3"13,-3 4 13,-3 4 13,-4 3 2,-2 2-6,-2 2-7,-4 2-7,-1 1-6,2 3-4,0 2-5,1 1-5,-2 2-7,-4 3-10,-6 2-11,-4 1-10,-3 1-8,-2-4-7,0 0-5,-1-2-6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0"/>
    </inkml:context>
    <inkml:brush xml:id="br0">
      <inkml:brushProperty name="width" value="0.04784" units="cm"/>
      <inkml:brushProperty name="height" value="0.04784" units="cm"/>
      <inkml:brushProperty name="color" value="#FED406"/>
    </inkml:brush>
  </inkml:definitions>
  <inkml:trace contextRef="#ctx0" brushRef="#br0">97800 28543 459,'8'-7'50,"2"2"-10,0 3-9,1 1-8,0 3-5,0 7-1,-2 6-1,-1 6 0,-1 3-2,-4 2 0,-3 3-2,-2 1-2,-2 2 0,-2-1-1,0 0 0,-1 1-1,-1-4-1,0-5 1,0-3 1,0-6-1,3-7-1,6-8-5,6-10-3,6-8-5,4-9-5,3-7-3,3-11-5,3-8-4,3-4-2,1 2 2,2 2 1,2 2 2,0 3 1,-2 4-1,-1 4 2,-3 4-1,-2 4 3,-5 5 5,-3 5 3,-4 5 5,-4 3 4,-1 3 5,-2 1 4,-2 2 5,-1 4 4,2 3 5,0 4 4,2 3 4,-2 3 1,-1 2-5,-2 0-4,-2 1-5,-2 2-6,-2 0-7,-2 1-8,-1 1-8,-2 0-3,0-1 1,0-1 0,0 0 0,4-4-3,8-4-10,8-6-9,8-4-10,0-1 4,-5 6 16,-6 4 16,-6 6 15,-6 3 10,-6 5 0,-6 3 2,-5 5 1,-4 1 0,2-1-2,1-1 0,1-1-2,0 1-1,-1 5 0,-1 3 0,-1 4 0,1 0-2,5-5-1,3-5-1,4-5-3,3-4 0,2-1-2,3-2-1,1-2-2,2-4-1,3-2-2,4-2-2,2-4-3,3-4-1,1-8-3,3-5-1,2-8-1,0-5-2,1-3 0,0-2 0,-1-4 0,-1-2-2,-2-1-4,-4 0-4,-3-2-2,-2 1-2,-2 0 1,-2 1 2,-2 2 2,-2 0 2,0 0 1,-2-1 3,0 1 1,-1 1 3,0 1 0,0 0 1,0 1 1,1 2 4,0 3 11,2 3 8,1 4 9,0 2 8,0 5 4,0 3 4,0 4 5,1 5 0,3 6-2,4 6-4,2 6-4,2 5-1,1 7-3,2 5-2,0 6-1,2 5-2,3 5-1,3 2 1,3 5-2,2 3-2,-1 5-6,0 4-6,1 3-5,-2 4-5,2 1-2,-1 3-1,1 1-3,-2-1-3,-1-6-6,-3-4-7,-1-5-5,-3-6-4,-1-8-3,-2-8-3,-2-7-2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0"/>
    </inkml:context>
    <inkml:brush xml:id="br0">
      <inkml:brushProperty name="width" value="0.04831" units="cm"/>
      <inkml:brushProperty name="height" value="0.04831" units="cm"/>
      <inkml:brushProperty name="color" value="#FED406"/>
    </inkml:brush>
  </inkml:definitions>
  <inkml:trace contextRef="#ctx0" brushRef="#br0">100238 29230 455,'-2'-27'27,"-2"9"3,-4 8 3,-2 10 3,-3 7 3,-2 5 1,-1 7 1,-3 6 3,-1 5-3,-2 6-4,-3 6-5,-1 6-6,-2 3-3,1 0-4,0-1-3,-1 1-4,1-2-1,4-4 0,0-4 0,3-4 1,2-4-8,5-7-16,3-5-15,4-7-15,2-6-14,2-10-11,0-8-11,2-9-11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0"/>
    </inkml:context>
    <inkml:brush xml:id="br0">
      <inkml:brushProperty name="width" value="0.02337" units="cm"/>
      <inkml:brushProperty name="height" value="0.02337" units="cm"/>
      <inkml:brushProperty name="color" value="#FED406"/>
    </inkml:brush>
  </inkml:definitions>
  <inkml:trace contextRef="#ctx0" brushRef="#br0">100550 27128 941,'9'-9'0,"3"-2"2,4-2 1,2-1 1,0 1 2,-2 3 3,-1 4 2,-2 4 3,-3 5-4,-1 8-12,-2 6-10,-2 6-11,-2 3-7,0-6-2,-2-2-3,0-4-2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1"/>
    </inkml:context>
    <inkml:brush xml:id="br0">
      <inkml:brushProperty name="width" value="0.05576" units="cm"/>
      <inkml:brushProperty name="height" value="0.05576" units="cm"/>
      <inkml:brushProperty name="color" value="#FED406"/>
    </inkml:brush>
  </inkml:definitions>
  <inkml:trace contextRef="#ctx0" brushRef="#br0">100873 28094 394,'30'-22'8,"0"5"-3,-1 3-4,-1 4-4,-1 3 5,1 1 12,-1 0 13,1 2 12,-2 0 1,-3 2-8,-3 0-8,-3 2-8,-3 1-9,-2 2-8,-4 2-7,-3 2-8,-3 1-5,-6 3-3,-4 2-3,-5 2-2,-3-1-1,-2-1 4,0-2 1,-1-2 4,-1-1 4,-3-1 4,-1 1 6,-3 0 6,1 0 4,3 0 6,3 0 5,3-1 5,2 2 4,0 0 5,2 1 4,1 2 4,1 0 0,2 3-4,2 1-3,3 3-4,0 3 0,2 3 1,0 4 3,2 5 2,-1 4 1,-2 7 0,-2 7-1,-2 8-1,0 4-2,-3 3-4,0 3-4,-1 3-4,-1-2-3,0-5-2,0-6-1,1-6-3,-1-4-1,0-2-3,0-2-4,1-2-1,-2 1-7,-2 3-7,-1 4-8,-3 5-9,-1 0-5,1-6-3,-1-4-3,1-6-2,0-5 0,0-7 5,2-7 6,1-7 6,1-6-1,2-4-5,3-6-5,1-4-6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1"/>
    </inkml:context>
    <inkml:brush xml:id="br0">
      <inkml:brushProperty name="width" value="0.05624" units="cm"/>
      <inkml:brushProperty name="height" value="0.05624" units="cm"/>
      <inkml:brushProperty name="color" value="#FED406"/>
    </inkml:brush>
  </inkml:definitions>
  <inkml:trace contextRef="#ctx0" brushRef="#br0">101300 29208 391,'16'-23'0,"1"3"2,1 1 2,2 3 1,1 1 1,2 2 3,4 2 1,4 3 3,0 0 2,0 2 4,1 0 4,-1 2 4,1 0 1,2 0-3,3 0-2,1 0-3,-1 0-3,-4 1-5,-4-2-5,-3 2-6,-8-2-10,-7-2-17,-10-2-18,-8-2-17,-5 0-1,1 0 14,-1-1 14,0 0 16,0 0 7,1 1 2,-1-1 1,0 0 3,1 1 3,1 1 9,1 0 6,1 2 9,1 0 4,2 1 4,2-1 2,2 0 4,2 2 4,2 4 6,2 4 5,2 4 7,-2 6-2,-5 11-10,-4 9-8,-5 11-8,-4 4-7,0-1-1,-1 1-2,-1 0-2,1-3-1,2-2-3,4-5-1,3-4-3,2-2-2,2-2-5,2 0-3,2-1-4,3-3-3,5-3-2,5-5-2,6-3-1,2-4-2,3-2-1,0-4-1,4-2 0,1-2 0,4 0 2,3 0 0,3 0 1,0-1 0,-2-1 0,-2 0-1,-2-1 0,-2-1-1,-5 0 1,-4 0-1,-3 0 1,-8 0-4,-10 0-8,-12 0-8,-10 1-8,-5-2 0,1-1 7,1 0 8,1-1 8,2-1 1,2 0-3,4 0-4,3 1-5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2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103200 29946 565,'1'-20'40,"4"6"0,2 5 1,4 6 0,1 4 0,3 4 0,1 2-2,3 4 0,-1 2-4,0 2-6,-1 4-7,0 3-6,-3 0-8,-1-4-6,-2-2-6,-2-2-8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2"/>
    </inkml:context>
    <inkml:brush xml:id="br0">
      <inkml:brushProperty name="width" value="0.02932" units="cm"/>
      <inkml:brushProperty name="height" value="0.02932" units="cm"/>
      <inkml:brushProperty name="color" value="#FED406"/>
    </inkml:brush>
  </inkml:definitions>
  <inkml:trace contextRef="#ctx0" brushRef="#br0">91318 31900 750,'-25'0'52,"13"2"-2,12 0-4,14 2-1,4 0-11,-1 0-15,-3-1-15,-2 1-17,-1 0-11,-2 1-8,-2 1-6,-2 2-8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3"/>
    </inkml:context>
    <inkml:brush xml:id="br0">
      <inkml:brushProperty name="width" value="0.04476" units="cm"/>
      <inkml:brushProperty name="height" value="0.04476" units="cm"/>
      <inkml:brushProperty name="color" value="#FED406"/>
    </inkml:brush>
  </inkml:definitions>
  <inkml:trace contextRef="#ctx0" brushRef="#br0">91855 30880 491,'-13'-16'-3,"6"0"14,6 1 16,6-1 14,4-1 4,3-1-8,4-3-7,2 0-7,1-3-5,1 1 0,0-1-2,-2 1 0,2 1-2,0 4 1,-1 5-1,1 3 1,0 4-1,3 4 0,1 4 0,3 4 0,0 5 0,-1 5 0,-1 7-1,-2 5-1,-1 5-1,-3 1 0,-3 1-1,-2 3-1,-4 0-1,-1-1-1,-2-3-3,-2-1-2,-2-1-2,-2 4-3,-2 3-4,-2 3-4,-2-3-2,0-5-3,-1-6-1,-2-5-3,1-5-3,-1-3-4,0-2-5,0-4-4,0-5-1,0-8-1,0-8 2,1-7-1,-1-4 4,2 2 6,0 3 6,2 1 6,1 2 1,0 1-5,2 0-5,0 2-5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3"/>
    </inkml:context>
    <inkml:brush xml:id="br0">
      <inkml:brushProperty name="width" value="0.04148" units="cm"/>
      <inkml:brushProperty name="height" value="0.04148" units="cm"/>
      <inkml:brushProperty name="color" value="#FED406"/>
    </inkml:brush>
  </inkml:definitions>
  <inkml:trace contextRef="#ctx0" brushRef="#br0">92522 29955 530,'5'-39'15,"-4"17"16,-6 17 17,-4 16 17,-4 13 3,-1 9-10,-3 9-10,-2 8-10,-1 5-8,-3 0-6,-1 0-5,-3-1-5,1-1-6,0-3-5,1-2-5,1-4-5,2-3-7,3-3-9,3-5-8,3-4-9,3-6-8,4-9-9,4-8-9,4-9-8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5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70400 29800 554,'-22'-27'0,"6"-3"0,7-3 0,6-2-1,6 2 8,6 9 17,7 10 15,6 10 16,3 8 3,0 10-11,0 10-9,0 9-11,0 4-5,0 1-4,0-1-1,0 1-3,0 1 0,0 3-1,0 3 0,0 4 0,3 4-2,6 6-3,7 7-2,6 6-4,4 6-1,4 6-3,3 7-2,3 6-2,1 3-4,1 0-6,-1 0-7,1 0-6,-3 0-6,-2 0-8,-3 0-7,-3 0-6,-6-10-1,-5-18 5,-7-19 6,-5-18 6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3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93947 29874 426,'0'-12'21,"0"8"9,0 8 7,0 8 9,0 6 0,2 5-7,0 5-7,2 5-7,-1 2-8,-2 2-5,-2 1-8,-2 0-6,-1-1-5,0-5-3,0-5-4,0-6-3,0-3-4,0-3-2,0-3-3,1-2-3,-2-5-1,2-5 2,-1-4 1,0-5 2,0-4 1,2 0 1,0-1 1,2 0 1,0-2 2,2 1 4,0-1 4,2 0 5,1 0 5,3-1 4,4-1 7,2-1 4,2 0 4,1 1 1,1 0 2,2 2 1,-3 1 2,2 1 2,-2 1 2,-1 1 1,-1 1-2,-1 2-4,-1 2-7,0 2-4,-4 0-11,-5-4-15,-4-2-14,-5-3-16,-3-2-4,0-1 8,0-2 7,0 2 8,2-4 5,1 0 4,2-1 5,2-1 3,1 1 6,0 3 7,0 3 7,0 3 8,0 2 5,0 0 3,0 2 4,0 1 3,0 3 3,2 8 6,0 6 4,2 7 4,-1 5 0,1 3-9,0 3-6,0 3-9,-1 2-4,0 1-1,-1-1-2,-2 3-2,0 0-1,2 1-3,1-1-4,0 0-2,0 1-2,0 1-2,-2 0-1,0 2-3,-2-1 0,0-3 0,-2 0 1,0-3-1,0-3-4,0-3-13,1-5-10,2-3-11,0-6-12,2-6-11,1-8-11,0-6-11,1-3 2,0 0 13,0 2 15,0 1 13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4"/>
    </inkml:context>
    <inkml:brush xml:id="br0">
      <inkml:brushProperty name="width" value="0.0497" units="cm"/>
      <inkml:brushProperty name="height" value="0.0497" units="cm"/>
      <inkml:brushProperty name="color" value="#FED406"/>
    </inkml:brush>
  </inkml:definitions>
  <inkml:trace contextRef="#ctx0" brushRef="#br0">94950 30817 442,'29'-48'34,"-5"12"-3,-5 13-2,-5 13-3,-3 7-1,-2 4-3,-2 2-3,-2 4-1,-3 3-1,-3 5 1,-2 5 1,-3 5 1,-3 3-2,0-1-2,-1-1-2,-1 2-4,-1-3-1,2-3 1,1-5 0,0-3 0,5-5-3,6-6-8,8-6-8,6-6-7,5-5-6,5-3-5,3-5-3,5-3-4,0-2 0,-2 2 3,-2 0 4,-1 1 4,-5 3 5,-2 3 3,-4 4 6,-5 4 3,-3 6 9,-4 6 13,-4 8 12,-4 6 13,-2 3 5,0-1-3,0-1-3,0-1-2,1 0-3,0 1-4,2 1-3,1 1-4,0 0-3,0-1-2,0-1-2,0-1-1,2-1-3,5 0-4,5-2-3,6-1-3,1-3-3,-1-4-3,-1-6-3,-1-4-4,0-5-2,0-6 0,-1-4-2,1-4-1,-2-5 0,-1 1 1,-2-2 1,-2 0 0,-2 0 3,-2 1 2,-3 3 2,0 1 2,-5 3 2,-2 3 0,-5 3 0,-4 3 0,-5 5-3,-7 6-5,-7 7-5,-6 8-6,-2 3-4,7 1-4,6 1-4,5 1-4,5 0-3,2-3-3,1-1-2,3-2-4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8"/>
    </inkml:context>
    <inkml:brush xml:id="br0">
      <inkml:brushProperty name="width" value="0.03837" units="cm"/>
      <inkml:brushProperty name="height" value="0.03837" units="cm"/>
      <inkml:brushProperty name="color" value="#FED406"/>
    </inkml:brush>
  </inkml:definitions>
  <inkml:trace contextRef="#ctx0" brushRef="#br0">100586 33749 573,'-15'-7'3,"2"2"8,3 2 7,1 2 6,4 0 5,6 0 1,6-2 0,6 0 1,7-2 1,9 0-1,8-1-1,10 0 0,5-3-1,4 0-3,2-2-2,3 0-3,0-1-5,-1-1-6,-2-1-8,-2-1-8,-5 1-7,-6 3-8,-8 3-9,-6 2-8,-8 4-7,-9 4-5,-8 4-7,-9 4-6,-8 1 3,-4-3 10,-5-1 12,-5-3 10,0-1 8,5 0 4,4-1 5,6-2 4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8"/>
    </inkml:context>
    <inkml:brush xml:id="br0">
      <inkml:brushProperty name="width" value="0.03651" units="cm"/>
      <inkml:brushProperty name="height" value="0.03651" units="cm"/>
      <inkml:brushProperty name="color" value="#FED406"/>
    </inkml:brush>
  </inkml:definitions>
  <inkml:trace contextRef="#ctx0" brushRef="#br0">101609 33185 602,'-28'-29'1,"8"5"1,5 5 3,8 5 0,4 5 8,2 6 12,2 6 13,2 6 11,1 6 3,0 7-7,0 7-6,0 7-8,-2 3-5,-2 0-5,-4-1-3,-2 2-4,-1-3-5,0-2-5,2-3-4,1-3-5,3-7-13,7-9-21,7-10-22,8-10-21,0-4-1,-6 0 16,-4 2 16,-5 1 18,-1-1 10,2 0 3,2-1 4,2-1 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39"/>
    </inkml:context>
    <inkml:brush xml:id="br0">
      <inkml:brushProperty name="width" value="0.04235" units="cm"/>
      <inkml:brushProperty name="height" value="0.04235" units="cm"/>
      <inkml:brushProperty name="color" value="#FED406"/>
    </inkml:brush>
  </inkml:definitions>
  <inkml:trace contextRef="#ctx0" brushRef="#br0">101400 33043 519,'14'-49'6,"-3"10"2,-2 11 3,-4 11 3,-1 10 5,0 10 7,0 10 7,0 9 8,-2 6-1,-2 3-7,-4 1-7,-2 3-9,-3-1-6,-2 0-6,-1-1-6,-3-2-7,-1 0-5,1-2-5,-1 0-5,0-1-6,1-2-1,-1-5 0,0-3 2,1-4 0,0-4 3,2-1 6,2-2 4,3-2 6,2-3 5,4-2 6,4-4 6,4-2 5,2-1 3,1 2-2,2 2-1,0 3-1,0 0-1,-1 1 1,0 2-1,-2 0 2,-1 2-1,0 2-1,-2 2-1,0 2 0,-3 0-1,-1-1 1,-2-1 0,-1 0 0,-1 0 0,3 1 2,4 3 1,2 2 1,3 1 0,0-1-2,1 1-1,2 0-3,-2 0-2,-3 5-3,-2 2-2,-4 3-4,-2 1-1,-2 1 0,-2-2 1,-2 1 1,-1-1-1,-1-5-2,-2-3-2,0-4-2,-1-4-2,-1-3-1,-2-2 0,0-4-1,1-3-1,1-4 1,2-4-1,2-3 1,1-5 0,1-3 0,-1-5 1,0-3 0,-1-1 0,0-2-1,-1 1-1,-1 0-1,-1 1 2,0 5 2,0 3 3,1 5 3,-2 2 3,0 4 5,-1 3 4,-1 2 5,1 4 5,4 2 7,4 4 7,4 2 7,3 2-2,0 0-11,2 0-12,0 0-11,3-2-7,4-3 0,3-2 0,5-4-1,5-2-2,5-3-1,6-4-4,7-2-1,3-1-1,2-1 2,2 0 2,2 1 2,-1 0 1,-5 4 1,-3 3 1,-4 2 1,-4 3 2,-7 2 4,-5 2 4,-7 2 4,-6 4 4,-8 4 3,-8 5 5,-7 5 4,-7 3-1,-3-1-4,-5 1-7,-3-1-4,-2-1-3,2-1 1,0-2 0,2-2 0,2-3 0,5-3-1,5-3-2,5-2 0,4-3-1,8-1 2,4 0 1,8-1 2,4-3-1,7-2-3,5-4-3,7-2-3,2-1-1,0 2 0,-1 2 1,2 3 1,-3 0-1,-4 2-2,-3 0-3,-5 2-2,-3 1-2,-4 4-1,-4 2-1,-5 3-2,-5 3-2,-10 2 1,-8 1-2,-8 3 1,-8 1-1,-5 2 2,-5 2 1,-4 3 2,-1-1 2,1-1 4,2-3 3,2-1 3,0-2 2,-1-1 0,0-1-2,-1 0-1,2-3 4,7-3 7,7-3 7,7-2 7,12-4 7,16-4 6,17-4 5,17-4 6,10-3-1,4-1-8,4-3-6,4-2-8,2 0-6,3 1-7,2 1-6,0 1-6,-1 2-5,-7 2-5,-6 4-5,-7 3-4,-6 1-5,-2 2-6,-3 0-7,-4 2-6,-3 0 0,-5 0 3,-5 0 6,-4 0 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0"/>
    </inkml:context>
    <inkml:brush xml:id="br0">
      <inkml:brushProperty name="width" value="0.04527" units="cm"/>
      <inkml:brushProperty name="height" value="0.04527" units="cm"/>
      <inkml:brushProperty name="color" value="#FED406"/>
    </inkml:brush>
  </inkml:definitions>
  <inkml:trace contextRef="#ctx0" brushRef="#br0">103707 33247 485,'1'-24'4,"2"1"6,2-1 7,2 1 6,0 5 5,-1 14 3,-1 12 1,0 13 3,-4 8 1,-2 3-1,-5 3-1,-4 3-1,-2 0-2,-1 0-4,-1-2-4,-1 0-3,0-3-4,4-4-1,3-3-2,2-5-2,4-2-2,4-3-2,4-1-1,4-2-2,3-3-3,3-2-5,3-4-3,4-2-4,0-4-4,2-2-3,1-4-3,1-2-3,0-3-2,1-2 0,-1-1 0,0-3 0,-1 0 1,-4 1 1,-5 1 3,-3 1 2,-3 0 1,-3 0 1,-1 1 2,-2-1 0,-2 1 0,-2 2 0,-2-1-2,-2 2 0,-1 0 1,-2 1 3,0-1 3,-1 0 3,-1 1 3,0 1 5,0 0 4,0 2 3,1 1 9,-1 0 12,0 2 12,0 1 12,0 1 3,2 6-8,1 2-7,0 5-8,0 5-5,-3 7-1,-4 7-3,-2 7-3,-4 3-2,-3 3-5,-5 2-3,-3 3-4,-2 1-4,2 5-6,0 4-3,1 4-6,2 0-4,1-3-6,3-3-6,1-3-5,4-4-5,5-8-5,4-6-3,6-7-5,3-7 1,4-7 4,2-6 4,4-8 4,0-5 6,1-3 4,0-5 7,0-4 5,-1-2 6,1-3 5,0-1 6,0-3 6,0 0 3,3-1-1,2 1 0,1 0 0,3 1 3,2 0 9,4 1 8,3 1 8,3 0 1,3-2-5,3 0-4,3 0-6,1-1-3,0 3-4,0 1-3,-1 3-3,-2 2-2,-5 4-2,-7 4-1,-5 5-1,-6 2-1,-3 4 1,-4 2 0,-4 4 0,-4 2 1,-4 3 3,-4 3 3,-4 3 2,-4 3 2,-3 3 0,-5 3 2,-3 3 0,-3 2 0,1-1-1,-1 0-1,2 1-1,-1-2-3,1-1-7,1 0-5,1-1-6,1-1-5,2-3-7,3-1-5,1-3-7,2-2-3,-1-2-5,0-4-2,1-3-4,-1-3 1,2-2 4,1-4 6,1-2 4,1-3 3,2-2 3,2-2 2,2-1 3,1-2 1,0 0 2,0 0 2,1 1 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0"/>
    </inkml:context>
    <inkml:brush xml:id="br0">
      <inkml:brushProperty name="width" value="0.04055" units="cm"/>
      <inkml:brushProperty name="height" value="0.04055" units="cm"/>
      <inkml:brushProperty name="color" value="#FED406"/>
    </inkml:brush>
  </inkml:definitions>
  <inkml:trace contextRef="#ctx0" brushRef="#br0">104200 35354 542,'0'-31'2,"2"3"3,0 1 3,2 3 3,0 2 4,2 3 3,0 3 2,1 2 3,2 4 2,2 3 2,2 2 0,1 4 1,2 2 2,2 2 1,0 2 3,1 2 2,2 4-2,5 7-5,3 7-5,5 7-5,2 5-8,4 4-10,2 4-12,3 3-9,1 0-4,-2-4 4,-2-5 4,-1-6 5,-5-4-10,-8-7-20,-6-5-21,-6-6-21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0"/>
    </inkml:context>
    <inkml:brush xml:id="br0">
      <inkml:brushProperty name="width" value="0.03648" units="cm"/>
      <inkml:brushProperty name="height" value="0.03648" units="cm"/>
      <inkml:brushProperty name="color" value="#FED406"/>
    </inkml:brush>
  </inkml:definitions>
  <inkml:trace contextRef="#ctx0" brushRef="#br0">104720 32486 603,'-7'-15'0,"-1"-1"3,0 1 1,0-1 3,3 5 11,6 10 22,6 10 22,6 10 23,4 7-2,5 6-26,3 6-26,5 6-24,-2-1-13,-2-5 1,-5-5 3,-3-7 1,-3-4-13,-1-3-25,-1-3-28,0-2-25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0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106600 36775 333,'49'20'167,"16"14"-1,15 14 1,17 16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3"/>
    </inkml:context>
    <inkml:brush xml:id="br0">
      <inkml:brushProperty name="width" value="0.04255" units="cm"/>
      <inkml:brushProperty name="height" value="0.04255" units="cm"/>
      <inkml:brushProperty name="color" value="#FED406"/>
    </inkml:brush>
  </inkml:definitions>
  <inkml:trace contextRef="#ctx0" brushRef="#br0">89406 30715 517,'7'-38'3,"-1"3"6,0 3 8,-2 4 5,-1 4 5,-4 10 4,-2 9 3,-3 8 4,-3 7-1,-2 6-2,-2 4-3,-1 5-4,-3 3-2,-2 3-1,-2 1-3,-1 2-2,-1 2-2,-1 0-3,1 1-2,-1 2-3,-1 2-2,-1 2-2,-1 4-2,-4 3-1,0 1-5,2 1-5,0 2-4,1 0-6,2-1-2,5-5 2,3-3 1,4-4 1,3-4-2,3-5-7,1-5-7,2-5-6,2-6-4,2-7-1,2-6 0,2-8-1,1-6 2,0-5 4,0-7 3,0-5 4,0-2 4,0 3 6,-1 3 6,1 3 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7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76950 29600 648,'-2'57'4,"-3"17"9,-3 15 8,-2 16 10,-3 5 3,1-2 0,-1-3 1,1-3-1,-1-4-2,1-3-4,-1-3-5,1-2-5,1-8-5,3-8-4,3-10-5,4-9-5,5-12-3,10-11 2,10-14 0,9-11 2,9-7-2,9 0-2,10 0-2,10 0-2,4-5-3,0-9-3,0-10-2,0-8-3,-2-6 0,-3 1 3,-3-1 1,-2 1 3,-8 1-2,-8 3-8,-10 3-6,-9 4-6,-9-3-4,-5-5 2,-7-7 1,-5-5 1,-4-6 5,0-3 6,0-3 6,0-2 7,-5-6 4,-9-6 2,-10-6 1,-8-6 1,-3 2 2,7 14 3,6 11 4,7 14 2,2 8 5,1 7 4,-1 6 4,1 7 5,-1 5 2,1 7 2,-1 6 2,1 7 1,-3 8 0,-2 14-3,-3 11-2,-3 14-3,-6 10-1,-5 9-1,-7 10 0,-5 10-2,-6 7-1,-3 6-5,-3 7-4,-2 6-3,-5 4-4,-2 4-6,-3 3-4,-3 3-4,1-2-8,6-6-7,7-6-9,6-6-8,7-13-2,10-19 4,10-18 4,9-19 4,4-12 1,1-2-1,-1-3-2,1-3-1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8:43"/>
    </inkml:context>
    <inkml:brush xml:id="br0">
      <inkml:brushProperty name="width" value="0.03976" units="cm"/>
      <inkml:brushProperty name="height" value="0.03976" units="cm"/>
      <inkml:brushProperty name="color" value="#FED406"/>
    </inkml:brush>
  </inkml:definitions>
  <inkml:trace contextRef="#ctx0" brushRef="#br0">88775 31134 553,'-21'-36'13,"5"9"2,4 7 3,6 9 2,4 6 5,4 8 7,4 6 9,4 7 7,5 7 1,7 7-7,7 7-5,7 6-7,2 4-6,-3-1-3,-1 1-6,-1 0-4,2 7-6,8 12-6,8 12-8,8 14-6,0-2-9,-9-18-10,-7-16-10,-7-16-10,-7-10-6,-4-3 2,-3-4 1,-4-1 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0:31"/>
    </inkml:context>
    <inkml:brush xml:id="br0">
      <inkml:brushProperty name="width" value="0.03163" units="cm"/>
      <inkml:brushProperty name="height" value="0.03163" units="cm"/>
      <inkml:brushProperty name="color" value="#F2395B"/>
    </inkml:brush>
  </inkml:definitions>
  <inkml:trace contextRef="#ctx0" brushRef="#br0">26500 10900 695,'14'2'122,"-1"4"-32,-3 4-32,-1 3-31,-2 2-20,0-1-8,-2-2-8,0 1-8,-1-2-7,1-1-2,2 0-4,0-2-2,0-1-1,1-2 5,0-3 3,0 0 4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5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71940 33022 618,'-8'-35'0,"2"9"0,0 9 0,2 9 0,1 4 9,2 0 16,2 0 16,2 0 17,2 2 4,4 4-11,2 4-10,2 4-9,2 2-9,-4 1-5,-3 1-6,-2 2-5,-3-1-5,-1 1-2,0 0-1,-1-2-3,-1 2-2,0 0-5,0-1-4,0 1-3,0-2-9,2-1-13,0-2-12,1-2-12,2-4-2,0-4 10,1-6 11,1-4 10,0-3 8,0 1 6,-2-1 5,0 0 7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71367 32543 598,'21'-8'2,"-5"2"5,-4 1 5,-6 1 4,-2 1 6,0 3 4,0 4 4,0 2 6,-1 3-1,-2 4-5,-2 2-6,-2 3-4,-4 4-6,-4 5-5,-5 5-5,-5 5-6,-4 1-2,-1-2-1,-3-3 0,-1 0-1,0-4-1,3-3-3,3-5-2,3-3-3,2-4-2,1-3-2,1-3-3,1-2-1,1-3-1,2 0 1,3-2 3,1 0 0,1-2 3,0 0 3,0-2 3,0 0 3,3 1 13,1 6 22,4 4 22,3 5 22,-1 3 4,0 2-16,0 0-15,-2 1-15,0 1-11,-2 1-5,0 1-6,0 1-5,-3 1-6,0-1-3,-2 1-4,0-1-4,-1-1-1,2-1 0,1-2 3,1-3 0,1-7-5,6-11-13,2-10-12,5-14-13,3-6-1,3-1 12,2-1 11,5 0 11,0 0 8,1 5 4,-1 4 3,1 3 4,-2 4 5,-1 3 6,-3 3 7,-1 2 5,-2 4 3,-2 1 3,-3 2 0,-1 2 2,-2 2 0,0 2-1,-2 2-2,0 1-1,-2 3-2,-1 2-5,0 2-3,-1 1-4,-4 2-3,-2 2-3,-5 0-2,-4 1-3,-1 0-2,-1-1-4,0-1-4,1-1-3,-1-1-2,0-2 0,1-3-1,-1-1-1,1-2 2,2-2 2,3-2 4,1-2 2,4-2 4,6-4 5,6-2 5,5-3 4,4-2 2,0 2-1,0 1-1,-1 0-1,0 3-1,-3 1-3,-1 2-3,-2 2-2,-4 4-3,-6 7-3,-6 7-4,-5 8-3,-6 2-1,-2 0 0,-3 1 0,-3-2 1,-2 1 0,-1-3-1,-1-1-1,1-3 0,-3-2 0,1-2 1,0-4 0,-1-3 1,1-2 2,1 0 0,2-2 3,0 0 0,2-2 3,2-1 2,4 0 3,3-1 2,3-1 3,1 0 0,2 0 2,2 0 2,2 0-2,1 3-3,0 2-4,2 2-3,0 1-2,2 2-2,0 0-2,2 1 0,0 0 0,2-2 2,0-2 2,2-2 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7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71250 35897 556,'16'14'-11,"-1"-1"5,1-2 4,0-2 6,0-1 1,1 0 1,1-1 0,1 1 0,1 0 3,0 0 4,-1-1 5,1 1 4,-2-1 3,-1 1-3,-2 0 0,-3 0-3,0 0 0,0 0 0,0-1 0,0 1-1,-1 0 0,1-2 1,-1-1 0,1 0 0,-1-1 1,1 0 1,0-1 0,0 1 2,-1 1-3,1 0-5,0 1-5,0 2-4,-1-3-7,-1-6-5,-1-6-6,0-6-6,-2-2-5,-1 1-4,0 1-4,-2 0-5,0 1 0,-2-3 3,0-2 3,-2-1 3,0 0 3,0 0 2,0 0 3,0 2 2,0 2 4,0 1 7,0 2 6,0 2 7,1 2 7,4 1 10,2 0 9,4 2 8,1 0 4,3 2-4,2 0-3,1 2-3,1 2-8,-2 4-12,-3 4-11,-1 3-13,-4 4-8,-4 3-5,-6 3-4,-4 3-5,-3-1-6,0-8-7,1-4-9,-1-6-7,0-4 2,0-2 11,0-2 11,0-2 12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7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71995 35490 731,'-13'-8'5,"4"2"10,6 0 11,5 2 9,3 1 5,5 2-3,4 2-1,4 2-2,3 3-7,2 4-14,4 3-13,3 4-12,0 2-10,-3-1-3,-4 0-6,-2-3-3,-3-2-5,-3-5-2,-3-4-4,-2-6-3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7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74074 33445 592,'-8'-7'0,"2"0"0,1 2 1,0 1 0,0 2 5,0 5 10,-1 6 9,-1 4 10,-2 4 2,0 1-8,-2 3-8,0 1-7,0 2-7,-1 1-5,0 1-5,1 1-5,0-1-2,3-5 0,1-3 0,2-4 2,1-3 0,0-1 2,0-1 0,0 0 3,2-1-1,2-1 1,4 1-1,2 0-1,2 0 2,0 0 3,0 0 3,0-1 3,-1 2 1,-2 2 1,0 2 0,0 1 0,-2 3 1,0 2-2,-2 5-1,0 2 0,-3 2 2,-4 2 6,-4 2 7,-2 3 6,-4-1 1,0 0-1,1-1-4,-1-1-1,2-3-3,2-3-4,4-5-2,3-3-3,1-3-3,0-1-4,0-1-4,0 0-4,1-5-11,2-8-20,2-8-20,2-8-19,2-7-5,2-9 12,1-7 12,3-8 12,0 0 9,0 8 9,-2 8 7,0 7 7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8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74500 33785 631,'43'-29'23,"-8"7"-1,-8 5-1,-7 7-1,-4 2 0,3 2 0,1 0 1,3 2 1,0 1-1,-1 0-4,-1 2-4,-2 0-4,0 1-4,-2 0-5,-3 0-6,-1 0-4,-3-1-10,-2-2-14,-4-2-14,-2-1-14,-4-5 0,0-2 15,-3-5 15,-2-3 15,0-2 7,2 2 2,2 0 0,2 1 2,1 1 4,-2 2 9,0 2 7,-2 3 8,1 3 10,0 6 13,2 6 13,1 6 12,-2 4 0,-2 5-13,-4 4-14,-2 3-12,-2 4-9,-1 0-6,-1 3-4,-1 3-6,-2-1-4,-3 0-7,-3-1-6,-3-1-6,0-2-1,5-3 1,3-5 2,5 0 2,2-4 3,3-1 2,1-2 3,2-2 4,5-4 2,8-5 2,7-4 3,8-6 2,5-3 1,3-1-1,1-3-2,3-2 0,-2 1-2,-5 1-3,-2 2-3,-5 2-4,-4 4-7,-4 4-9,-6 6-11,-4 4-9,-6 4-6,-2 1 2,-5 3 0,-4 2 2,0-1 3,1-3 9,2-3 8,2-2 7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8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74592 35600 544,'-7'16'84,"2"-1"-18,2 1-17,2 0-19,1 1-10,-2 3-3,0 2-5,-1 4-4,-2 0-2,0-1 0,-2-3-2,0-1 0,0-3-2,0-3-4,2-2-3,1-4-2,2-3-3,5-3-1,6-3 0,4-1 0,5-6-3,5-4-4,5-5-3,5-5-4,1-3-2,0 1 3,-2-1 0,0 1 2,-3 1 4,-5 6 7,-5 5 8,-5 6 6,-4 4 10,-2 5 13,-4 6 13,-2 7 11,-4 3 4,-2 1-7,-4 1-6,-2 2-8,-2-1-5,1 1-6,-1-1-5,0 0-7,1-1-2,1-3-1,0-3 0,2-3-1,3-3-6,4-2-8,6-4-10,4-2-9,4-5-8,3-2-6,3-5-6,3-4-5,0 0 2,-4 3 9,-5 2 9,-3 4 10,-3 0 2,0 0-4,-2-1-5,0-1-4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9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76902 33187 634,'10'-6'51,"3"6"-2,5 4-2,4 6-2,-1 2-3,1 1-6,-1 1-6,0 2-5,-2-1-6,-1 1-9,-1 0-7,-1-1-8,-2 1-8,-4 0-6,-5-1-7,-2 1-6,-5 0-4,0 1-5,-3 1-3,-2 0-3,-3 1 0,-4-3 5,-3-1 5,-5-2 5,-2-2 5,-3-1 6,-1 0 6,-1-2 6,-3 0 4,-1 0 1,-1 0 1,-1-1 1,0 1 1,0 0 0,-1 0 1,1 0-1,1 0 3,2-1 5,2 1 4,2 0 5,3 0 3,5 0 3,4 0 4,6-1 2,8 1 7,12-2 8,11-1 9,13 0 9,6-2-2,4-2-11,2-2-11,3-2-11,0-2-9,-2 0-8,-3-1-8,-3-2-8,-4 1-9,-3 1-9,-2 0-10,-3 2-10,-4 1-2,-5 0 4,-5 1 5,-5 2 5,-4-1 2,-4 0-1,-4-2-1,-4 0 0,-1-1 2,1 0 8,0 0 6,2 1 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7"/>
    </inkml:context>
    <inkml:brush xml:id="br0">
      <inkml:brushProperty name="width" value="0.03196" units="cm"/>
      <inkml:brushProperty name="height" value="0.03196" units="cm"/>
      <inkml:brushProperty name="color" value="#F2395B"/>
    </inkml:brush>
  </inkml:definitions>
  <inkml:trace contextRef="#ctx0" brushRef="#br0">77150 31450 688,'3'48'58,"6"-3"-7,7-3-8,6-2-8,6-3-5,6 1-5,7-1-2,6 1-5,3-1-4,0 1-4,0-1-6,0 1-4,-2-4-6,-3-6-8,-3-6-6,-2-6-8,-5-4-2,-2 1 2,-3-1 3,-3 1 2,-2-6-2,0-8-7,0-10-9,0-9-8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39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77759 34147 530,'-36'-21'29,"10"7"3,6 5 2,9 6 3,4 4 1,2 2 0,2 2-1,2 2 0,1 3-2,2 5-4,0 5-5,2 5-4,0 4-3,0 5-2,-1 3-3,2 4-3,-2 6-3,-1 10-4,0 8-4,-2 9-3,0 6-5,-2 4-7,0 4-6,-1 3-6,-1 2-6,2-2-2,0-2-4,2-1-4,0-9-2,0-14 0,0-13 0,0-13-1,0-10 4,0-3 6,0-5 6,0-3 6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0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77283 35050 521,'-30'0'4,"3"2"8,3 0 7,3 2 9,0 1 3,0 6-1,-1 2 0,0 5-2,-2 3-1,0 3-3,1 2-4,-1 4-3,1 1-2,-1-2-1,1 0 0,-1 0 0,2-4 0,1-1-2,3-1 0,1-2-2,7-5-3,12-7-6,12-6-8,11-8-6,9-7-4,5-7 0,4-9-1,6-6 0,1-4-1,-2 1-1,-2 3-2,-2 2-2,-3 3 2,-6 5 5,-5 6 3,-4 4 5,-4 3 3,-5 2 2,-3 2 3,-4 2 1,-2 4 10,0 4 15,0 5 16,-1 6 15,0 2 2,-2 3-12,-2 1-13,-2 2-13,-2 3-8,0 1-3,-2 3-3,0 1-3,-1-1-4,0-6-3,0-4-2,1-5-4,2-9-8,7-14-11,7-13-12,8-13-11,2-7-2,1 5 9,-1 4 9,1 3 7,-2 5 9,-1 4 5,-3 3 7,-1 5 6,-3 4 10,-2 4 11,-4 5 13,-3 6 12,-2 3 4,-2 2-6,-2 1-6,-2 3-5,-2 2-4,-2 4-3,-1 5-3,-3 3-3,0 0-3,2-3-3,2-4-3,3-5-3,0-1-4,2-1-3,0 1-5,2-1-5,3-2-9,7-6-16,7-6-15,8-6-16,1-5-4,-2-4 11,-1-4 9,-2-2 9,-4-2 6,-3 3 5,-4 3 3,-4 3 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1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80909 33590 413,'-26'-4'-23,"8"10"26,8 8 26,10 9 26,4 4 8,0 1-10,0-1-10,0 0-11,-1 1-6,1-1-5,0 1-3,0-1-3,-1 0-5,-2 1-2,-2-1-4,-2 0-3,-2 2-4,-2 2-6,-1 4-5,-3 3-6,0-6-6,0-11-10,2-14-9,1-12-8,1-10-1,2-4 7,2-5 8,2-4 8,1-3 7,2 1 5,0 1 5,2 2 6,1 1 5,1 5 5,3 3 6,2 5 5,2 2 2,3 0 1,4 2-2,1 1 1,2 0 3,1 2 5,-1 1 6,1 0 6,-2 2 0,-1 0-6,-2 2-7,-3 0-4,0 2-8,2 0-5,-1 2-7,2 0-7,-1 0-7,-3-2-7,-2-2-7,-4-2-9,-2-3 0,-2-2 3,-3-3 6,0-3 4,-2-3 5,0-3 4,0-4 6,0-1 4,0-3 2,0 1 2,0-1 1,0 1 0,-1 0 3,-1 1 1,0 1 3,-1 1 3,-1 2 3,2 1 4,0 3 5,2 1 3,-1 2 7,0 2 9,-2 3 8,0 1 9,0 4 0,0 6-8,2 6-9,0 6-7,1 5-6,0 5 0,0 5-2,0 4-1,0 4-1,0 1-2,0 0-2,0 2-1,0 1-2,0 1 0,0 0 0,0 2-2,0 3-2,-2 6-5,0 5-5,-2 6-4,0 4-9,1-1-12,-1 1-10,0-1-11,0-3-6,0-6-1,0-8 0,0-6-1,1-7 1,0-8 1,2-6 3,0-6 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1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82400 35228 565,'9'-15'0,"1"1"0,3 1 0,2 0 0,0 3 8,-1 3 15,-1 2 16,-1 4 15,-1 3 3,-3 6-10,-1 4-11,-2 5-10,-1 4-8,-2 3-2,0 3-5,-2 3-3,-1-1-2,-2 0 0,-2-3 0,-1-1-1,-1-3 2,4-3 1,2-3 3,4-3 1,2-4 1,5-6-4,4-6-3,4-6-3,2-4-6,1-1-6,1-3-8,1-2-7,-1 0-4,-2 1-2,-1 1-3,-2 1-1,-3 1-4,-1 3-8,-2 2-8,-2 1-7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2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84463 33864 473,'24'-1'50,"3"0"-7,1-2-7,3 0-7,0-1-5,2 2-4,0 0-3,2 2-4,-2 1-3,-1 4-3,-5 2-2,-1 4-4,-5 0 0,-5 1 1,-5 0 2,-5 0 0,-3 1 3,-4 3 3,-2 3 1,-3 3 4,-4 3 1,-2 1 1,-3 3 0,-3 1 2,-2 1-2,1 1-1,-1-2-2,0 1-1,1-1-2,-1-3-1,0-3 1,1-3-1,1-2-2,1-2-3,3-3-4,1-1-3,2-6-9,0-10-10,2-10-12,1-9-12,4-10-5,8-9 1,7-9 1,9-8 0,4-2 4,1 0 3,0 2 4,2 2 3,-1 3 5,-3 2 3,-3 4 4,-2 2 3,-4 5 6,-1 3 5,-3 3 7,0 5 6,-4 3 2,-1 3-3,-2 3-3,-2 3-4,-1 6 11,-2 8 24,0 9 23,-2 10 23,-1 6 6,-3 5-12,-4 4-12,-2 6-13,-3 3-8,-3 2-8,-3 2-6,-3 2-6,-3 1-5,-1 0-2,-1 0-1,-4 0-3,2-1-3,1-2-9,5-2-7,2-3-8,3-3-9,6-5-13,5-7-12,5-5-12,2-6-1,2-6 8,0-6 8,2-6 10,0-3 7,2 0 6,0 0 7,2 0 7,0 0 2,2-1-2,0-2-3,1 0-2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2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86200 34800 515,'14'0'6,"-1"2"12,-2 0 12,-2 2 12,-2 1 4,-2 1-5,-2 3-5,-2 2-4,-1 3-3,0 4 0,0 3-2,0 4 0,0 2-2,0 1-4,0-1-3,0 0-3,0-1-5,2-4-5,0-5-6,2-4-5,1-4-5,3-6-7,3-6-5,3-6-6,3-4-4,1-3-3,3-3-1,1-3-3,1 0 2,-3 1 3,-1 3 4,-2 1 4,-2 2 6,-2 4 5,0 3 7,0 3 6,-3 3 9,-3 6 11,-2 4 10,-4 5 11,-1 4 4,0 3-3,0 3-2,0 3-2,-1 1-3,-2-1-1,-2-1-1,-1-2-1,-1-1-3,2-2-4,2-4-5,2-3-3,2-7-16,4-12-26,2-12-25,4-11-26,-1-5-7,-1 4 11,-2 2 12,-2 3 12,-1 3 8,0 1 9,0 3 6,0 1 8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3"/>
    </inkml:context>
    <inkml:brush xml:id="br0">
      <inkml:brushProperty name="width" value="0.05231" units="cm"/>
      <inkml:brushProperty name="height" value="0.05231" units="cm"/>
      <inkml:brushProperty name="color" value="#F2395B"/>
    </inkml:brush>
  </inkml:definitions>
  <inkml:trace contextRef="#ctx0" brushRef="#br0">87900 33144 420,'10'-14'48,"4"1"-5,3 2-6,5 2-6,3 1-4,2-2-1,5 0-2,1-1-3,2-1-2,2 1-4,1-1-4,0 0-4,0 1-3,-3 2-3,-3 3-2,-3 1-3,-7 2-2,-11 2-1,-11 2-2,-10 2-1,-6 2 3,-1 3 6,-2 4 6,1 2 7,-4 3 4,-2 3 3,-2 3 3,-4 3 1,-1 1 2,1 1-3,1-1-3,1 1-1,2-1-2,0 1-2,1-1-1,1 0-1,2-2-2,5-2-1,3-3-3,4-2-1,6-5-7,8-3-12,8-4-11,8-4-13,3-4-3,1-6 2,-1-4 4,1-5 3,-3-1 3,0 2 5,-3 4 4,-1 3 4,-4 4 11,-8 8 17,-7 6 18,-6 8 16,-4 3 5,-2 1-8,0 0-7,-1 3-8,1-1-7,-2 1-4,0-1-4,0 1-4,1-2-3,-1-3-2,0-3-1,1-3-1,0-7-10,4-10-19,3-11-19,3-11-18,2-7-6,6-1 10,2-2 8,5-2 9,2-4 4,0-6 2,-1-5 0,1-7 2,-1-1 3,0 1 6,-2 2 7,-1 2 6,0 3 4,0 5 2,0 2 2,0 5 2,0 4 3,1 4 5,1 3 3,1 5 5,1 3 3,0 5 3,-1 3 2,1 4 3,0 4 4,0 2 3,-1 4 6,1 3 3,0 4 2,2 7 1,0 7-2,1 7 0,1 6-2,1 6-3,2 6-5,0 6-3,-1 4-2,1 2-2,-2 2-1,-1 1-2,0 4-3,2 4-6,-1 3-5,2 3-5,-1 2-8,-1-1-7,-2-3-7,-2-1-9,-1-5-7,1-7-8,1-6-9,1-8-8,0-6 1,-4-7 8,-3-7 8,-2-7 9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3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88937 34440 466,'-8'-19'58,"0"10"1,0 10 0,0 10 1,-2 6-3,-5 5-9,-5 4-9,-5 3-8,-4 4-7,-2 1-3,-4 5-4,-3 3-3,-1 0-3,0 0-1,0-1 0,-1-1-2,3-5-2,5-3-5,2-5-3,5-5-6,4-6-12,5-8-22,4-8-20,6-8-22,3-4-5,2 0 12,2 0 12,2 1 11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3"/>
    </inkml:context>
    <inkml:brush xml:id="br0">
      <inkml:brushProperty name="width" value="0.03463" units="cm"/>
      <inkml:brushProperty name="height" value="0.03463" units="cm"/>
      <inkml:brushProperty name="color" value="#F2395B"/>
    </inkml:brush>
  </inkml:definitions>
  <inkml:trace contextRef="#ctx0" brushRef="#br0">89350 32777 635,'30'-6'46,"-2"2"4,-2 4 5,-1 3 4,-3 4-4,-3 9-11,-3 7-13,-3 9-11,-3 3-15,-1 0-19,-2-1-19,-2 2-18,-1-4-9,0-6 0,0-5-1,0-6 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5"/>
    </inkml:context>
    <inkml:brush xml:id="br0">
      <inkml:brushProperty name="width" value="0.05252" units="cm"/>
      <inkml:brushProperty name="height" value="0.05252" units="cm"/>
      <inkml:brushProperty name="color" value="#F2395B"/>
    </inkml:brush>
  </inkml:definitions>
  <inkml:trace contextRef="#ctx0" brushRef="#br0">90980 33461 418,'-15'-13'8,"1"8"14,1 7 14,1 6 15,-2 6 3,-2 5-11,-3 5-9,-3 5-9,-3 3-9,-3-1-4,-3 0-6,-3 0-6,1-1-4,4-5-6,3-3-5,5-5-5,5-3-7,10-6-9,9-5-8,8-4-9,4-3 1,-1 0 10,-1 0 10,0 0 10,-2 1 9,-1 0 9,-1 2 9,0 0 9,-2 3 7,-1 2 6,0 4 5,-2 2 7,0 2 3,-2 3-2,0 2 0,-2 2-2,0-1-1,-2 2-2,0-1-4,-2 1-2,0-1-3,1-1-3,-2-1-3,2-1-3,-1-1-4,0 0-3,0-2-4,0-1-3,2-5-11,2-10-17,3-10-18,4-9-17,1-5-4,0 3 10,-1 1 9,1 3 9,0 1 7,0 3 6,0 1 4,0 2 4,-1 3 7,1 2 8,0 1 6,0 2 8,-1 3 9,-1 4 11,0 4 11,-2 4 12,0 1 0,0 4-10,0 1-9,0 3-10,-1 0-5,0-3-4,-2-1-3,0-2-3,-1-1-3,0 3-6,0 2-4,0 2-5,1-6-8,2-13-12,2-12-12,2-13-10,1-5-4,3 3 6,2 3 6,2 3 5,0 3 6,-1 3 8,-1 3 7,0 3 6,-3 3 7,-1 5 6,-2 2 5,-2 5 6,-3 3 4,-4 5 5,-4 3 5,-4 5 4,-1 1-1,1-1-4,0-1-6,2-1-5,2-4-11,6-8-15,4-8-15,6-8-17,3-6-6,3-3 1,2-5 2,4-3 1,1-2 3,-3 3 5,-1 1 5,-2 4 5,-2 0 5,-1 2 5,-1 2 5,0 3 5,-2 1 2,1 2-1,0 2-1,0 3 0,-1 0 4,-1 2 12,0 0 11,-2 2 12,0 2 5,0 4 1,-1 3 0,1 5 1,0 3-2,2 1-3,0 3-3,2 1-3,-1 1-1,1 0-3,0 1 0,0-1-2,-2 1-3,-1 1-2,-2 1-3,-2 1-2,-2 0-4,-2-3-2,-2-1-4,-2-3-3,-3-1-3,-4-1-2,-4-1-4,-3 0-3,-4-3-1,-1-3-1,-3-3 0,-1-2-1,0-3 0,3-1 0,3 0-1,3-1 0,2-4 0,4-2 0,3-5 0,2-4-1,4-3 1,2-1 0,4-3 0,2-1 1,5-2-1,6-1-3,5-1-3,7-1-4,1 1 0,-2 3 0,-1 3 0,-3 3 1,-2 3-3,-4 2-9,-5 4-7,-3 3-7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7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78250 29550 680,'-21'-25'4,"10"0"8,10 0 7,9 0 8,9 3 3,9 6-3,10 7-4,10 6-3,4 4-3,0 4-5,0 3-5,0 3-4,-4 4-4,-5 7-1,-7 6-1,-5 7-2,-8 7 0,-5 9 3,-7 10 2,-5 10 2,-9 5 3,-9 4 3,-10 3 3,-8 3 2,-9 3 2,-6 3 0,-6 3 0,-6 4 0,-4 1-2,1 0-2,-1 0-4,1 0-2,-1-4-3,1-5-4,-1-7-1,1-5-4,1-6-5,3-3-8,3-3-8,4-2-8,4-9-6,6-12-6,7-13-4,6-12-5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6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94653 32705 537,'5'-13'32,"-4"6"-1,-6 6 0,-4 6-1,-4 6-2,-3 5-6,-3 7-4,-3 5-6,0 3-2,1-1-2,3-1-2,1-1-1,3-3-2,2-4-4,4-3-4,3-5-4,3-2-3,6-2-4,4-2-2,5-2-3,2-2 1,0 1 4,-2 0 6,-1 0 5,-1 2 5,-2 2 4,-3 3 4,-1 3 5,-2 3 3,2 2 2,-2 1 1,1 3 3,-2 1 1,-4 1 0,-4 1 2,-3 1 0,-2 1-1,-1 0-2,0 2-2,1 1-2,-1-2-2,0 0-2,0-3-1,1-1-2,0-3-2,4-1-2,2-3-1,4-1-3,1-2-3,0 0-5,0-2-6,0-1-6,1-3-7,4-4-7,2-6-7,4-4-8,0-5-2,1-6 2,0-4 3,0-4 2,-1-3 4,-1 2 6,-1 3 5,-1 1 5,0 2 2,0 1 1,-1 1 0,1 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7"/>
    </inkml:context>
    <inkml:brush xml:id="br0">
      <inkml:brushProperty name="width" value="0.0391" units="cm"/>
      <inkml:brushProperty name="height" value="0.0391" units="cm"/>
      <inkml:brushProperty name="color" value="#F2395B"/>
    </inkml:brush>
  </inkml:definitions>
  <inkml:trace contextRef="#ctx0" brushRef="#br0">95200 32449 562,'29'-42'-3,"-5"11"7,-5 11 8,-5 11 7,0 5 5,2-2 2,2 1 2,4-2 3,2-1 0,1 0-4,1 0-3,1 1-3,0-1-4,-1 2-2,-1 0-4,-2 2-3,-1 1 0,-3 0 0,-3 2 1,-2 0 1,-3-1-11,-1-4-25,-1-4-22,0-3-25,-4-3-3,-2-2 15,-6 0 15,-2-1 16,-2 0 10,2 1 5,2 1 6,2 1 5,1 1 3,-2 2 3,-1 3 2,0 1 2,-1 1 3,0 2 5,0 1 4,1 1 3,-1 1 7,2 3 5,0 4 7,2 2 6,-1 3 1,0 2-5,-2 2-5,0 1-5,-1 3-4,0 1-4,0 3-3,0 2-4,-1 1-3,-4 4-2,-2 3-3,-3 3-3,-1 0-2,-3-1-1,0 0-3,-1-1 0,0-2-4,-1-1-4,0-3-6,1-1-4,0-3-2,1-3-2,0-3 0,2-3-1,1-2 1,2-2 1,0-2 3,0-2 1,4-3 4,5-1 3,4-2 4,5-1 3,6-3 4,4-2 3,4-2 3,6-2 4,3 0 0,1 2-2,1 3-1,1 1-3,-1 1-2,-3 0-3,-4 0-3,-2 0-3,-3 1-3,-3 2-3,-3 2-4,-2 2-2,-4 2-3,-3 2-2,-2 2-2,-3 2-2,-3 0 0,-2 1 1,-2 0 2,-2 0 1,0-1 1,1-1 1,0-1 2,2 0 1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7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95600 34500 589,'13'23'114,"-5"-1"-30,-4-1-28,-5-1-30,-3-2-16,2-2-4,0-1-3,2-2-3,1-2-2,1-3 0,4-1 0,0-2 0,4-2-4,4-2-5,3-2-6,4-2-6,2-1-2,-1 1 3,-1-2 3,0 2 3,-3-1 1,-2 2 0,-1 0 1,-3 2 0,-2 1 5,-2 3 8,-4 4 9,-2 2 9,-4 3 5,-4 0 0,-4 1 2,-3 1 1,-4 1 1,-1 0 2,-3-2 1,-1 2 1,0-2-2,3-1-4,3-2-4,2-2-5,5-2-6,6-2-12,6-3-9,6 0-11,5-5-6,2-6-5,3-6-3,3-5-4,0-3-2,-1 3 1,-3 2 1,-1 1 1,-3 2 3,-1 1 2,-2 1 4,-2 0 3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8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97050 32324 469,'17'-21'45,"3"3"-5,3 4-4,3 6-5,2-1-3,3 0-3,1-1-4,3-1-2,0-1-3,0 2-4,-1 1-2,2 0-4,-3 2-2,-1-1-5,-5 0-2,-1 0-4,-5 1-6,-3 0-6,-5 2-6,-3 1-7,-3-1-3,0 0 3,-2-2 3,0 0 1,-3-1 4,-4 0 1,-4 1 4,-4-1 2,-3-1 2,-3-2 2,-4-2 1,-1-1 2,-1-3 1,4 0 2,5-1 2,3-1 1,2 0 2,0 1-1,0 1-1,0 1 1,1 1 2,-1 2 6,0 2 6,0 3 6,1 3 13,0 8 17,2 6 18,1 7 18,0 7 2,2 7-14,0 7-16,2 6-14,0 6-9,0 2-5,0 4-3,0 2-5,0 8-5,0 16-8,0 14-6,0 16-7,-2 5-8,-2-2-10,-4-1-9,-2-2-9,0-7-6,1-9 0,3-10-2,1-10 0,1-11 1,0-14 1,0-14 3,0-13 1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49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97238 33514 398,'-1'-14'0,"-2"-2"2,-2 0 1,-2 1 2,-2 0 4,-2 4 8,-1 3 7,-3 3 9,-1 2 1,-1 3-4,-2 4-6,1 2-4,-4 4-4,-2 6-2,-3 4-3,-2 5-2,-3 2-1,-1 2-1,-1 0-1,-1 2 0,1 0 0,3-3-1,4-2 1,2-1-1,3-3-1,5-1-2,3-2-1,4-2-2,5-3-2,6-3 0,6-3-2,6-2 0,7-5-3,11-6-3,9-6-3,10-6-2,6-4-5,3-5-4,4-3-4,2-4-5,0-2-1,-3 1 5,-3 1 3,-2 1 4,-5 1 3,-3 3 6,-4-1 4,-4 1 5,-4 2 5,-3 3 5,-5 3 5,-4 3 6,-3 2 1,-2 4-1,-4 3-3,-3 3-1,-1 2 5,0 3 12,-1 4 12,1 2 12,0 3 3,0 4-7,-1 2-6,1 3-7,1 3-4,1 1-3,3 3-3,2 1-2,0 2-3,-1 2-1,-1 2-3,-1 3-1,-1 0-3,-2 0-3,-3 0-4,-1 1-2,-1-2-3,-2 0 0,-1-1-1,0-1 0,-2-3-2,-2 0-3,-2-3-4,-2-1-3,-2-3-3,-2-3-1,-2-3-2,-1-3-2,-3-3-1,-2-2-1,-2-4 0,-1-2-1,-3-4 1,-3-2 2,-3-4 1,-3-2 2,-2-4 0,-1-3-2,-1-5-2,0-3-3,0-4-1,3-1 0,3-1 0,3-4 0,3 1 1,3 0 1,3 1 2,3 1 1,2 2 3,4 1 5,2 3 6,4 1 4,2 3 3,2 3 3,2 3 1,2 3 2,0 4 5,-1 8 10,-1 6 9,0 8 9,-4 4 1,-4 5-5,-5 3-6,-5 5-7,-4 0-4,-2-2-2,-1-1-2,-3-2-2,1-3-2,1 0-2,3-1-2,2 0 0,3-3-4,6-3-5,6-3-4,6-3-5,6-5-4,7-7-1,6-5-3,8-8-2,4-5-1,1-1 0,1-3-1,0-1 0,0 0 2,-3 5 4,-4 3 4,-1 5 5,-6 2 1,-3 2 1,-6 2-1,-5 2 0,-3 3 9,0 2 18,-2 4 16,0 2 17,-1 3 7,1 3-5,2 4-6,0 2-4,1 1-12,2 1-19,0 0-18,1-1-18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102250 34850 465,'16'15'134,"-1"-1"-24,0-1-23,1 0-24,-2-2-17,-1 1-10,-2 0-9,-2 0-10,-1-1-7,0 0-5,0 1-6,-2 0-5,2 0-14,0 1-19,0 1-22,0 2-20,-3-2-5,-2-3 10,-6-3 9,-2-2 11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2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102005 35900 411,'-13'1'12,"6"2"21,6 2 22,6 2 23,3 1 5,2 3-13,0 2-11,1 1-13,1 1-8,2 1-7,0 0-5,1 0-7,-1-1-4,0-1-3,-1-2-5,0 0-2,-2-1-6,1 0-5,0-2-5,0 0-6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3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68224 5888 599,'-1'-15'5,"-1"3"12,0 1 10,-1 2 11,-1 5 7,0 8-1,0 8 2,0 7 0,-1 5-5,1 1-7,-2 0-10,-1 2-8,-1 1-6,0-1-4,0 1-4,0-1-5,1-1-2,0-1-5,3-4-4,0 0-4,-1-3-4,2-3-4,-1-2-6,0-4-5,0-4-2,2-4 0,0-6 0,2-4 0,1-5 2,2-5 5,2-5 4,2-4 4,1-2 3,-1 5 3,0 3 3,1 5 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3"/>
    </inkml:context>
    <inkml:brush xml:id="br0">
      <inkml:brushProperty name="width" value="0.0477" units="cm"/>
      <inkml:brushProperty name="height" value="0.0477" units="cm"/>
      <inkml:brushProperty name="color" value="#F2395B"/>
    </inkml:brush>
  </inkml:definitions>
  <inkml:trace contextRef="#ctx0" brushRef="#br0">68600 4288 461,'14'-36'2,"-1"7"5,-2 7 5,-2 7 4,0 5 3,3 4 0,4 4 0,2 4 1,2 4 3,1 2 4,1 3 7,1 3 5,2 2 1,1 2-5,2 0-3,3 1-3,1 1-4,0 1-2,2 1-1,1 1-3,0 0-1,1-1-1,-1-1-2,-1-1-1,2 0-4,3-2-8,1 2-6,2-1-7,0 0-5,-2-1-4,-2 0-2,-1-2-5,-4 0 0,-4-1 1,-3 1 0,-5 0 1,-2-1-3,-2-1-4,-3-1-6,-1-1-5,-3 0 0,-2 0 4,-4-1 5,-2 1 4,-4-1 4,0-2 1,-3-2 2,-2-2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4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68954 6331 526,'-15'7'2,"2"-2"3,3-2 3,1-2 4,3-2 6,6-2 7,4-2 9,6-2 7,4 0 2,5 1-7,5 0-6,4 2-7,3 0-3,-2 2-2,0 0-1,-1 2-1,-2 1-2,-3 2-1,-3 2 0,-2 2-3,-4 2 0,-3 3-3,-3 3-3,-2 3-1,-3 3-1,-2 1 1,-2 3 2,-2 1 1,-3 2 0,-2-1 0,-3 0-1,-3 0 0,-2 0 0,0 1-2,1-1 0,-1 1-1,0-3-2,1-3-4,-1-5-4,0-3-5,2-6-7,1-8-13,2-8-13,2-8-11,3-6-3,4-5 7,4-4 9,4-6 7,2-2 6,0 1 6,0 3 4,0-1 5,-1 3 5,1 5 4,0 5 6,0 5 3,-3 6 13,-4 9 19,-6 6 19,-4 9 20,-4 6 1,-3 3-15,-3 5-17,-3 3-15,-1 2-11,1-1-8,1-2-6,1 0-8,-1 0-8,-3 0-7,-3 2-8,-3 1-8,2-3-4,5-7 2,7-7 0,5-6 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8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78250 30650 590,'48'-22'20,"-3"6"5,-3 7 4,-2 6 3,2 3 3,9 0-1,10 0 1,10 0-1,2 3-4,-3 6-7,-3 7-8,-2 6-7,-5 3-6,-2 0-1,-3 0-2,-3 0-2,-7 1 0,-9 4 1,-10 3 1,-8 3 2,-9 4-7,-6 7-14,-6 6-16,-6 7-16,-9 0-5,-8-2 4,-10-3 3,-9-3 5,-7-7 5,-3-9 8,-3-10 10,-2-8 7,-3-8 6,1-2 2,-1-3 2,1-3 3,2-2 0,7 0 0,6 0 1,7 0 1,4 1 3,3 4 8,3 3 8,4 3 7,10-2 5,19-6 5,19-6 3,19-6 4,9-4-1,0 1-6,0-1-6,0 1-6,-2 1-5,-3 3-4,-3 3-5,-2 4-5,-11 13-3,-15 26-2,-15 24-3,-16 26-2,-13 8-1,-9-5 0,-10-7 0,-8-5 0,-4-6 1,3-3 1,3-3 0,4-2 1,4-9 1,6-12 3,7-13 1,6-12 2,12-9 6,19-2 7,19-3 10,19-3 7,12-6 2,6-5-7,7-7-7,6-5-6,1-1-6,-3 6-8,-3 7-6,-2 6-6,-1 3-8,3 0-7,3 0-6,4 0-7,-3-4-4,-5-5 0,-7-7 0,-5-5-1,-8-3 1,-5 4 2,-7 3 3,-5 3 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4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70650 5881 456,'17'-1'1,"3"-2"3,3-2 3,3-1 3,0-1 4,-5 2 4,-3 2 4,-4 2 5,-1 1 3,5 0 4,3 0 1,5 0 4,1 1 0,-1 4-2,-1 2-3,-2 3-2,-1 4-3,-1 4-4,-3 3-4,-1 5-4,-3 3-3,-2 4-1,-4 4-2,-2 5 0,-5 1-3,-5 0-1,-4-1-4,-5 1-1,-3-1-5,-2-2-5,0-2-4,-1-1-6,0-5-2,0-4 0,-1-5 0,1-4 0,-1-5 0,-1-3 1,-1-3 1,-1-2 0,0-4 2,3-4 0,1-4 1,2-4 0,3-4 2,3-5 2,3-5 1,2-5 2,4-2 0,4-1 1,4 1 0,4 0 0,4 0 2,5 1 6,5 1 4,5 1 6,3 2 2,1 0 1,1 1 0,0 1 1,1 2-2,0 1-7,0 3-5,1 1-7,-1 2-5,0 1-8,0 0-6,1 2-7,-4 1-5,-6 2-4,-5 3-4,-6 1-3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5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73050 5648 540,'60'-8'118,"-5"0"-25,-4 0-26,-5 0-25,-2 1-14,4-3-3,2 0-1,4-1-3,-2 0-3,0 0-5,-2 2-5,-1 2-6,-5-1-6,-2 2-8,-5 0-10,-4 2-8,-4 1-3,-5 2 4,-5 2 4,-4 2 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5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72519 6820 533,'-8'8'0,"-2"-2"0,0-1 0,-1 0 0,2-2 5,6 0 10,6-2 9,6 0 11,4-2 4,3 0 1,3-2 0,3 0 0,5-2-3,5 0-6,6-1-6,5-2-7,2 1-4,-6-1-1,-4 0-2,-5 0 0,-6 3-4,-7 6-2,-6 6-3,-8 6-3,-8 3-1,-8 3 2,-9 2 0,-8 1 2,-7 1 1,1 2-1,-2 1 1,0 1 1,0 0-1,2-1 1,2-1 1,2-1 0,0-1 1,-1 0-1,-1 1 1,0-1 0,8-5-2,18-10-8,19-12-6,19-10-8,10-7-4,2-1-3,3-3-3,1 0-4,-1-2-2,-1 1 1,-2 1 0,-2 1 1,-2 1 0,-4 3 4,-2 1 3,-3 3 3,-4 1-1,-5 3-3,-5 1-4,-4 2-4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5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73859 4337 408,'-7'-8'1,"1"2"2,0 1 1,2 0 2,0 1 0,0-2 0,0 0-1,0-1-1,2 2 7,4 8 17,4 6 15,4 7 17,2 6 4,1 5-8,1 5-7,2 5-8,0 5-5,3 8-4,1 6-4,3 7-3,1 5-3,1 8-4,1 5-2,1 7-2,1 1-5,1-2-5,0-2-4,1-2-6,2-2-7,-1-1-12,0-3-11,1-2-11,-2-4-4,0-6 1,-1-5 3,-1-6 1,-3-8 0,-5-12-3,-5-10-3,-4-10-2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6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75224 4022 532,'-1'-15'0,"0"2"0,-2 2 0,0 2 0,0-1 6,2-5 14,2-5 12,2-4 13,2 0 6,2 6-5,1 8-3,3 7-4,2 5-3,0 6 1,1 4-1,1 5-1,1 5-7,1 4-15,1 6-14,1 5-14,-1-1-18,-3-7-22,-3-4-20,-2-6-21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6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77687 6983 455,'-6'-6'13,"6"4"28,4 4 27,6 4 27,2 2 4,1 1-20,1 2-19,2 0-20,-2 0-14,0 1-9,-1-1-10,0 1-10,-3-1-3,1 1 1,-2 0 2,0 0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16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77620 7650 527,'-7'7'4,"-1"-2"10,0-3 9,0 0 9,3-1 8,6 3 10,6 4 7,6 2 9,3 1-2,0 1-14,2-1-12,2 1-14,-2 0-14,-1 0-13,-3 0-15,-2-2-15,-1 1-13,0 0-14,-2-2-13,0 0-14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6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48639 16933 517,'-5'-6'10,"6"4"20,6 4 19,6 4 20,3 3 5,1 1-12,1 3-10,1 2-12,1 1-9,-1 1-6,0 1-7,0 1-6,0 0-5,-1-3-4,0-1-2,-2-2-5,-2-3-4,-1 0-6,-2 0-8,-2-2-5,-4 2-9,-2 4-11,-6 3-11,-2 5-11,-4 0 0,0-3 13,-1-3 12,-1-3 12,-1-2 8,2-2 3,1-2 2,1-2 4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6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47438 18700 473,'-73'37'2,"12"-3"4,12-5 3,12-4 5,9-4 3,5-3 4,6-5 3,7-3 4,5-2 3,8 0 2,6 0 2,7 0 2,7-2-1,7-3-3,7-2-2,6-4-4,5-2-2,2-3-4,2-4-4,2-2-2,-1-1-4,-3-1-1,-3 0-3,-2 1-2,-3 1-1,-4 1 3,-2 2 0,-3 2 3,-4 3-6,-3 1-13,-5 2-11,-3 2-13,-6 1-12,-6 0-14,-8 0-14,-6 0-13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6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48012 18500 505,'-16'3'33,"2"7"13,1 8 11,1 6 13,-1 5-1,0 2-12,-1 4-13,-1 3-11,-4 7-9,-5 10-4,-7 11-4,-4 10-3,-3 2-5,4-7-3,2-9-6,3-7-3,4-8-7,5-8-7,5-7-8,5-9-8,5-8-7,8-10-8,6-10-7,7-10-7,3-4 0,-3 3 8,-1 1 7,-2 3 8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9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80050 30250 468,'-44'-25'3,"13"0"7,12 0 5,13 0 7,12 0 2,13 0-1,12 0 0,13 0-2,12 0-2,13 0-2,12 0-3,13 0-3,6 1-2,0 4-2,0 3-3,0 3-1,-4 1-2,-5 1-2,-7-1-2,-5 1-1,-9 1-2,-9 3-1,-10 3-1,-8 4-1,-17-7-7,-21-16-11,-22-15-12,-22-15-12,-11-9 1,0 1 12,0-1 12,0 1 11,1-1 9,4 1 2,3-1 3,3 1 3,3 4 5,3 9 5,3 10 6,4 10 6,2 10 10,4 13 11,3 12 13,3 13 12,3 12 0,3 13-13,3 12-13,4 13-13,1 12-7,0 13-2,0 12-3,0 13-1,0 6-3,0 0-3,0 0-3,0 0-3,-2 0-1,-3 0-1,-3 0 1,-2 0-1,-1-8-3,3-16-3,3-15-6,4-15-4,-4-23-10,-9-28-14,-10-28-15,-8-27-15,-4-28-3,3-24 11,3-26 11,4-24 9,1-9 9,0 10 7,0 10 6,0 9 7,1 12 6,4 16 3,3 15 3,3 17 4,3 10 2,3 6 1,3 7 2,4 6 1,5 7 1,10 10 4,10 10 1,9 9 4,9 1-7,9-6-12,10-6-13,10-6-14,2-6-6,-3-2 0,-3-3 1,-2-3-1,-5-1 2,-2 4 3,-3 3 3,-3 3 2,-7 4 11,-9 7 18,-10 6 17,-8 7 19,-12 5 4,-12 7-7,-13 6-8,-12 7-7,-10 7-7,-6 9-4,-6 10-5,-6 10-5,-4 5-4,1 4-5,-1 3-5,1 3-4,1-2-3,3-6 1,3-6-1,4-6 0,4-9 1,6-8-1,7-10 0,6-9-1,17-12 1,28-11 0,28-14-1,29-11 1,15-9 2,3-3 5,3-3 5,4-2 5,-4 2 3,-9 9 2,-10 10 3,-8 10 1,-9 4 1,-6 0-1,-6 0 0,-6 0-1,-9 4-2,-8 10-2,-10 10-2,-9 9-3,-10 9-4,-9 9-6,-10 10-4,-8 10-7,-9 4-3,-6 0 0,-6 0-1,-6 0-1,-7-5 1,-6-9 1,-6-10 3,-6-8 3,-6-4 2,-2 3 3,-3 3 3,-3 4 3,-6-1 3,-5-3 4,-7-3 2,-5-2 4,0-3 4,10 1 5,10-1 5,9 1 5,12-4 3,16-6-2,15-6-1,17-6-1,13-6-1,13-2 2,12-3 0,13-3 0,18-9 0,26-11-4,24-14-3,26-11-3,16-7-3,10 0-3,10 0-3,9 0-2,-1 3-2,-8 6 0,-10 7 0,-9 6 0,-12 6-1,-11 6-3,-14 7-3,-11 6-2,-11 3-4,-5 0-7,-7 0-5,-5 0-6,-19-4-7,-27-5-9,-28-7-8,-28-5-9,-15-6 2,1-3 13,-1-3 13,1-2 13,4-1 9,9 3 4,10 3 4,10 4 6,5 2 5,4 4 8,3 3 7,3 3 8,1 7 7,1 14 5,-1 11 5,1 14 6,-1 8-2,1 7-9,-1 6-9,1 7-10,-6 4-6,-8 3-4,-10 3-3,-9 4-4,-10 4-3,-9 6-5,-10 7-2,-8 6-5,-6 3-4,1 0-5,-1 0-5,1 0-5,2-7-5,7-11-3,6-14-5,7-11-5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6"/>
    </inkml:context>
    <inkml:brush xml:id="br0">
      <inkml:brushProperty name="width" value="0.06062" units="cm"/>
      <inkml:brushProperty name="height" value="0.06062" units="cm"/>
      <inkml:brushProperty name="color" value="#F2395B"/>
    </inkml:brush>
  </inkml:definitions>
  <inkml:trace contextRef="#ctx0" brushRef="#br0">48750 18769 362,'21'-26'31,"-3"10"2,-4 9 3,-4 10 2,-4 7-1,-1 4-1,-2 6-3,-2 5-3,0 3-1,2 1-1,2 1-1,2 1-1,1-1-2,0-2 1,0-1-2,-1-3 1,2-1-2,2-1-2,2-1-1,1 0-2,3-3-1,2-1-3,1-3-1,3-1-3,3-3-1,5-2-1,4-4-1,6-2-2,6-7-1,6-8-1,7-9-3,7-9-1,-2-2-1,-10 4 0,-11 3 0,-12 5 0,12-11-3,31-23-8,33-23-7,33-23-7,4-4-2,-24 18 3,-23 18 5,-23 17 4,-16 11-10,-5 6-20,-6 4-22,-5 5-22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1:59"/>
    </inkml:context>
    <inkml:brush xml:id="br0">
      <inkml:brushProperty name="width" value="0.06199" units="cm"/>
      <inkml:brushProperty name="height" value="0.06199" units="cm"/>
      <inkml:brushProperty name="color" value="#F2395B"/>
    </inkml:brush>
  </inkml:definitions>
  <inkml:trace contextRef="#ctx0" brushRef="#br0">83209 20444 354,'-14'-22'14,"3"5"4,3 3 3,2 4 4,4 3 3,4 1 3,4 0 4,4 2 4,1 0-1,1 2-3,0 0-3,0 2-3,0 0-3,-1 0-3,1 0-3,0 0-2,1 0-2,1 2 0,3 0-2,2 2 1,0 0-1,1 2 0,-2 0 0,2 1 0,0 2 0,-1 2 1,1 2 0,0 1 0,0 1 0,3 0-5,1-2-3,3-1-3,-1-1-2,-3-2-3,-3-2-1,-3-2-2,-1-2 0,1 1-1,2 0-1,0 0 1,0 1 0,-1 0 0,-1 1 1,-1 2 1,1 0 0,1 1-1,2 2-1,3 0 0,0 0-1,1-3 1,-1-1-1,1-2-1,-2-1 1,-1 0-1,-3 0 0,-1 0 0,-4 1-2,-6 3-3,-6 4-3,-6 2-4,-3 1 2,2-1 3,1-1 5,0 0 4,1-1 3,1-1 0,-1 0 2,0 1 1,0 0 0,0-1 0,0 1 0,0 0 0,0 0 0,0 0-1,0-1 1,0 1-1,0 0 1,1 1-1,-2 2 1,2 0 0,-1 1 0,0 1-1,0 1 0,0 1 0,0 1 0,0 0 0,0-1 0,0 1 0,0-1 0,0 1-1,0-1 1,1 1 0,-1-1-1,2-1 0,0-1 0,2 0 0,-1-2-1,0 1 1,-2 0 0,0-1 0,-1 0 0,0-1 0,0 0-1,0-2 0,0 0-1,0 0 2,0-1-1,1 1 1,-2 0 1,0 2-2,-2 0 0,0 1-1,-1 0 0,2-1-2,2-1 0,-1 0-1,2-1-1,1-1 0,0 1 0,2 0 1,1-2-11,3-4-20,3-5-20,3-2-20,1-3-2,-2 0 18,-2 0 17,-2 0 18,-2-1 10,1 0 4,0-1 3,0-2 4,0 1 4,0 1 6,0 0 5,0 2 6,-2 1 6,-4 2 9,-4 2 7,-4 2 7,-1 1 1,1 0-9,0 0-8,2 0-9,0-1-5,-2 1-2,1 0-1,-2 0-2,-2 1-2,0 0 1,-1 1-2,-1 2 1,-1 0-1,1-1-1,-1 0 1,0 1 0,0 1-1,-1 2-1,-2 1-1,1 3-1,-3 1 0,0-1-1,-1 1 1,-1 0 0,0 0-1,-1 1 0,1 1-1,-1 1 0,2 0-1,1-1-1,2 0 1,4-2 0,-1-1 0,0-1 1,1-1 0,-1 0 1,1-2 0,0-1 0,2-1 1,1 0 0,-1-1-1,0 1 0,-1 2-1,-1 0-2,1-2-6,5-6-13,3-6-13,4-6-13,3-3-2,1 1 9,4-1 9,0 0 9,2 1 4,-2 0-1,-1 2 0,0 1 0,-1 0 0,0 0 2,0 0 1,0 1 3,-1-2 0,1 0-1,0-2 0,0 0-1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01"/>
    </inkml:context>
    <inkml:brush xml:id="br0">
      <inkml:brushProperty name="width" value="0.06262" units="cm"/>
      <inkml:brushProperty name="height" value="0.06262" units="cm"/>
      <inkml:brushProperty name="color" value="#F2395B"/>
    </inkml:brush>
  </inkml:definitions>
  <inkml:trace contextRef="#ctx0" brushRef="#br0">81983 20309 351,'7'-15'1,"-1"4"4,0 3 4,-2 3 2,-2 2 5,-6 3 4,-4 4 5,-5 2 5,-3 2-1,-2 2-4,0 0-5,-1 2-4,-1 0-3,-3 1-2,-1 1-1,-3 1-2,0 1-1,-1 0-1,1-1 0,0 1-1,0-2 0,1-1-1,0-2 0,4-2-1,-1-1 0,2 0 0,3 0 0,1-1 1,2 1-1,1 0 0,1 0-1,0 0 0,1 0-1,-1-1 1,-1 1-1,-1 0 1,0 0-1,2 0-2,2 0 0,2-1-3,2 1 0,-1 0 1,0 0-1,0 0 0,0-2 1,-2-1 0,0-2 0,-1-2 1,-1 0 0,0 2 2,0 2 2,1 2 2,0 1 0,0 0-1,2-1 0,1 0-1,1 2 4,2 0 8,2 1 7,2 2 9,2 0 1,2 3-5,2 1-5,2 3-5,0 1-3,-1-1-2,-1 1-1,0 0-2,-2 0-2,0 1-1,-2 1-1,0 1-2,-1 1-1,0 3-1,0 1 1,0 3-1,0-1-1,0 0 1,0-1 0,0-1-1,0-2 1,0-1 0,0-3 1,0-1-1,0-2 1,0-1 0,0-1-1,0 0 1,0-2-1,0 1 0,0 0-1,0-1 0,-1 2 0,0 1-2,-2 3-1,0 2-2,-2-1 1,0-1 0,-1 0 0,-1 0 1,2-4 2,6-3 6,6-4 4,5-4 5,7-1 3,7 5 0,7 4 1,7 4-1,-1 0-1,-6-1-2,-7-2-2,-6-3-3,-4 0-2,3 0-1,1 0-2,3-1-1,1 2-1,3 0-1,0 1 1,4 1-2,-1 0-1,-2-1-4,-1 0-3,-3-2-4,-1-1-2,-1-1-1,-1 0-1,0-2-1,-2 0 0,1 0 0,-1 0 1,1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2"/>
    </inkml:context>
    <inkml:brush xml:id="br0">
      <inkml:brushProperty name="width" value="0.02974" units="cm"/>
      <inkml:brushProperty name="height" value="0.02974" units="cm"/>
      <inkml:brushProperty name="color" value="#F2395B"/>
    </inkml:brush>
  </inkml:definitions>
  <inkml:trace contextRef="#ctx0" brushRef="#br0">17916 13007 739,'15'5'6,"-1"-6"7,-1-6 6,0-5 7,0-5 2,3 0-3,3-1-3,3 0-4,0-1-3,0-1-4,-1 0-4,-1 1-4,-1 1-4,-2 2 0,-3 4-2,-1 3-2,-3 4 0,-4 6 2,-4 6 0,-4 6 2,-3 3 2,0 3 3,-2 1 2,0 3 3,-2 2 1,-1 1 0,-3 1-1,-2 4-1,0 0 0,-1 2-1,0 1-1,1 1 0,-2 0-2,1-2-2,-2 0-3,-1-2-1,1-2-3,2-3-5,4-5-3,3-3-5,1-4-3,0-4-2,1-5-1,-1-2-3,1-6 1,2-2 1,2-5 2,2-4 1,1-4 0,0-5-3,0-5-3,0-5-2,0 0 2,0 1 5,0 1 7,0 3 7,0 2 5,0 5 7,0 3 5,0 5 6,1 2 3,2 4 0,2 2 0,2 4 1,1 1 0,1 0 3,2 0 1,0 0 3,1 1 3,1 2 3,1 2 2,2 2 3,-1 2-2,1 1-8,-1 3-6,1 2-7,-1 0-9,1-1-9,0-1-10,-1 0-9,0-2-5,-1-1-1,0-1 0,-2 0-1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2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18675 12890 623,'8'-8'0,"0"2"2,0 1 1,0 0 1,0 0 3,0-2 4,-1-1 3,1-3 5,1 0 0,4 0-3,2 2-1,3 1-3,0 0-3,-2 2-1,-1 1-3,-2 0-3,-3 4 0,-1 6 2,-2 6 2,-2 6 2,-3 3 0,-4 1 0,-4 0 0,-4 3-1,-1-1 0,-1-2-1,0 0-1,0 0-2,0-1 0,-2 3 0,-3 0-2,-1 4 0,-2-1-3,1 0-2,-1-1-2,0-1-4,1-3-3,1-5-3,1-4-4,1-6-3,1-3-3,2-2-1,2-2 0,3-2-1,1-2 0,2-4 1,2-2 3,2-3 1,1-2 3,0 1 4,0-1 4,0 0 4,0 1 4,0 1 2,0 1 3,0 1 3,0 0 2,2 2 2,0 1 2,2 2 3,0 0 2,2 2 2,0 2 3,1 2 2,2 1 2,2 0 1,2 0 2,1 0 0,2 1 2,0 2 0,-1 2 0,1 2 1,1 0-2,1 2-2,3 1-2,2 2-3,0 0-2,0 1-1,0 1 0,1 1-2,-1 1-5,1 2-12,-1 0-10,1 1-12,-2-1-8,-3-1-5,-3-2-6,-3-2-5,-2-2-2,-2-1 0,-2-1 0,-2 0 1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3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20847 13165 646,'-31'-1'26,"15"-1"9,16 0 10,16 0 10,8-2 1,3 2-10,1 0-10,3 2-9,-1 0-9,1 0-9,1 0-8,-1 0-10,0 0-8,-1 0-5,-2 0-7,1 0-6,-4 0-5,-1 2-3,-1 0-4,-2 2-4,-3-2 3,-3 0 7,-3 0 7,-2-1 7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3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22900 11945 723,'1'-13'58,"2"4"-9,2 6-10,2 5-10,1 2-6,-1 3-4,0 2-4,1 2-3,-1 0-3,0 1 0,-2-1-2,0 1-1,-1 0-4,0 0-8,-1-1-7,2 0-7,-1 0-7,1-2-7,2-2-7,-1-2-7,2-2-1,0-2 5,0-2 5,0-2 4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4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23042 11872 611,'13'-19'9,"-5"7"6,-4 8 7,-6 8 6,-4 6 1,-3 5-6,-5 6-5,-4 4-5,-1 1-4,-1-2-3,0-1-3,1-2-3,0-3-1,1 1 3,1-2 1,1-1 2,0-1-3,-1-3-6,-1-1-7,-1-2-7,1-2-3,2-2 2,4-2 1,3-2 0,2 0 5,2 1 5,2 3 5,2 1 6,1 3 4,0 0 2,0 1 1,0 2 2,0-1 1,-2 1-2,0 0-1,-1 0-1,1-3-2,5-3-3,6-4-4,4-4-2,4-4-4,1-3-1,3-5-1,1-4-2,1-1-1,-1 1 1,-1 1 0,-1 2 1,-2 1 1,-3 4 3,-3 4 1,-2 4 2,-4 5 4,-3 6 6,-2 6 5,-4 4 5,-2 4 3,-2-1-3,-1-1-1,-3 0-3,0-3-1,0-1 0,2-3-2,1-1 0,2-3-8,5-2-12,2-4-13,5-2-13,2-3-5,1-2 4,2-2 4,0-2 3,-1-1 4,-2-2 6,-4 0 4,-2-1 5,-3-2 4,-1 0 1,0-1 2,-1-1 2,-1 0 1,2 3-2,0 1 0,2 2-1,-1 2 6,0 0 13,-2 2 13,0 1 12,0 2 6,0 6-2,2 4-3,0 5-1,1 4-4,-2 1-5,-1 3-5,0 2-5,0-1-3,0 0-2,2-1-1,1 0-1,0 2-5,0 6-5,0 8-5,0 7-6,0 3-4,1 0-5,2 0-3,0 0-4,0-1-4,0-1-3,-1-1-3,-2 0-3,0-3-2,0-4 2,0-3 2,0-5 1,0-4 1,0-5 1,0-5 0,0-4 1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4"/>
    </inkml:context>
    <inkml:brush xml:id="br0">
      <inkml:brushProperty name="width" value="0.02811" units="cm"/>
      <inkml:brushProperty name="height" value="0.02811" units="cm"/>
      <inkml:brushProperty name="color" value="#F2395B"/>
    </inkml:brush>
  </inkml:definitions>
  <inkml:trace contextRef="#ctx0" brushRef="#br0">22077 14150 782,'-6'-29'7,"2"5"-5,4 5-3,3 5-5,4 2 3,7 2 12,7 0 11,7 3 11,7-1 5,6-2-1,7 0-2,7-1-1,6-1-11,2 1-20,3-1-19,3 0-20,-6 1-10,-11 1-1,-13 0-1,-13 2-1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5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28963 11533 596,'-21'-6'63,"8"4"-13,7 4-13,7 4-14,3 3-7,1 3-2,2 3-1,0 4-1,1 1-2,2 1-5,0 1-3,1 1-5,0-2-3,-1-3-4,-1-5-5,0-3-3,-1-3-2,-1-2 2,1-2 1,0-2 2,1-3-1,2-6-5,2-4-4,1-5-5,2-4 0,0-1 4,-1-3 4,0-1 3,0 0 5,-3 5 5,-1 3 6,-2 5 5,-2 3 10,0 6 13,-2 4 13,0 6 14,-3 3 2,-4 3-9,-4 3-8,-4 4-9,-4 3-6,-6 6-5,-3 7-3,-5 5-5,-2 0-2,3-4-3,3-5-1,3-5-2,1-5-2,3-3-3,0-4-3,1-4-4,4-5 0,8-2-1,8-6 0,8-2 0,2-1 2,-3 4 4,-2 4 3,-4 4 3,-3 3 4,1 3 2,-2 3 2,0 4 3,-2-2 1,0-1-2,-2-4-1,1-3-2,1-3-5,5-6-8,7-4-8,6-5-9,3-4-1,1-2 2,1-2 3,1-1 4,-1 0 2,-2 5 2,-1 3 3,-2 4 1,-4 4 3,-3 4 5,-4 4 3,-4 4 5,-4 2 2,-4 1-1,-4 1 1,-3 1 0,-4 1-1,0 2 0,0 0-3,-2 1 0,0-2-2,2-3-3,3-4-2,1-4-2,3-5-4,2-4-7,4-5-5,2-6-6,3-1-2,2-1 4,2 0 4,2 1 3,0 0 3,0 2 2,-2 3 4,0 1 2,-2 4 10,-1 6 19,0 6 18,-1 5 19,-1 5 2,0 3-11,0 4-12,0 2-12,0 2-8,0 4-4,0 3-3,0 2-4,0 4-5,1 4-7,2 4-6,0 4-6,1 2-3,0-1 2,0 1 1,0 0 0,1-3-5,0-6-11,1-6-13,2-6-11,-2-5-4,-1-7 5,-2-5 6,-2-6 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0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66579 47872 462,'-1'-19'22,"-1"7"16,0 8 18,-1 8 16,-1 5 2,2 3-14,0 4-14,2 2-13,-1 5-9,0 9 0,-2 7-2,0 8-2,-2 5-2,0 3-4,-1 4-5,-2 2-3,1 2-7,1-1-6,0 1-7,2-1-7,0-1-10,2-4-11,0-4-11,2-4-12,1-5-3,2-6 7,2-6 7,2-5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5:59"/>
    </inkml:context>
    <inkml:brush xml:id="br0">
      <inkml:brushProperty name="width" value="0.03231" units="cm"/>
      <inkml:brushProperty name="height" value="0.03231" units="cm"/>
      <inkml:brushProperty name="color" value="#F2395B"/>
    </inkml:brush>
  </inkml:definitions>
  <inkml:trace contextRef="#ctx0" brushRef="#br0">80550 31850 680,'23'23'0,"-3"-3"0,-3-3 0,-2-2 0,3 0 2,14 7 5,11 6 4,14 7 4,7 4 6,3 3 9,3 3 9,4 4 8,4 4 1,6 6-10,7 7-8,6 6-8,1-1-12,-3-5-17,-3-7-15,-2-5-16,-11-9-11,-15-9-4,-15-10-5,-16-8-5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5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28314 14368 756,'-14'-16'3,"2"0"7,4 1 7,3 0 6,5 0 4,8 4 1,8 3 2,7 3 0,8 0-2,6-2-6,7-2-6,8-2-7,3 0-9,0 1-8,0 1-11,-1 1-10,-5 1-3,-10 0 2,-11 2 3,-11 1 3,-5-1-1,1-1-5,1 0-5,2-1-5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5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31011 13362 657,'-14'-1'4,"3"-1"8,3 0 7,2-1 9,5-2 4,6 0 3,6-1 1,6-1 3,4 0-3,3 1-8,2 0-8,4 2-8,1 0-5,2 2 2,1 0 2,1 2 0,-2 0-8,-2 2-15,-3 0-16,-3 2-16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6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32933 11982 569,'-6'-19'8,"4"9"13,4 8 16,4 10 14,1 4 1,-1 1-12,0 1-13,-2 1-11,0 1-7,0 0 0,0-1-2,0 1-1,0-2-6,2-3-11,0-2-11,2-4-10,0-3-7,2-2-2,3-3-3,2-4-2,1-2 3,1-3 7,1-4 7,1-2 7,0 0 6,-2 1 5,-3 2 4,-2 3 6,-1 1 2,-2 2-2,-2 2-2,-2 3-1,-3 2 11,-1 5 21,-2 6 23,-1 4 21,-4 4 5,-4 1-14,-4 3-14,-3 1-14,-3 2-9,-1-1-7,-1 1-7,-1-1-6,0 0-2,1-1 0,2-1 0,0-1 1,2-2-7,2-2-15,4-4-16,3-3-14,3-3-4,4-6 10,4-4 8,4-6 9,2 0 7,0 3 6,-1 2 6,1 4 5,0 1 6,0 2 7,0 0 6,0 2 6,-2 0 2,-1 1-5,-3 2-5,-1 0-3,-1 1-4,0 0 0,0 0-2,0 0-1,2-3-4,4-5-7,4-4-7,4-5-6,2-4-4,3-2 1,2-1 1,1-3-1,1 1 4,-3 3 4,-2 2 5,-1 4 4,-3 2 3,-1 2 1,-2 3 1,-2 1 1,-4 3 1,-2 3 2,-6 5 1,-2 4 1,-5 3 4,-2 1 4,-3 3 3,-3 1 5,-1 1 1,0-1-4,-1-1-4,0-1-2,2-2-5,3-2-5,3-4-3,2-3-6,4-3-5,1-6-7,2-4-8,2-6-6,2-2-3,2-3 0,2-2 0,1-1 1,2-2 3,-2 1 6,-1-1 4,0 0 7,-1 2 3,0 1 0,0 2 3,0 3 0,-1 3 12,-1 6 22,0 6 23,-1 6 22,-1 5 4,1 5-16,2 5-13,0 5-16,2 5-8,0 6-2,1 6-2,2 6-3,0 6-5,2 5-11,0 7-9,0 5-11,1 8-10,0 10-11,-2 9-10,-1 11-11,-1-8 0,-2-24 8,-2-25 9,-2-24 8,-1-13 6,0-1 3,0-1 2,0 0 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16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32381 14235 594,'-13'-8'4,"3"0"7,4 0 8,4 0 7,4 1 3,4 1 0,4 0 0,3 3-1,6-2 1,7 0 2,7-2 2,7 0 3,6-1-3,6-2-6,6 0-6,6-1-6,0-1-10,0 1-13,-2-1-14,-3 1-13,-4 0-3,-10 2 8,-8 2 7,-9 3 7,-6 0-3,-3 0-14,-3 0-16,-2 0-15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0"/>
    </inkml:context>
    <inkml:brush xml:id="br0">
      <inkml:brushProperty name="width" value="0.04854" units="cm"/>
      <inkml:brushProperty name="height" value="0.04854" units="cm"/>
      <inkml:brushProperty name="color" value="#F2395B"/>
    </inkml:brush>
  </inkml:definitions>
  <inkml:trace contextRef="#ctx0" brushRef="#br0">25300 21383 453,'-50'-22'-8,"14"5"9,10 3 7,13 4 10,6 3 3,2-1-1,3 0 1,1 0-1,-1 3 4,0 6 12,-3 6 9,-2 6 11,-1 3 0,0 3-9,1 1-10,-1 3-8,0 1-7,2 3-3,1 1-2,0 3-3,1 0-2,0 2-2,0 1-2,1 1-1,-2 5-3,2 11-1,-1 11-4,0 11-1,0 7-1,2 3 0,0 2 1,2 4 1,0 2-5,2 0-11,0 2-11,2-1-9,1-3-8,6-11-4,2-11-3,5-11-4,0-10 0,-1-10 2,-2-9 2,-2-10 3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3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40050 22100 636,'2'14'88,"4"-3"-19,4-3-19,3-3-18,3-2-9,2 0-2,0-1 0,0-2-1,2 0-3,1 0-5,1 0-4,2 0-5,-2 0-4,-3-2-3,-3-1-2,-4 0-2,0 0-6,0 0-7,0 2-8,-1 1-7,0 1-4,-2 3-2,-2 4-1,-2 2-2,-2 1 3,-2-1 5,-2 0 6,-2-2 6,-2-1 4,0 1 3,-1 0 4,-2 0 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3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39612 23100 601,'-22'7'-4,"7"-1"8,4 0 8,5-1 9,2-1 5,2 1 1,0 1 2,2 2 2,0 1 0,0 1-3,0 3-3,0 2-2,0 1-1,2 1-1,0 1 0,2 2 0,-1 1-1,-1 2-5,0 4-3,-1 3-4,-1 1-3,0 0-5,0 0-2,0 1-5,1-2-7,1 0-10,3-1-11,2-1-11,0-3-7,1-5-2,0-5-3,0-4-4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4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39750 23260 584,'37'-21'15,"-3"5"4,-5 5 5,-4 5 4,-1 1 0,1 0-5,1-2-4,1 0-5,-1 0-4,0 2-1,-1 2-3,-1 2-2,-2 1 0,-1-2 0,-2 0 1,-2-1 1,-3-1 1,-1 2-2,-2 0 1,-2 2-2,-3 2 2,-3 5 3,-2 6 3,-4 4 3,-2 2 1,-1 1-1,-3-1-1,-2 1 0,-1-1-2,-2 2 0,0 1-1,-1 1-1,0 0-1,-1-1-2,0-1-1,1-1-1,0-1-3,4-2-2,3-3-2,2-1-4,2-6-9,-2-10-19,0-10-17,-1-9-18,0-8-5,2-3 10,2-4 8,2-4 9,0-1 9,-1 4 8,-3 3 7,-2 2 8,0 4 5,1 3 3,0 5 1,2 3 3,0 3 1,0 2 1,0 3 0,0 1 0,1 5 10,0 8 19,2 8 18,0 7 19,1 4 3,0-1-12,0-1-11,0 0-12,0 0-10,-2 2-6,0 4-7,-1 3-6,-1-2-6,2-2-4,0-5-6,2-3-4,1-8-7,3-10-7,4-11-9,2-11-8,2-6 0,0 1 8,-1 0 8,1 0 8,-2 1 7,1 1 6,-2 3 7,0 1 5,-2 3 7,-1 5 4,-1 3 4,0 4 5,-2 4 6,0 2 5,-2 3 6,0 4 5,-2 3-1,0 4-8,-2 3-8,0 5-9,-1 1-5,0 1-2,0-1-4,0 1-2,0-2-4,1-2-2,-2-2-3,2-1-3,2-6-10,7-9-14,7-8-15,8-9-16,0-4-1,-5 3 11,-5 2 11,-4 2 11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4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41209 22170 574,'6'-11'22,"-1"8"7,-2 9 8,-2 10 8,0 4-1,0 3-6,2 1-8,0 3-8,1-1-3,0-1-1,0 0-1,0 0 0,0-3-1,2-1-3,0-3-1,2-1-2,0-3-2,1-3-2,1-2-1,2-4-2,0-2 0,3 0 1,2-2-1,2 0 1,-1-3-4,0-2-10,-1-3-9,-1-3-11,-1-2-3,-2 2 1,-3 0 1,-1 2 1,-3 2 1,-6 5 0,-4 2 0,-5 5 1,-4 3 2,0 2 5,-1 2 3,-1 1 5,-4 3 3,-3 3 3,-6 4 3,-5 2 3,-1 0 2,2-2 2,1-1 2,3-3 2,1-1 2,2-1 2,0-1 2,1-1 2,2-1 2,5-2-2,3-3-1,4-1-1,4-2 4,6 0 8,4-2 9,6 0 8,4-3 0,5-4-8,5-4-7,5-4-8,3-2-7,2-2-6,2 0-5,3-1-6,-2 1-4,-4 1-3,-4 2-3,-3 2-2,-5 2-3,0 0-5,-2 2-4,-2 1-5,-3-1-3,-3 0-4,-3-2-5,-2 1-3,-3-3 2,-2-3 7,-2-4 8,-2-2 7,-1-1 6,0 1 4,0 1 5,0 1 3,0 0 4,0 2 0,0 1 1,1 1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41640 22577 559,'-15'-42'0,"4"11"3,3 11 4,3 11 3,0 9 7,2 10 13,-1 8 11,0 9 12,-1 4 2,-2 1-10,-2-1-10,-1-1-9,-3 2-6,0 1-2,-1 1-4,-1 1-3,-2 0 0,-1 2 0,-2 1 2,-3 1 0,1-2-6,3-3-10,3-2-12,3-3-11,2-4-10,2-3-7,2-5-8,3-3-7,1-5-1,3-4 4,4-6 4,2-4 5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1"/>
    </inkml:context>
    <inkml:brush xml:id="br0">
      <inkml:brushProperty name="width" value="0.05082" units="cm"/>
      <inkml:brushProperty name="height" value="0.05082" units="cm"/>
      <inkml:brushProperty name="color" value="#F2395B"/>
    </inkml:brush>
  </inkml:definitions>
  <inkml:trace contextRef="#ctx0" brushRef="#br0">82650 29650 432,'3'-46'4,"6"10"8,7 10 6,6 9 9,3 6 3,0 3-2,0 3 0,0 4-2,-4 11-4,-5 23-7,-7 22-7,-5 22-8,-9 18-6,-9 16-7,-10 15-5,-8 17-6,-6 2 0,1-9 4,-1-10 6,1-8 5,2-15-2,7-19-6,6-18-8,7-19-8,2-13 2,1-6 8,-1-6 10,1-6 9,5-4 9,14 1 7,11-1 7,14 1 7,3 4 4,-2 9 0,-3 10-2,-3 10 0,-6 7-1,-5 6-3,-7 7 0,-5 6-3,-8 4-2,-5 4-2,-7 3-2,-5 3-2,-3 1-2,4 1 1,3-1-1,3 1 0,1-7 1,1-12 0,-1-13 0,1-12 1,2-16 0,7-19-2,6-18-1,7-19-1,7-21-6,9-21-9,10-22-8,10-22-10,7-15-5,6-5-2,7-7-2,6-5-2,1-9 0,-3-9 0,-3-10 0,-2-8 1,-3 2 2,1 16 6,-1 15 6,1 17 6,-4 14 2,-6 17 1,-6 15 1,-6 16 1,-7 12 4,-6 9 7,-6 10 7,-6 10 8,-2 11 11,3 17 15,3 15 15,4 16 14,-4 15 1,-9 16-16,-10 15-14,-8 17-14,-8 8-11,-2 4-5,-3 3-5,-3 3-5,-4-2-6,-3-6-7,-3-6-7,-2-6-6,3-29-11,14-49-11,11-51-12,14-49-11,10-24 0,9 3 14,10 3 13,10 4 15,2 4 9,-3 6 6,-3 7 6,-2 6 6,-3 7 4,1 10 2,-1 10 2,1 9 3,-3 9 4,-2 9 6,-3 10 7,-3 10 6,-4 7 2,-3 6-2,-3 7-3,-2 6-3,-6 10-2,-6 17-3,-6 15-3,-6 16-2,-9 10-4,-8 7-5,-10 6-4,-9 7-5,-4 0-5,4-2-3,3-3-5,3-3-4,1-12-1,1-18 0,-1-19 1,1-18 1,2-20-3,7-18-5,6-19-6,7-18-5,10-14-1,16-5 6,15-7 5,17-5 5,3 0 5,-5 10 4,-7 10 4,-5 9 4,-8 15 5,-5 22 5,-7 22 5,-5 23 5,-9 14 0,-9 10-5,-10 10-6,-8 9-6,-6 1-4,1-6-3,-1-6-2,1-6-4,1-9 0,3-8-1,3-10 1,4-9 0,1-7 0,0-3 1,0-3 0,0-2 1,3-1 5,6 3 11,7 3 11,6 4 11,3 4 6,0 6 1,0 7 1,0 6 0,0 3-2,0 0-5,0 0-5,0 0-4,0 1-5,0 4-3,0 3-2,0 3-4,0-2-1,0-6 1,0-6 1,0-6 0,-2-15-9,-3-21-21,-3-22-19,-2-22-20,-1-10-4,3 4 14,3 3 13,4 3 13,4 3 11,6 3 10,7 3 8,6 4 9,6-1 7,6-3 5,7-3 4,6-2 5,4-1-1,4 3-7,3 3-7,3 4-7,-1 1-3,-2 0-2,-3 0 0,-3 0-1,-6 1-2,-5 4-4,-7 3-4,-5 3-4,-8-2-8,-5-6-10,-7-6-11,-5-6-10,-8-2-1,-5 3 9,-7 3 11,-5 4 9,-3 1 9,4 0 5,3 0 5,3 0 7,3 7 13,3 17 24,3 15 22,4 16 23,1 13 4,0 14-16,0 11-17,0 14-15,-2 5-11,-3 1-5,-3-1-6,-2 1-5,-1-3-4,3-2-2,3-3-1,4-3-1,1-6-3,0-5-2,0-7-3,0-5-1,7-8-6,17-5-10,15-7-8,16-5-10,4-8-6,-6-5-1,-6-7-1,-6-5-3,-2-9 2,3-9 0,3-10 3,4-8 2,-1-11 2,-3-8 0,-3-10 2,-2-9 1,-6-1 3,-6 10 5,-6 10 6,-6 9 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4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42050 24000 596,'7'9'7,"-2"1"8,-3 3 8,0 2 9,-2 2 4,2 0-2,0 4-2,2 2-2,0-1-1,1-1-1,1-3-2,2-1-1,1-3-3,1-2-2,3-1-4,2-2-3,1-2-3,-1 0-5,1-2-4,-1 0-6,1-3-7,3-4-11,1-4-10,3-4-12,-2-1-8,-3 0-3,-4 2-4,-4 1-4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5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43924 22690 548,'-21'-5'36,"9"8"7,6 6 8,6 7 8,4 5-2,-2 1-9,0 3-11,-2 0-9,0 3-7,-2 1-1,0 1-2,-2 1-2,-1-1-4,-2-2-6,-1-1-7,-3-3-6,0-2-6,2-2-7,3-1-6,2-2-7,-1-4-9,0-5-12,-2-4-11,0-6-11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6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43971 21888 455,'29'-35'21,"-5"9"-3,-5 9-2,-5 9-3,-3 4-1,1 0 0,-1 0 0,1 0-1,-1 2 0,0 4-1,-2 4 0,0 4 0,-2 2 0,-1 1 1,-1 1 2,0 2 1,-2-1 0,0 1 2,-2 0 1,0-1 0,-2 2 2,0 2 1,-2 0 1,0 4 2,0 0-1,0 1-1,2-1-1,0 1-3,1 0 0,0 3-2,0 1-1,0 3 0,0 0-2,0 2-1,0 1-2,0 1-1,1 1-2,0 0-1,2 2-3,0 1-2,0-2 0,0-1-1,-2-2 1,0-1 0,-1-3-2,0-3-4,0-4-4,0-1-3,-3-8-10,-8-9-13,-6-10-13,-7-9-15,-3-9-1,3-5 7,2-6 10,2-7 8,1-3 6,2 0 3,3 0 5,1-3 3,2 2 4,2 4 5,2 4 5,3 3 4,1 4 4,4 1 0,2 3 1,4 2 1,0 2 3,1 4 4,0 5 4,0 3 4,-1 4 4,-1 4 1,0 4 4,-1 4 1,-2 4 1,1 5-2,0 5-3,0 5-1,-2 3-3,-4 1-3,-4 1-1,-3 1-3,-3-1-2,0-1 0,0-3-2,0-1-1,1-3 0,3-1-2,1-3 0,2-1 0,2-5-4,2-6-5,2-8-6,2-6-4,3-6-6,6-6-4,4-3-5,5-6-4,1-3-2,-1-1 0,-2-1-1,-3 0 1,-1-3 3,-1 1 6,-1-2 7,-1 0 6,0-1 5,0 3 3,0 2 2,-1 1 3,1 4 2,0 2 5,0 4 2,0 2 4,0 1 6,3 0 7,1 1 7,3-1 8,1 1 2,0 3-1,-1 1-4,1 3-1,-2 1-4,0 4-2,-1 2-4,-1 4-4,-1 4-4,-2 6-6,-3 5-5,-1 7-5,-4 3-5,-6 3-4,-6 1-4,-5 3-4,-4-1-1,2 0 0,1-1 0,1-2 1,1-2-2,2-5-4,2-4-4,2-6-4,4-5 0,4-6 1,6-6 2,4-6 2,2-2 3,-1-1 3,-1 0 2,0 0 4,-2 3 3,-1 2 1,0 3 3,-2 2 2,-2 6 2,-4 8 3,-4 8 2,-4 6 2,-2 5 1,-2-3-2,0-1-1,-1-3-1,-1 0-1,0 0-1,0-1-1,1 1-1,0-1 1,0-1 0,2-1 1,2-1 1,-1-1 1,2-1 3,0 0 2,2-2 2,1-1 0,0 0 0,2-2-2,0-1 0,2 0 4,2-2 8,2-1 10,2 0 10,0 0 0,-1 3-5,0 4-8,-3 2-5,1 3-4,0 1-1,0 3 0,0 1-1,0 3 0,0 0-1,0 4 0,0 1-1,0 0-2,0-1-2,-1-3-1,2-1-3,-2-3-2,1-3-2,0-3-3,0-3-3,1-5-11,2-10-21,2-8-21,2-9-21,-1-4-3,-1 1 15,-2 1 14,-2 1 15,-1 1 9,0 0 3,0 2 5,0 1 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6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45159 23440 547,'8'-19'23,"-2"10"15,-1 10 13,0 10 15,-2 6 0,-2 1-13,-2 3-13,-2 1-13,-2 3-7,-2 1-1,-2 3-2,-2 1-2,-1 1-3,-1 0-6,-1 0-7,-1 0-6,-1-1-7,-1-1-7,-1-3-8,-1-1-7,-2-4-5,-2-3-4,-1-4-3,-2-4-3,-1-4 0,5-3 4,2-2 4,3-4 3,2-1 7,2-2 7,3 0 7,1-1 8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6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44366 24035 668,'-12'-36'36,"8"8"-3,8 6-6,8 7-3,5 3 0,5 2 4,3 1 3,5 1 5,1 0-2,3 0-8,3 1-7,1-1-7,0 1-11,-2 2-11,-1 2-12,-4 3-12,-2-1-6,-5-1 0,-5 0 1,-5-1 0,-3-1 0,0 0 0,-2 0 1,0 0-1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6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46250 22235 650,'16'-43'48,"-1"10"-11,1 8-9,0 9-11,0 5-2,2 0 4,3 2 5,1 1 4,2 1 0,1-1-3,1 0-5,1 1-5,-1 0-1,-4 2-2,-2 2-2,-2 2 0,-4 1-13,-1 2-20,-2 0-23,-2 2-21,-4-1-7,-2-1 10,-6 0 8,-2-1 9,-3-2 9,0-1 8,0 0 9,0-1 8,1-1 6,-1 0 1,0 0 1,0 0 3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7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46053 21397 532,'-9'-9'0,"-2"-2"-2,-1-2-2,-2-1 0,-1-1 1,2 4 5,3 3 4,1 3 5,2 2 9,4 6 16,3 2 15,2 5 15,1 4 1,0 5-13,-2 5-12,0 5-14,-1 4-7,0 3-5,0 3-3,0 2-4,-1 1-1,0-4 0,-2-2 0,0-3 1,-1-4-4,0-6-8,0-4-10,0-5-8,4-8-11,6-12-14,7-12-12,8-11-14,0-3 1,-5 4 16,-5 5 13,-5 5 16,-2 0 8,3-7 1,2-5 1,2-6 2,1-4 1,-1-1 3,1 0 1,0-2 2,-1 3 5,-3 6 7,-1 5 6,-2 7 6,-1 4 7,0 2 4,0 4 6,0 3 6,-2 6 2,-2 10 2,-3 9 0,-4 11 0,-2 6-4,-3 5-10,-4 3-11,-2 4-11,-1 1-7,-1 0-5,0-2-5,2 0-4,0-4-3,2-6 0,4-5 1,3-7 0,3-4-2,4-4-3,4-6-4,4-2-3,4-5-1,5-8 6,5-5 4,5-8 5,1-3 3,0 1 1,-1 1 2,0 1 2,-6 5 9,-7 10 18,-8 10 16,-8 10 18,-5 5 4,-4 3-8,-2 1-10,-3 3-8,-2-1-7,-1 2-6,-1-1-6,0 1-6,-2-1-4,-2 2-3,0 1-2,0 1-4,-3 1-3,-3 2-2,-3 3-2,-3 1-2,1 0-6,5-4-8,2-2-9,5-3-9,3-4-2,5-5 1,3-5 3,4-4 2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7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47050 23231 688,'23'-7'3,"-1"1"5,-1 0 5,-2 2 5,1 0 6,0 2 6,-1 0 5,1 2 6,-1 1-1,-1 2-6,-2 2-7,1 2-6,-3 1-8,-3 1-8,-3 2-9,-2 0-9,-4 2-2,-4 3 3,-4 3 4,-4 3 3,-3 0-8,-2-2-15,-1-1-18,-2-2-16,0-4-3,3-3 13,2-4 11,4-4 13,1-1 7,1 2 4,-1 2 4,0 2 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7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46781 23943 657,'-23'-2'5,"15"-2"18,16-4 17,15-2 19,8-1 4,-2 1-11,0 1-10,-1 1-9,-2 1-13,-3 0-15,-4 2-13,-1 1-14,-4 0-11,-1 2-6,-2 0-6,-2 2-6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28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47128 23528 457,'-21'-1'1,"5"0"0,5-2 1,5 0 0,1 1 6,2 4 9,-1 4 9,0 4 9,0 2 4,2 1 1,0 1 1,2 2-1,0 0 0,0 2-4,0 3-4,0 1-2,0 2-3,2-1-4,0 1-3,2-1-2,1-1-3,3-2-2,4-1 0,2-2-1,4-3-3,3-3-7,5-3-4,3-2-6,4-4-8,4-4-7,4-4-9,4-4-8,1-2-3,-4 1 2,-2-1 1,-4 0 2,-2 0-1,-3 1-7,-3 0-5,-3-1-5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1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84850 31450 541,'0'-52'0,"0"-3"0,0-3 0,0-2 0,0 2 3,0 9 4,0 10 6,0 10 4,-4 8 9,-5 10 12,-7 10 12,-5 9 12,-6 10 1,-3 14-11,-3 11-10,-2 14-10,-6 7-8,-6 3-7,-6 3-7,-6 4-8,-1 2-5,7 4-8,6 3-8,7 3-6,4-2-3,3-6 2,3-6 0,4-6 2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32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61916 26312 499,'1'-18'2,"4"-3"5,2-5 5,4-3 4,-1 0 5,-3 7 5,-2 5 4,-4 7 5,-3 5 3,-6 8-2,-4 6 0,-5 7-1,-4 5-2,-3 3-7,-3 3-4,-3 3-6,-2 2-3,-1 2-2,0 3 0,-1 1-1,-1 1-2,1 2-4,1 0-3,2 1-3,0 0-2,1-2 1,1-1-1,1-3 1,2-3 0,5-3 0,3-5 1,5-3 0,6-6 2,11-3 5,12-6 4,10-4 4,6-5 1,4 0-2,3-3-3,3-2-2,2 0-2,2 0-2,2 2-3,2 1-1,-2 0-2,-3 2-5,-4 0-2,-4 2-4,-3 0-4,-1 0-3,-3 0-5,-1 0-4,-4 0-3,-1 2-5,-4 0-3,-3 2-5,-4-3-1,-5-2 0,-4-5-1,-6-4 1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32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62778 26861 462,'-8'-8'0,"2"1"0,1-1 0,0 0 0,0-1-1,0-2-2,-1-2-2,-1-1-1,-1-1 3,0 1 7,0 0 7,0 2 9,2 1 3,-1 1 1,2 0-1,1 2 1,-1 3 5,0 6 9,-2 6 11,0 6 9,-1 6 0,0 9-11,1 7-9,-1 8-11,-1 9-6,-2 9-2,-2 11-3,-1 9-2,-2 10-4,0 8-7,1 9-8,0 9-6,0 8-10,2 8-10,2 8-12,3 7-11,1-8-8,2-25-3,2-26-3,2-25-3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0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69157 34900 610,'-16'0'-9,"2"2"16,1 0 14,1 2 16,-1 1 6,0 1-4,-1 3-3,-1 2-4,-1 1-3,-2 0-3,0-1-3,-1 1-3,0 1-3,-4 3-2,-2 3-4,-1 4-1,-2 0-3,-1 1 0,-1-1 0,-1 0-1,-1 0-2,-1 1-2,0-1-5,-2 1-2,2-2-2,2-2-1,3-1-1,3-2 0,3-3-1,3-1 1,3-2 1,3-2 1,3-4-2,6-2-5,4-6-4,6-2-4,7-6-7,9-6-9,10-5-9,11-6-9,-1-1 0,-11 6 10,-8 7 9,-10 5 11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0"/>
    </inkml:context>
    <inkml:brush xml:id="br0">
      <inkml:brushProperty name="width" value="0.04932" units="cm"/>
      <inkml:brushProperty name="height" value="0.04932" units="cm"/>
      <inkml:brushProperty name="color" value="#F2395B"/>
    </inkml:brush>
  </inkml:definitions>
  <inkml:trace contextRef="#ctx0" brushRef="#br0">70500 34850 446,'21'0'16,"-3"2"1,-4 0 1,-4 2 3,-2 1 0,3 3 2,2 4 1,2 2 2,0 1 0,1-1-2,0-1-3,-1 0-1,1-2-2,2-1-2,0 0-1,1-2-1,1 0-2,3 0-2,1 0-1,2-1-2,1 1-1,-1 2-1,-1 0-2,-1 2-1,-2-1-2,-1 1-3,-3 0-2,-1 0-2,-2-1-3,-1 1 0,0 0-1,-2 0-2,0-1 1,0 1 0,-1 0 1,1 0 1,-2 0 3,-2 1 5,-4 1 5,-2 1 5,-3 2 4,-1 3 4,0 4 3,-1 2 4,-2-1 2,0-2-3,-1-3-1,-2-2-3,1-3 0,1 1-3,0 0-1,2-1-1,0 1-1,0 2-1,0 0-1,0 0 0,1 2-1,0 3-3,2 1-1,0 3-3,1 0-2,0 1-5,0-1-4,0 1-4,0 0-3,0 2-1,0 2-3,0 3-2,0-1 0,0 0-1,0-1 0,0-1 0,1-2 0,0-3 2,2-3 0,0-3 2,0-3-2,0-1-6,-2-2-5,0-2-5,-2-3-2,-2 1 0,-2-2 1,-2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1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68399 36511 437,'-2'-14'0,"-1"3"1,-2 3 0,-1 2 0,0 5 7,4 6 14,4 6 14,4 6 13,1 4 4,-1 2-10,0 4-8,-2 3-9,0 1-4,0-1-2,0-1-2,0-1-1,0 0-3,0 2-3,0 2-3,0 2-3,-1 3-2,-3 2-2,0 4-1,-3 3-1,-1 0-1,0-2-3,0-2-2,0-2-2,0-2-1,0-1 0,0-3-2,0-2 0,0-3 0,1-5 2,-2-6 0,2-4 2,0-3 6,3 0 13,4-2 12,3 0 12,1-3 3,1-1-8,1-2-7,2-2-8,1-1-3,3 0-1,3 0 0,3 0 0,2 1-1,1 0-1,1 2-1,1 0-2,0 2 0,-1 0-1,-1 1-2,-1 2 0,0 0-1,1 1 0,1 2-1,1 0 0,0 0 0,-1 1-1,-1 0 1,-1 0-1,-1-1 0,-1 1-1,-1 0-2,-2 0-1,0-2-1,-3-1-1,-1-2 0,-2-2-1,-1-1 1,0 0-1,-1 0 1,1 0 0,0-1 0,0-1-1,-1 0 1,1-1 0,4-4 1,7-6 4,9-6 3,7-5 4,0-3 0,-6 4 0,-7 3-2,-7 3-1,-3 1-1,0-2-1,0 0-1,-1-1-1,2 0-1,1-1-5,3 0-3,2 1-4,-2-1-8,-5 2-11,-5 1-12,-5 1-12,-3 0-5,-4 1 1,-2-1 0,-3 1 2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2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69463 35847 684,'-8'-14'2,"2"2"6,1 4 5,0 3 6,0 1 3,0 2 3,-1 0 3,-1 2 2,-1 1 1,0 4-5,0 2-4,0 4-3,-2 3-4,-3 5 0,-5 5-1,-3 5-2,-4 3-2,-3 3-5,-3 4-6,-2 3-3,-3 1-8,1 0-9,0 0-9,0 0-8,2-2-2,4-5 6,3-2 5,5-5 7,3-4 0,2-5-6,4-5-5,3-4-7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2"/>
    </inkml:context>
    <inkml:brush xml:id="br0">
      <inkml:brushProperty name="width" value="0.02895" units="cm"/>
      <inkml:brushProperty name="height" value="0.02895" units="cm"/>
      <inkml:brushProperty name="color" value="#F2395B"/>
    </inkml:brush>
  </inkml:definitions>
  <inkml:trace contextRef="#ctx0" brushRef="#br0">68900 38350 759,'8'7'-20,"2"-1"1,0 0 0,1-1 1,2 0 13,1 3 26,3 3 26,2 4 25,1 0 3,1 4-19,1 2-21,1 1-20,-1 0-14,0-3-10,-1-4-10,-1-1-8,0-4-7,0-1-1,-1-2-3,1-2-2,-2-1 0,-3 0 4,-3 0 3,-2 0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2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71262 36827 602,'-8'-6'9,"2"2"17,1 4 17,0 3 18,2 3 2,0 5-10,3 5-11,-1 5-11,1 4-8,-2 1-4,0 3-5,-1 1-4,-2 2-7,2 0-6,-1 1-7,0 2-7,0-1-8,2-2-9,0-1-8,2-3-10,0-2-2,0-5 0,0-3 2,0-4 2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4"/>
    </inkml:context>
    <inkml:brush xml:id="br0">
      <inkml:brushProperty name="width" value="0.05397" units="cm"/>
      <inkml:brushProperty name="height" value="0.05397" units="cm"/>
      <inkml:brushProperty name="color" value="#F2395B"/>
    </inkml:brush>
  </inkml:definitions>
  <inkml:trace contextRef="#ctx0" brushRef="#br0">72870 35383 407,'-11'-8'18,"8"2"13,9 0 12,10 2 14,3 1 0,1-1-10,-1 0-10,1 0-11,0 0-7,-1 1-2,1-1-3,-1 0-2,2-1-1,1 0-1,3-2 1,2 0-1,0-1-2,0 1-4,1-1-5,-1 0-3,-1 0-3,-2 0-1,-1 0 0,-3 1 0,0-1 0,0 0 1,-1 0 1,1 0 2,-2 0-1,-1 1-1,-2-1 0,-2 0-2,-2 0 1,1 2 0,0 1 1,0 0 0,0 2 0,1 0-2,1 2-2,2 1-1,-2-2 0,-1-1 3,-3-2 1,0-1 2,-5 0 7,-3 4 9,-4 4 11,-3 4 9,-2 3 4,2 1-6,2 3-5,2 2-5,1 1-3,0-1-2,0 1-2,0 0-2,0 0-2,0 1-1,0 1-3,0 1-1,0 1-1,0 1-1,0 0 0,0 2-1,0 0-1,0-1 1,0-1 1,0-1-1,0 0 1,0 0-2,0-1-1,0 1-1,0-1 0,0-1-1,0-1 0,0-1 0,0 1 0,0 1 0,0 3-1,0 2-1,0-1 0,0-3-2,0-3 0,0-3-2,1-2 5,4-2 10,2-2 11,3-2 10,3-2 4,0-2-6,1 1-5,1-2-6,1 1-2,2 2-3,0 2-3,1 2-2,1 1-1,1 0-1,1 0 0,1-1-2,1 2 0,1 2-1,1 2-1,1 1-2,1 1-2,1-2-1,0-3-3,2-1-2,0-1 0,2-2 0,1-1 2,1 0 0,-2-1-1,-3 0-3,-5 0-4,-3 0-2,-3-1-2,-1 2 0,-1-2 0,-1 1 1,-2 1-4,-4 2-8,-5 2-8,-2 2-7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5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75100 33050 548,'7'16'76,"0"1"-15,-2 1-16,-1 2-15,-1 0-7,2 1 1,-2 0 0,1 3 0,0-1 1,-2 3-2,0 0 0,-2 1 0,1 0-4,0 0-4,2 0-4,0 0-5,1 1-7,0 1-10,-1 1-8,1 1-10,-1-1-4,0 0-1,-2-1 0,0-1-1,-1-3-3,2-5-8,0-5-7,2-4-7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1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86150 29950 511,'21'-47'3,"-5"6"7,-7 7 7,-5 6 7,-8 13 7,-5 23 10,-7 22 10,-5 22 8,-8 16 0,-5 14-11,-7 11-11,-5 14-11,-8 8-6,-5 7-1,-7 6-2,-5 7-2,-3-1-4,4-6-11,3-6-8,3-6-9,4-10-7,7-12-6,6-13-5,7-12-6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6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74916 31494 532,'7'-16'0,"-1"1"-1,0-1 0,-2 0 0,-2 3 5,-6 3 14,-4 4 13,-5 4 13,-4 4 2,0 4-7,0 4-8,-2 3-7,-1 3-5,1 2-2,-1 0-1,1 1-1,0 0-3,2-1 0,2-1-3,3-1-1,1-1-1,0 1-1,2 0-2,1-1 0,1 0-1,2-1-1,2 0 0,2-2-1,3-1-3,6-1-5,4 0-6,5-2-6,4-3-2,3-6 0,3-6 1,3-5-1,1-4 2,-1 0 1,-2 1 2,0-1 3,-3 1-1,-3 2-2,-4 3 0,-5 1-3,-2 3 10,-2 4 17,-2 4 20,-2 4 17,-2 3 6,2 3-8,-2 4-8,1 2-9,1 0-7,0-1-6,1-2-7,2-3-7,0-2-3,2-2-4,0-4-2,1-2-3,1-3 0,0-2 2,-1-2 1,1-2 2,-1-2-1,0-1-2,-2-3-3,-1-2-2,0 0 0,-2 1 0,-1 1 3,0 0 1,-2 2 3,0 1 6,-2 0 5,0 2 5,-2 2 3,-2-1 3,-2 2 0,-2 1 2,-2 0-1,-2 2-5,-1 0-6,-3 2-4,3 0-5,8 0-6,8 0-7,8 0-5,4-1-1,1 0 4,2-2 5,0 0 4,-1 0 4,1 0 2,-2 1 1,-1 2 3,-1 0 1,-2 0 0,-3 0 0,-1 0 0,-3 1 7,-1 2 15,-2 2 15,-2 2 14,-1 1 3,0 1-8,0 2-10,0-1-8,0 2-7,0 1-1,0 2-3,0 0-3,0 1-3,0 1-4,0 1-5,0 1-3,3-1-5,6-4-6,5-4-6,7-5-6,1-2-3,-1-4 1,-2-2 1,-2-3-1,-2-4 2,-1-2 1,-1-3 3,-1-3 1,-1-3 3,-2 0 5,-2-1 4,-2 0 4,-2-2 4,-1 3 3,0 0 3,-1 1 3,-2 1 1,-1 3 1,0 1 0,-1 3 1,-2 1-1,-2 2-3,-2 2-3,-2 2-4,-1 2-6,-1 2-10,-1 2-12,-1 2-9,1 2-6,4 0 0,4 1-1,4 2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7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78113 30922 474,'6'-4'40,"-2"8"2,-4 8 3,-2 8 2,-4 3-2,-2 1-8,-3-2-7,-3 2-7,-2 0-5,-1 3-3,-1 1-2,-1 2-3,0 0-4,2-3-8,2-3-6,3-3-8,3-7-10,6-10-15,6-12-13,6-10-15,3-6-1,1-1 14,1-1 13,2 0 13,-1-1 8,-1 1 6,-1 1 4,0 1 5,-2 1 4,-1 5 1,0 2 3,-3 3 2,0 2 4,0 2 9,-2 3 7,0 1 8,-1 1 4,1 2 2,2 0 1,0 2 2,0 2-2,0 4-4,-2 4-3,0 3-5,-2 3-2,2 2-2,-2-1-3,1 2-2,0 1-1,0 1 0,0 1 0,0 1-1,-1 0 0,0-1-2,-2-1 0,0-1-2,0-1 1,2-3-1,2-1 0,2-2-1,1-5 0,3-6-2,2-8-2,2-6-2,2-6-2,3-5-2,3-5-3,3-5-3,0-3-2,-2 0-3,-1-2-1,-3 0-3,-1 0 0,-3 2 1,-1 2 2,-2 1 1,-2 3-3,-2 3-7,-3 4-7,-1 2-8,-2 5-3,-4 8 2,-2 8 2,-3 8 2,-2 3-1,0 1-3,0 0-3,0 0-4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7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79985 31521 517,'15'-8'-6,"-1"-1"10,0-2 10,-2 0 10,-2 0 4,-2 1-2,-4 0-3,-2 2-1,-4 0-3,-2 2 1,-4 1-1,-2 1 0,-2 1-1,-2 3-2,0 4-2,-1 2-2,-1 3-2,-1 4 1,-1 2-1,0 3-1,-1 2 0,2-1 0,2 0-1,3 1 0,1-2-1,2-1-1,2-3-1,3-1-2,2-2-2,5-2-7,6-2-4,4-2-7,3-3-3,1-3-3,2-2-2,0-3-3,-1-3 0,2 0 1,-1-1 0,1-1 2,-2-1 2,-3 2 4,-2 1 5,-4 0 5,-1 3 11,0 0 18,0 4 19,-1 1 17,1 2 6,0 1-8,0 4-8,0 0-8,-2 3-7,0 2-5,0 2-6,-2 1-5,1 3-9,0 2-8,1 1-9,2 3-9,0 1-10,-1 3-11,1 0-10,0 3-11,-1-1-3,0-5 4,-2-5 4,0-4 4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9"/>
    </inkml:context>
    <inkml:brush xml:id="br0">
      <inkml:brushProperty name="width" value="0.04463" units="cm"/>
      <inkml:brushProperty name="height" value="0.04463" units="cm"/>
      <inkml:brushProperty name="color" value="#F2395B"/>
    </inkml:brush>
  </inkml:definitions>
  <inkml:trace contextRef="#ctx0" brushRef="#br0">79006 36997 492,'-1'-14'0,"-4"2"0,-2 4 0,-3 3-1,-1 1 4,0 2 7,2 0 7,1 2 7,-2 1 3,-4 4 0,-4 2-1,-3 4 0,-4 1-2,-3 3-2,-3 1-3,-2 3-3,-1 1 0,1 1 0,3 1 0,2 1 1,1 1-1,3-1-1,1 1-1,3-1-2,1-1 0,4 0-2,3-1-1,3 0-1,4-4-3,8-3-6,6-4-4,7-4-6,6-5-3,5-6-1,5-6-1,5-6-1,2-2-2,0 1-1,1 1-1,-2 1-2,-1 1 0,-2 3 3,-3 2 2,-3 1 3,-4 2 1,-3 2 0,-4 2 0,-5 2 1,-2 2 8,-2 2 17,-2 2 16,-2 2 17,-3 2 5,-2 1-6,-4 2-8,-2 3-6,-2 0-6,2 1-3,1 0-3,0 0-4,1-1-2,1-1-2,-1-1-3,0-1-1,3-1-4,7 0-4,8-2-5,6 0-4,4-4-3,-1-5-2,1-4-1,-1-5-2,1-4 0,-1-2 1,1-1 0,-1-3 2,-1 0-1,-5 3-1,-3 1-1,-4 2-1,-3 1 0,-2 1 4,-3-1 3,0 0 4,-4 2 3,-2 0 4,-4 0 5,-2 2 4,-2 1 3,-2 2 0,0 2 1,-1 2 1,0 1 0,1 0 0,1 0-1,0 0 0,1 1 0,1 0-2,-1 2 0,0 0-2,4 0-3,6-2-6,8-2-5,6-2-5,5-1-3,3-2 1,3 0 0,3-1 1,1-1-1,-1 2-3,-1 1-2,-1 0-3,-2 2 0,-4 0 3,-2 2 2,-2 0 4,-3 2 6,-1 2 12,0 2 11,-2 2 13,-1 1 4,-2 2-1,-2 0-2,-2 1-2,-2 1-1,0 0 0,-2-1-2,0 0-1,-2 3-2,0 6-2,-1 3-2,-2 7-2,2-1-2,1-2-2,2-3-2,2-3-2,2-2-1,3-2 0,4-3 0,2-1-1,3-4-4,0-6-6,1-6-9,1-6-7,1-4-4,1-3 0,2-4-1,0-1-1,-1-3 1,-1 1 3,-2-1 1,-2 1 2,-3-1 2,-1 2 5,-2 1 3,-2 1 3,-2 2 3,-2 0 4,-2 1 3,-2 1 3,-3 2 2,-2 4-2,-3 4 0,-3 4-1,-2 2-2,0 0-2,1 0-2,-1 0-2,1 1-4,0 0-5,2 2-5,1 0-5,1 2-5,0 0-4,2 1-5,1 2-5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9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82620 37200 600,'-8'8'49,"0"2"0,0 0-1,0 1 1,-2 3-4,-3 4-6,-4 2-6,-5 6-7,-1 1-5,-1 1-6,1-1-5,-1 1-6,2-2-2,2-3 1,1 0 0,3-2 1,3-5-15,6-7-28,6-6-29,6-8-28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49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83050 37194 526,'7'16'102,"-1"1"-21,0 1-20,-1 2-20,-2-1-13,1 1-5,0-2-4,0 2-4,-1 0-3,0 3-1,-2 1 0,0 3-1,-1-1 0,2-3 1,0-3 1,2-3 0,1-4-2,3-6-6,4-6-5,2-6-7,2-6-2,1-7 0,1-8 0,2-5 0,-1-5 1,2 1 1,1 0 1,1 1 1,-1-1 0,-3 3 2,-3 1 0,-3 3 0,-2 2 1,-2 3-3,-2 3-1,-2 3-2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0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84246 37577 492,'14'-15'11,"-3"2"5,-3-1 6,-3 2 5,-1 0 2,-2 1-3,0-1-2,-2 0-3,-1 1-2,-4 1-1,-2 0-1,-3 2 0,-2 2-1,-3 6 0,-1 4-1,-3 6 0,0 2-1,1 3 0,1 2-1,1 2 1,1 1-2,2 1-1,2 0-1,3 2-2,0 0 0,2-1-1,0-1 0,2-1 0,1-2-1,2-1-3,2-2-2,2-2-2,2-3-3,2-1-4,1-2-5,3-2-5,2-3-4,2-4-8,1-4-7,3-4-7,0-2-1,-3-1 4,-1-1 3,-2-1 5,-2 0 3,-1 2 5,-1 2 5,-1 2 4,-1 2 6,-1 1 7,0 0 9,-2 2 8,1 1 9,0 4 12,1 2 13,2 4 11,-1 1 3,-1 1-8,0 2-8,-2 0-8,1 2-7,0 1-4,1 3-6,2 2-5,0 0-4,1-1-5,2-1-5,0-2-3,0 1-10,-1 0-14,0-1-13,-2 1-13,-1 0-10,0-1-4,-2 1-5,0 0-4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3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91461 15731 696,'5'-7'-2,"-6"1"11,-6 0 11,-6 2 10,-1 0 4,1 2-4,2 0-4,2 2-4,-1 1-3,-3 2-2,-5 2-2,-4 2-1,-3 3 0,-4 7 0,-4 6 2,-4 5 0,-6 7-7,-6 7-15,-8 9-16,-6 8-16,-3 2-9,3-3 0,2-2-1,1-5-1,6-5 3,12-10 7,10-9 6,11-10 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3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89717 14200 700,'0'-16'1,"0"2"1,0 1 1,0 1 2,0 2 4,0 6 7,0 4 6,0 6 8,-1 3 2,-1 3-3,0 4-3,-1 2-3,-3 4-3,-2 7-3,-3 5-4,-3 6-4,-2 5-1,-1 4 0,-1 4 1,-1 3 2,0 0-5,0-5-6,2-4-7,2-5-8,0-4-11,0-2-16,2-2-16,1-1-16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4"/>
    </inkml:context>
    <inkml:brush xml:id="br0">
      <inkml:brushProperty name="width" value="0.03509" units="cm"/>
      <inkml:brushProperty name="height" value="0.03509" units="cm"/>
      <inkml:brushProperty name="color" value="#F2395B"/>
    </inkml:brush>
  </inkml:definitions>
  <inkml:trace contextRef="#ctx0" brushRef="#br0">90150 19150 626,'0'75'115,"2"-7"-27,0-8-28,2-5-26,0-5-15,2 1-1,0 0 0,0 0-2,2-1-11,-2 0-21,-1-2-22,0-1-21,-2-5-9,-2-8 4,-2-9 4,-2-8 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2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86050 29950 449,'51'-43'62,"4"17"-4,3 15-2,3 16-4,4 12-4,7 9-6,6 10-4,7 10-6,4 4-3,3 0-4,3 0-3,4 0-2,1 1-3,0 4-1,0 3-2,0 3 0,-5-2-9,-9-6-12,-10-6-15,-8-6-14,-11-6-4,-8-2 6,-10-3 6,-9-3 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4"/>
    </inkml:context>
    <inkml:brush xml:id="br0">
      <inkml:brushProperty name="width" value="0.02936" units="cm"/>
      <inkml:brushProperty name="height" value="0.02936" units="cm"/>
      <inkml:brushProperty name="color" value="#F2395B"/>
    </inkml:brush>
  </inkml:definitions>
  <inkml:trace contextRef="#ctx0" brushRef="#br0">87011 16436 749,'-14'-2'0,"3"-4"-1,3-4 0,2-3-1,5 0 6,6 6 12,6 6 12,6 6 13,3 6 2,1 5-6,1 7-6,1 5-7,2 5-6,5 2-8,3 4-8,4 2-7,2 2-8,-1 1-8,2-2-10,-1 2-7,-2-4-3,-4-5 6,-4-4 6,-3-5 6,-4-5 0,-3-3-1,-3-4-3,-2-4-3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6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94825 35278 490,'8'-8'3,"0"1"7,0-1 6,-1 0 6,0 0 4,-2 0-1,-2 0 1,-2 1-1,-3 0 1,-4 2 1,-4 2 0,-3 2 1,-3 1-1,-2 2-3,0 0-3,-1 2-4,0 1-2,-1 5-1,0 4-2,2 4-1,-2 1-2,-1 1 1,-1-1 0,-1 1-1,0-1 0,1 1-1,1 0-1,1-1-2,1 1 0,4-1 0,3 0-1,3 1 0,2-1 0,2 1 0,2-1 1,2 1 0,3-2-2,4-1-2,4-2-1,3-2-4,4-3-1,3-1-5,4-2-2,2-2-4,1-2-2,0-1-1,1 0-1,-1-1 0,0-3-4,0 0-5,0-3-6,1-2-5,-1-1-3,-1-2 0,-1 0-1,-1-1-1,-3 0 3,-5 0 6,-5 2 5,-4 1 6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6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94859 33430 647,'-15'-15'6,"4"2"10,3 3 10,3 1 12,0 3 2,2 4-3,-1 4-4,0 4-3,0 4-4,-1 5-2,-1 5-1,-2 5-3,1 2-3,1 0-6,0 1-6,2-1-5,0 0-6,2-1-7,0-1-7,2-2-8,0-1-1,2-5 1,0-3 2,2-4 3,0-3-3,2-2-8,0-3-8,1 0-7,1-4 0,0 0 10,-1-3 9,1-2 10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6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95450 33478 583,'8'-9'2,"-1"-3"5,1-4 4,0-1 4,-3 1 7,1 8 9,-4 8 11,0 8 9,-2 5 1,0 5-8,0 4-7,0 3-8,-1 1-6,-1 2-4,0-1-4,-1 1-4,0-2-6,1-1-7,0-4-7,2 0-8,-1-3-3,0-1 4,-2-2 1,0-2 3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7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94947 31452 534,'-7'-15'29,"0"2"5,2 2 6,1 3 4,0 3 0,2 6-4,0 6-6,2 5-4,-1 5-4,0 1-2,-2 3-2,0 1-2,0 2-3,2 1-3,2 1-3,2 1-3,2-3-2,3-4 0,4-4 0,2-6 0,2-3-2,1-2-4,1-3-4,1 0-4,1-4-4,3-2-5,1-4-3,3-2-4,-1-3-2,-1-3 1,-4-3 1,0-3 1,-3-1 2,-3 1 1,-2 1 2,-4 1 3,-2-1 2,-2-1 5,-3-2 5,0-2 4,-6-1 3,-6 2 0,-7 3 0,-7 2 1,-3 2 0,2 4-2,0 4 0,1 5-2,0 3-2,-2 5-1,0 6-3,0 4-1,1 3-1,4-1 2,3 1 0,4 0 2,3-1-7,1-1-14,0-1-15,2 0-15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7"/>
    </inkml:context>
    <inkml:brush xml:id="br0">
      <inkml:brushProperty name="width" value="0.03575" units="cm"/>
      <inkml:brushProperty name="height" value="0.03575" units="cm"/>
      <inkml:brushProperty name="color" value="#F2395B"/>
    </inkml:brush>
  </inkml:definitions>
  <inkml:trace contextRef="#ctx0" brushRef="#br0">96450 35609 615,'50'-35'111,"-10"10"-23,-9 8-25,-11 9-24,-3 3-14,6 2-4,5-1-4,5 0-4,2 0-6,-1 2-7,-1 0-6,-1 2-8,-2 1-7,0 4-8,-1 2-7,-2 4-8,-1-1-3,-3-1 1,-3-2 1,-2-2 1,-4-2 3,-1 1 5,-2-1 5,-2 2 6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8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99171 34900 525,'-22'0'20,"3"0"9,4 0 8,2 0 9,1 3 1,0 6-5,0 5-6,1 7-4,0 3-4,0 1-3,2 1-2,1 1-2,1-1-2,2-1-3,2 1-1,2-2-3,1-2-1,2-3-3,0-3-3,2-3-2,1-2-4,3-2-4,4-3-3,2-1-5,2-2-2,1-4-3,1-2-2,2-3-3,-3-3 0,1-2 0,0-2 1,-2-1 0,-2-3 1,-3 0 3,-2-1 1,-4-1 3,-2-1 2,-2 1 4,-2 0 3,-2 0 3,-2 0 4,-2 2 3,-1 3 3,-3 1 4,-2 2 2,0 2-1,-1 3 0,-1 1 0,1 1-1,1 0-5,3 0-3,1 0-4,3 1-9,6 0-16,4 2-17,6 0-15,3 1-4,4-2 9,4 0 8,5-1 10,-1-2 6,-5 2 7,-5-1 6,-4 0 6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8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100250 34740 506,'14'-8'-10,"-1"2"8,-2 0 8,-2 2 8,-1 1 10,2 2 12,0 2 13,1 2 11,0 2 3,-2 4-9,-3 2-10,-1 3-8,-2 3-7,-1 3-4,0 3-5,-1 3-4,-3 2-3,-2 1-4,-4 0-4,-1 2-2,-2-1-6,0-2-5,2-2-6,1-1-6,1-7-13,4-12-20,2-12-20,4-12-20,2-6 0,3-1 21,4-1 21,2-1 21,2 2 11,-1 1 4,0 5 3,1 2 4,0 3 5,-1 1 8,1 2 7,0 2 7,0 2 5,-1 1 3,1 0 3,0 2 3,-1 1-2,-1 0-5,-1 1-5,-1 2-4,0 0-8,1 0-6,1 0-9,2 0-7,-2 0-4,-1 2-1,-2 1-2,-2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8"/>
    </inkml:context>
    <inkml:brush xml:id="br0">
      <inkml:brushProperty name="width" value="0.04429" units="cm"/>
      <inkml:brushProperty name="height" value="0.04429" units="cm"/>
      <inkml:brushProperty name="color" value="#F2395B"/>
    </inkml:brush>
  </inkml:definitions>
  <inkml:trace contextRef="#ctx0" brushRef="#br0">101695 34237 496,'-14'-6'25,"4"6"11,4 4 10,4 6 9,2 4 4,0 7-6,0 5-6,0 7-4,0 4-6,0 4-5,0 4-5,0 4-5,0 4-7,-2 6-9,1 4-8,-3 4-10,0 2-8,1-3-10,-2-3-8,2-2-9,-1-9-2,2-10 6,0-13 6,2-11 5,-1-8 1,0 1-6,-2-2-6,0 0-5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9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92174 36362 572,'-21'-8'6,"5"2"9,5 1 12,5 0 10,3 1 4,3 1-1,4-1-2,2 1-1,4-1-4,6 2-3,4 0-6,5 2-3,4 0-3,5 0-1,3 0 0,4 0-1,1-1-6,-1-1-9,0 0-11,-1-1-11,-3-1-8,-4 2-10,-4 0-9,-3 2-8,-5 0-4,-3 0 4,-4 0 3,-4 0 3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2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86550 30950 658,'-61'-4'47,"28"-5"2,28-7 1,29-5 2,16-3-4,7 4-10,6 3-10,7 3-11,0 1-8,-2 1-5,-3-1-7,-3 1-6,-6 4-9,-5 9-11,-7 10-11,-5 10-11,-8 4-2,-5 0 7,-7 0 8,-5 0 7,-6 0 4,-3 0 0,-3 0 1,-2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9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91422 35680 549,'-1'-16'0,"0"2"0,-2 1 2,0 1-1,-2 4 7,-2 3 13,-2 5 13,-1 6 12,-2 4 2,2 6-7,0 7-7,2 6-9,2 1-3,-1 0 0,2-1-1,1-1 0,0-1-1,0-4-1,0 0-3,0-3-1,2-2-2,4-4-3,4-4-3,4-5-3,2-2-4,2-4-4,3-2-6,2-3-5,1-4-2,1-2 1,1-3 1,1-3 2,0-4 0,-1-1 1,-2-3-1,0-4-1,-2-2 2,-4 1 3,-4 0 2,-5-1 3,-2 2 1,-4 4 1,-2 2 1,-3 3 1,-5 3 0,-4 5-2,-5 3-1,-5 4-1,-2 3-1,0 2-2,-1 2 0,1 2 0,0 2-4,3 4-3,1 2-5,4 3-3,0 1-4,4-2-2,3-3-2,3-1-3,2-1 1,2 0 2,2-1 3,2 1 2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2:59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90096 35150 645,'0'30'110,"0"-3"-24,0-3-24,0-3-24,-1 2-14,-1 6-7,0 7-5,-1 8-7,-1 2-5,-1-2-2,-2-2-4,0-1-3,1-4-7,1-5-10,2-3-10,2-3-9,1-5-7,0-3 0,0-4 0,0-4-1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0"/>
    </inkml:context>
    <inkml:brush xml:id="br0">
      <inkml:brushProperty name="width" value="0.02789" units="cm"/>
      <inkml:brushProperty name="height" value="0.02789" units="cm"/>
      <inkml:brushProperty name="color" value="#F2395B"/>
    </inkml:brush>
  </inkml:definitions>
  <inkml:trace contextRef="#ctx0" brushRef="#br0">90000 36256 788,'22'-43'22,"-3"11"3,-3 11 2,-2 8 3,-1 5-1,2 2-5,4 1-3,3 1-4,2-1-6,-1 2-6,1-1-5,-1 0-7,0 0-7,-1 2-7,-2 0-8,1 2-6,-3 0-5,-3 0-1,-3 0-1,-2 0-1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0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91129 35270 560,'-15'-11'9,"4"8"11,4 9 10,2 10 11,1 6 4,2 8-4,0 7-3,2 7-3,0 4-5,0 3-2,0 4-5,0 2-3,0 2-2,0-1-2,0 0 0,0 1-1,0-5-4,0-8-7,0-10-8,0-7-7,-1-7-15,0 0-23,-2-1-23,0 0-23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1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94508 42377 617,'-10'-6'6,"-4"2"13,-4 4 11,-3 3 13,-2 3 2,1 5-4,1 5-6,1 5-5,1 3-5,1 1-4,1 1-3,1 1-5,1 0-1,1 1 0,1-2 0,0 2 0,2-2-4,1 0-8,0-1-8,2 0-9,1-4-6,0-1-4,2-4-5,1-3-3,2-5-4,5-6-5,6-8-5,4-6-5,2-3 2,-3 3 10,-1 1 10,-2 2 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1"/>
    </inkml:context>
    <inkml:brush xml:id="br0">
      <inkml:brushProperty name="width" value="0.04071" units="cm"/>
      <inkml:brushProperty name="height" value="0.04071" units="cm"/>
      <inkml:brushProperty name="color" value="#F2395B"/>
    </inkml:brush>
  </inkml:definitions>
  <inkml:trace contextRef="#ctx0" brushRef="#br0">94800 42254 540,'7'-15'0,"-2"2"0,-3 2 0,0 3 0,-2 3 8,2 7 14,0 8 16,2 6 16,0 5 3,1 3-8,2 3-8,0 3-7,0 0-6,0 2-4,-2-1-4,0 0-5,-2-1-2,1-1-2,0-3-2,0-1-2,1-2-1,0-1-1,1-1 0,2-1 0,1-5-1,4-10-1,5-10-2,4-10-2,1-8 0,1-7-2,-1-6 0,1-8-1,-1-3 0,1 2 2,-1 0 1,0 3 2,-2 0 2,-3 3 0,-4 4 0,-4 2 1,-3 3-1,-1 3-1,0 3-2,-2 3-1,-2 4-9,-6 5-15,-4 4-17,-5 6-15,-2 4-4,4 6 8,3 4 7,3 5 9,1 1 3,2-3-1,0-2-1,2-4-2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2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96103 42803 565,'28'-22'13,"-5"5"0,-7 3 0,-5 4 0,-3 2 0,2-2 3,0 0 2,2-1 2,-2 1 1,-1-1-1,-2 2-2,-2 1-2,-2 0 0,-2 0-3,-2 0 0,-2 0-2,-2 1-1,0 1-1,-1 0-1,-2 2-1,-1 0 0,-3 2 0,-4 0-1,-2 2 0,-1 1-1,-1 4 0,1 2-1,-1 4-1,1 1 0,2 1 0,-1 1 1,2 1-1,0 2 1,-1 2 1,-1 5 2,-1 2 2,1 0-1,5 0-2,2-1-1,6-1-3,1-1 0,2-4-1,0 0-1,2-2-1,1-3 0,4-3 1,2-3 0,4-2-1,1-4-2,3-4-5,1-4-7,3-4-5,1-2-3,1 1 2,1-1 1,2 0 1,-4 0 2,0 2 3,-4-2 1,-3 0 3,-2 2 5,-1 2 7,0 4 8,-2 3 7,-1 3 7,-2 6 5,-2 4 6,-2 5 5,0 0-3,2 0-11,2-2-11,2-2-11,0-2-5,-1 1-1,0 0-1,-2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3"/>
    </inkml:context>
    <inkml:brush xml:id="br0">
      <inkml:brushProperty name="width" value="0.05168" units="cm"/>
      <inkml:brushProperty name="height" value="0.05168" units="cm"/>
      <inkml:brushProperty name="color" value="#F2395B"/>
    </inkml:brush>
  </inkml:definitions>
  <inkml:trace contextRef="#ctx0" brushRef="#br0">97419 42393 425,'22'-12'32,"-4"6"-1,-5 8-3,-3 6-1,-3 6-3,-2 2-6,-2 3-5,-2 3-6,-3 0-3,-4 2-3,-4-1-3,-3 1-1,-3-1-2,0 1 0,0-1 1,1 1 0,-1-2 1,2-1 1,1-3 1,1-1 2,3-3 0,6-2 2,6-4 2,6-3 1,4-3 0,5-6-3,4-4-3,3-5-2,4-5-4,1-3-3,2-5-5,3-3-3,-1-2-2,-3 1 0,0 1-1,-3 1 0,-1 1 1,-3 1 1,-1 2 2,-3 1 2,0-1 2,0 2 2,-1 1 2,1 1 2,-2 2 3,-3 1 2,-3 2 3,-2 3 3,-3 1 7,-1 2 11,-1 2 12,0 2 12,-3 3 5,-2 4-2,-3 4-1,-4 4-2,-2 4-4,-1 3-8,-3 5-7,-2 3-8,-1 3-5,-1-1-1,-2 1-1,1-1-2,-1-1 0,4 2-1,3-1 0,3 1-1,2-3-1,2-1 0,2-4-2,2-3-1,5-5-4,10-7-11,8-6-9,9-7-10,3-6-4,0-2-1,-1-3-1,-1-3 1,-2-1 2,-3 1 5,-3 1 5,-3 1 5,-3 2 4,-1 4 4,-2 1 2,-2 4 4,-5 4 8,-5 6 16,-6 6 16,-5 6 15,-4 2 2,2 0-8,1 1-10,0 0-9,2 1-6,2 7-2,3 4-2,1 4-2,2 0-3,3-7-2,4-7-4,2-6-2,3-7-5,2-5-4,1-4-4,2-5-5,2-6-2,1-4 0,1-5 1,1-4 0,-1-4 1,-1 1 2,-2 0 1,-2-1 1,-2 2 1,-1 0-1,-1 2 0,-1 0 0,-1 1 1,-2 1 3,-2 1 4,-2 1 4,-2 2 2,-1 3 3,0 3 2,-1 2 2,-3 3 1,-2 3-2,-4 1-2,-2 2-1,-3 2-4,-3 2-5,-3 2-5,-3 2-5,-3 3-4,-2 4-5,-1 3-2,-2 5-5,-1 2-5,4 1-6,1 1-6,1 1-7,3-1-1,5-5 6,3-3 5,4-4 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03"/>
    </inkml:context>
    <inkml:brush xml:id="br0">
      <inkml:brushProperty name="width" value="0.0519" units="cm"/>
      <inkml:brushProperty name="height" value="0.0519" units="cm"/>
      <inkml:brushProperty name="color" value="#F2395B"/>
    </inkml:brush>
  </inkml:definitions>
  <inkml:trace contextRef="#ctx0" brushRef="#br0">100274 43150 423,'42'0'97,"-8"0"-21,-9 0-20,-8 0-20,-5 0-12,0 2-1,2 0-2,1 2-2,0 1-2,-4 1-1,-3 3-2,-2 2-1,-4 2-2,-1 3-2,-2 3-2,-1 4-2,-4 0-2,-4 3-2,-4 0-1,-3 0-1,-3 2-2,1-1-1,0 1-1,-1-1-2,1-1 0,3-3 0,1-3 0,2-3 0,3-2 2,5-1 5,3 0 4,4-2 5,3-1 2,3-3 0,4-1-1,2-2 0,2 0 0,1 0-1,1 1 0,2 2 1,-1 1-1,4 1-1,1 3 0,3 2-1,-1 1-1,-2-1-1,-1 1 1,-2 0-2,-3 0 0,-1 3 1,-2 1 0,-3 3 0,-1 1 0,-2 2 0,-2 2-2,-2 3-1,-3 1 0,-4 2-3,-4 2-2,-4 2-1,-7 4-5,-11 4-6,-11 6-7,-10 4-6,-7 2-7,-2-2-7,-1-2-7,-2-2-6,3-6-4,12-8 0,10-10 0,11-7-1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13"/>
    </inkml:context>
    <inkml:brush xml:id="br0">
      <inkml:brushProperty name="width" value="0.02375" units="cm"/>
      <inkml:brushProperty name="height" value="0.02375" units="cm"/>
      <inkml:brushProperty name="color" value="#00BFF3"/>
    </inkml:brush>
  </inkml:definitions>
  <inkml:trace contextRef="#ctx0" brushRef="#br0">63993 4400 926,'-35'12'55,"8"-4"-36,8-4-38,7-6-37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2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86600 31350 517,'-93'46'3,"17"-5"6,15-7 7,16-5 6,10-3 6,7 4 3,6 3 5,7 3 5,2 1-1,1 1-4,-1-1-3,1 1-5,1-1-4,3 1-6,3-1-5,4 1-5,8-7-7,17-12-8,15-13-8,16-12-9,10-10-2,7-6 2,6-6 1,7-6 3,-3-1 1,-8 7 1,-10 6 2,-9 7 0,-10 10 7,-9 16 11,-10 15 13,-8 17 13,-12 7 5,-12 0 2,-13 0 1,-12 0 1,-5-2-2,3-3-3,3-3-5,4-2-3,16-14-15,32-21-27,31-22-27,32-22-25,15-21-11,0-18 8,0-19 7,0-18 6,-10 0 10,-18 23 8,-19 22 11,-18 22 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15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4552 8313 447,'-10'8'0,"-3"-1"0,-5 0 0,-3 1 0,-2 0 2,4 0 3,3 0 3,3-1 4,1 1 1,1-2 0,-1-1 0,0 0 0,2-1 5,-1 2 10,2 0 10,1 1 11,3-1 4,6-6-4,6-4-2,6-5-2,6-6-6,8-6-7,8-5-7,8-5-7,5-5-5,2-1-4,2-1-2,2 0-4,0-1-2,0 0-5,-2-1-3,0 1-3,-3 2-1,-3 4 0,-3 3 2,-2 5 1,-4 3-1,-6 2-2,-4 5-2,-4 1-2,-5 5 0,-3 5 0,-3 4 2,-2 6 1,-4 4 2,-3 5 4,-2 5 4,-4 5 4,-2 3 3,-5 3 2,-4 1 2,-4 2 3,-1 2 0,-1 1 0,0 0-1,1 2-1,-1 0 0,-1 1-1,-1-1-1,-1 0 0,-1 0-2,1 5-2,-1 2-1,2 4-1,-3 3-2,0 4-1,-1 3-2,0 5 0,-1-1-1,3-5 2,1-4 0,3-6 1,0-5 1,2-6 1,1-5 1,1-7 1,1-10-1,2-14-2,3-15-2,1-15-1,1-15-5,2-14-7,1-15-5,0-15-7,1-7-2,-2 0 3,0 0 1,-1 0 2,-2 0 2,0 1 3,-1-1 3,-1 0 2,-1 4 3,0 8 2,0 7 1,1 9 2,-1 8 2,0 8 2,0 9 2,0 10 2,5 10 7,9 16 13,8 14 13,9 16 14,5 8 1,3 4-10,1 4-11,3 4-11,0 2-5,1 0-3,-1 0-2,0 0-2,1 0-2,1 0-2,1 0-1,1 0-3,-1 0-1,0 0-2,-1 0-4,-2 0-2,0-1-1,-1-1 2,-2-1 0,1 0 1,-4-1 1,-1-2-2,-4 0-1,-3-1-1,-3-2 0,-3-2 1,-3-2 1,-2-1 1,-3-4 2,0-6 3,-2-3 3,0-6 3,-4-4 2,-6-2 0,-6-4 1,-5-3 1,-6-4-1,-3-7-1,-5-8-2,-3-5-3,-5-8 0,-6-5-1,-5-6-1,-7-6-1,-3-2 0,-1 0-2,-1 1-1,-1 2-2,1 3 0,6 6-1,4 5 0,7 7 0,3 6 0,6 4-1,4 5-1,5 4 0,4 5-1,1 2 2,2 4 0,3 2 0,2 2-7,5 0-16,3 0-17,4-1-15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2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7395 3605 539,'-13'-30'35,"4"17"8,6 18 8,5 18 9,2 11-1,1 6-10,2 6-12,0 6-10,0 2-6,0-2-2,-2-3-1,0-1-2,-1-3-3,1 0-4,2-3-6,-1-2-3,2-3-3,0-3 1,0-5 1,0-4 0,1-8-5,3-12-12,3-13-12,4-13-12,-1-8-5,-1-1 2,-3-3 0,-2-1 2,-1-1 2,-2 2 2,-2 0 2,-2 1 3,-2 3 4,-1 7 5,0 5 7,-1 8 5,-2 1 3,-1 2 0,0 1 0,-1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2"/>
    </inkml:context>
    <inkml:brush xml:id="br0">
      <inkml:brushProperty name="width" value="0.03241" units="cm"/>
      <inkml:brushProperty name="height" value="0.03241" units="cm"/>
      <inkml:brushProperty name="color" value="#00BFF3"/>
    </inkml:brush>
  </inkml:definitions>
  <inkml:trace contextRef="#ctx0" brushRef="#br0">7840 4040 678,'-19'0'36,"10"0"4,10 0 3,10 0 3,6-2-1,3 0-7,3-3-6,2-2-8,2-1-9,-1-2-12,-1 0-13,-1-1-11,-2-1-6,-1 2 0,-3-2 2,-1 0 0,-3 1 2,-1 1 3,-2 0 3,-2 2 3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2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8850 2750 523,'0'46'73,"0"-2"-9,0-2-9,0-2-10,0-1-6,0 1-5,0-1-4,0 0-4,0-1-3,2-3-4,0-1-2,2-1-3,1-3-3,1-2-2,3-1-2,2-3-2,1-1-2,2-1-1,0-1-1,1 0-2,2-4-1,1-1-4,2-4-3,3-3-4,0-1 0,1-2 2,-1-1 1,1 0 2,0-2-2,3-1-7,1 0-6,3-1-7,-2-4-5,-2-2-2,-4-5-2,-1-4-3,-5-1 0,-3 1 2,-4 1 2,-4 1 1,-3 0 4,-1 2 5,0 1 6,-1 0 6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2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9464 3121 599,'-22'-41'29,"4"10"2,5 11 3,3 11 2,2 6 0,1 3-2,-1 4-2,0 2-1,0 7-3,-2 8-2,0 8-3,-1 10-3,-1 6-3,-2 2-4,0 3-6,-1 3-3,-1 0-7,2-4-8,-2-4-6,0-4-9,2-5-4,3-6-1,2-5-3,4-6-2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3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10592 1313 470,'-7'-15'3,"-1"4"8,0 3 6,1 3 7,-1 4 6,2 7 6,0 7 6,2 8 5,2 2-1,2-1-9,3-1-8,4-1-10,2-2-5,1-3-4,3-3-4,1-2-3,3-4-5,1-1-2,3-2-4,1-2-4,1-2-2,-1-2-2,-1-2-2,0-1-2,-3-1 0,-1 2 1,-2 2 1,-2 2 2,-4 3-2,-5 6-2,-4 4-3,-6 5-2,-3 4 0,-3 1 4,-4 3 5,-2 1 3,-1 1 4,1-3 2,1-1 3,1-3 3,0-1 2,0-3 2,1-1 3,-1-2 3,5-4 6,8-4 12,10-6 10,8-4 12,5-4-1,1 0-11,1-1-10,1-1-12,-1 0-6,-3 2-2,-3 2-2,-2 2-3,-5 4-7,-7 4-15,-4 5-14,-7 6-15,-4 1 0,-2-1 12,-1-1 13,-3 0 13,-1-1 9,1 0 6,-1 2 6,1 2 5,0 0 5,4 1 3,3 1 4,3 1 3,2 0 0,2-3-2,2-1-2,2-2-4,2-3-2,4-1-2,2-2-4,4-2-2,1-2-3,1 0-2,1-2-3,1 0-2,0 1-6,-2 4-9,-3 3-9,0 5-9,-5 3-3,-3 1 3,-4 3 4,-3 2 3,-5-1 3,0-1 2,-3-3 3,-2-1 2,-1-2 2,-1-1-1,-1-1 1,-1 0 0,0-1 3,0 1 7,-1 1 7,0 2 6,1-2 4,-1-1 0,0-2 1,1-2-1,1-2 2,2-1 2,4-1 3,3 0 1,4-4 3,6-4 2,6-5 2,6-5 2,5-4-1,7 0-7,5-1-5,7-1-5,3-2-5,3-1-2,3-3-3,4-1-2,1-1-4,2-1-6,0 1-6,2-1-6,-3 3-5,-5 3-2,-5 5-5,-4 3-2,-5 3-2,-5 2 0,-5 2 1,-5 3 1,-5-1-2,-6 0-2,-6-2-3,-6 0-2,-5-2 3,-4-3 9,-3-4 9,-5-2 8,-1-2 7,-1-3 2,1-1 3,-1-2 2,1 0 2,2 1 3,0 3 2,1 1 2,1 2 4,0 1 3,2 1 5,1 1 5,1 1 3,3 4 4,1 3 5,2 3 3,1 2 2,0 6 1,1 2 0,-1 5 1,2 6-4,4 8-4,4 7-7,4 8-4,2 9-5,3 11-1,2 11-3,2 11-2,1 9-6,3 8-13,2 7-10,1 9-12,3 7-8,1 7-3,2 6-4,2 7-4,-1-11-4,-5-29-6,-5-30-7,-5-28-5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4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13297 1718 488,'-21'-35'68,"7"7"-9,5 9-8,6 7-9,3 8-6,0 8-7,0 8-5,0 7-6,0 7-6,0 3-8,0 4-6,0 5-8,0 0-5,0-2-5,0-2-4,0-1-4,1-4-2,2-7 3,2-3 2,2-4 1,1-4 4,-1-1 3,1 0 3,0-2 3,-1 0 4,0 2 1,-2 0 3,0 1 2,-2 2 3,-1 3 4,0 3 5,-2 4 3,0 0 3,0 1 1,0-1 2,0 1 0,0-2 1,0-1-2,0-3-1,0-1-2,1-3 1,0-1 1,2-2 3,0-2 1,2-4-3,0-6-8,1-6-8,2-6-7,1-6-9,1-9-6,3-7-7,2-8-7,0-6-2,-1-4 0,-1-4 3,0-3 0,-2 0 4,1 7 5,0 5 4,0 6 5,0 3 6,3 2 8,2 0 8,2 1 7,-2 3 6,2 5 4,-2 5 3,-1 5 4,0 4 1,-1 3 0,1 3-1,0 2 0,-2 5-2,-1 6-5,-2 6-3,-2 6-5,-1 3-2,0 3-2,-1 1-2,1 3-1,0 0-1,0 0 1,0 1-1,0-1 0,0 0 0,3-1-1,2-1-2,2-1-1,-1 0-1,-3-1 0,-3 1-1,-2-2-1,-3 2-2,-1 1-3,0 1-5,-1 1-4,-4 0-3,-4 1-2,-6-1-1,-4 1-2,-3-3 0,-1-3 0,-1-5 1,-1-3 0,0-4 1,-1-3-2,1-2-1,-1-4-2,2-5 2,1-10 1,2-7 3,3-10 1,2-6 1,4-4-5,4-5-3,5-2-3,2 0-1,-1 8 3,3 6 2,0 8 3,2 3 7,0 4 9,1 3 11,2 3 9,-1 4 10,-1 4 7,0 6 8,-2 4 7,-2 6 1,-2 8-7,-3 6-6,-4 7-8,-2 5-5,-3 3-7,-4 5-5,0 4-6,-3 0-6,2-2-6,2-4-6,3-2-7,0-4-1,0-6 2,0-4 3,1-5 1,0-6-7,4-8-15,2-8-16,4-8-15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4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14100 3505 680,'24'-13'33,"-1"6"4,1 6 4,-1 6 3,2 5-1,1 4-5,2 3-5,3 5-5,0 0-10,1 2-14,2-1-13,1 1-14,-2-2-4,-3-3 5,-5-4 5,-3-2 6,-4-2-5,-3 0-16,-3-2-16,-2 0-16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6"/>
    </inkml:context>
    <inkml:brush xml:id="br0">
      <inkml:brushProperty name="width" value="0.04023" units="cm"/>
      <inkml:brushProperty name="height" value="0.04023" units="cm"/>
      <inkml:brushProperty name="color" value="#00BFF3"/>
    </inkml:brush>
  </inkml:definitions>
  <inkml:trace contextRef="#ctx0" brushRef="#br0">16938 2220 546,'0'-11'53,"0"8"1,0 9 3,0 10 1,0 4-3,0 3-11,0 1-10,0 3-10,-2 3-7,-4 8-3,-4 6-4,-2 8-4,-4 0-3,2-4-3,1-7-4,1-3-3,1-6-4,2-5-5,2-7-6,3-5-5,2-9-7,5-12-9,6-12-8,4-11-10,2-4 2,-1 3 10,-1 5 10,0 4 10,-2 4 10,-2 3 10,1 4 10,-2 5 9,0 2 8,0 6 8,0 2 6,-1 5 7,0 3 4,-2 3 0,-2 2 1,-2 5 0,-1 0-2,2 3-5,0 0-4,2 0-6,-1 1-4,-1-1-6,0-1-4,-1-1-5,-1 0-4,0-1-3,0 1-5,0-1-2,0-1-7,0-3-8,0-3-7,0-2-9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6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17600 2115 548,'8'-8'4,"2"-2"10,0 0 9,1-1 10,1-1 1,2 0-3,0 0-4,1 1-5,0 0-3,-1 0-1,-1 2-1,0 1-2,-2 3-9,-3 8-18,-1 6-19,-2 7-17,-3 4-7,-4 1 5,-4 1 5,-3 1 4,-3 0 7,2-1 7,1-1 8,0 0 8,2-4 4,1 0 1,0-3 3,2-1 0,-1-1 3,0 0 3,-1-1 3,-2 1 3,1-1 7,2 0 10,3-2 10,1-1 11,0 2 3,-1 4-2,0 4-2,-1 3-3,-1 4-2,2 1-5,0 2-4,2 3-5,0 1-2,0 4-3,0 3-3,0 2-2,0 0-3,0-2-4,0-3-4,0-3-5,0-9-10,0-13-17,0-14-18,0-14-18,0-6-1,2-1 13,0 1 14,2-1 13,2-1 13,5-3 10,5-3 11,6-1 9,2-4 6,1 1-2,1 0 0,1 0-2,0 0-1,1 1-1,2 1 0,1 1-2,-1 3-5,-3 4-10,-3 3-11,-3 4-10,-3 4-8,-3 3-5,-3 3-6,-2 2-6,-5 4-2,-2 2-1,-6 4 0,-2 2 0,-3 1 5,2 0 9,1-2 9,0 0 9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03"/>
    </inkml:context>
    <inkml:brush xml:id="br0">
      <inkml:brushProperty name="width" value="0.05744" units="cm"/>
      <inkml:brushProperty name="height" value="0.05744" units="cm"/>
      <inkml:brushProperty name="color" value="#F2395B"/>
    </inkml:brush>
  </inkml:definitions>
  <inkml:trace contextRef="#ctx0" brushRef="#br0">88350 30200 383,'21'-27'0,"-5"-3"0,-7-3 0,-5-2 0,-3 5 8,4 16 18,3 15 16,3 17 18,-2 14 2,-6 17-13,-6 15-13,-6 16-11,-6 4-10,-2-6-3,-3-6-4,-3-6-4,1-7-3,6-6-3,7-6-3,6-6-3,15-7-4,26-6-3,24-6-5,26-6-3,13-10-1,4-12 1,3-13 2,3-12 1,-2-7 2,-6 1 0,-6-1 1,-6 1 2,-12-1 0,-15 1 0,-15-1 1,-16 1 1,-12-3 1,-5-2 0,-7-3 2,-5-3 0,-11-4 3,-11-3 4,-14-3 4,-11-2 5,-4 0 2,6 7 1,7 6 1,6 7 2,3 4 1,0 3 0,0 3 0,0 4 0,0 5 5,0 10 9,0 10 8,0 9 9,1 9 1,4 9-7,3 10-8,3 10-6,3 5-6,3 4-1,3 3-3,4 3-3,-1 10-1,-3 20-1,-3 18 0,-2 20-2,-1 6-1,3-2 0,3-3-1,4-3 0,1-6-2,0-5-2,0-7-3,0-5-2,0-8-4,0-5-4,0-7-3,0-5-5,0-9-1,0-9 2,0-10 1,0-8 2,-7-9-2,-11-6-3,-14-6-4,-11-6-3,-6-9 1,4-8 5,3-10 7,3-9 5,6-12 4,9-11 0,10-14 1,10-11 1,8-15 1,10-16-1,10-15 1,9-15 0,12-11-1,16-2-1,15-3-1,17-3-2,8 2 1,4 10 1,3 10 2,3 9 1,-1 10 1,-2 14 3,-3 11 3,-3 14 1,-4 10 3,-3 9 3,-3 10 4,-2 10 2,-6 8 2,-6 10 0,-6 10 1,-6 9-1,-7 10 2,-6 14 3,-6 11 2,-6 14 3,-4 7 0,1 3-2,-1 3-1,1 4-2,-3 2-2,-2 4-1,-3 3-2,-3 3-2,-1-1-3,4-2-2,3-3-3,3-3-3,1-2-3,1 0-1,-1 0-2,1 0-3,-3-4 0,-2-5-1,-3-7-1,-3-5 0,-6-4-1,-5 0-2,-7 0-1,-5 0-1,-8 1 0,-5 4 0,-7 3 2,-5 3 2,-11-2-1,-11-6-2,-14-6-2,-11-6-2,-6-9-2,4-8-1,3-10-1,3-9-1,1-10-1,1-9 0,-1-10-1,1-8-1,4-15-2,9-19-2,10-18-2,10-19-4,5-13 0,4-6 1,3-6 1,3-6 2,3 4 1,3 16 6,3 15 3,4 17 5,1 11 5,0 10 5,0 10 7,0 9 5,-5 10 6,-9 14 6,-10 11 5,-8 14 5,-9 11 6,-6 14 4,-6 11 4,-6 14 5,-2 8-2,3 7-6,3 6-8,4 7-7,2-3-6,4-8-5,3-10-5,3-9-5,21-15-15,42-18-26,40-19-24,41-18-27,18-14-3,-3-5 16,-3-7 17,-2-5 17,-9-3 10,-12 4 5,-13 3 4,-12 3 3,-12 6 5,-8 9 5,-10 10 4,-9 10 4,-9 7 12,-5 6 19,-7 7 18,-5 6 18,-11 6 6,-11 6-6,-14 7-7,-11 6-6,-9 6-6,-3 6-8,-3 7-7,-2 6-7,-5 7-5,-2 10-3,-3 10-4,-3 9-2,-6 7-5,-5 7-6,-7 6-4,-5 7-5,3-6-18,17-15-33,15-15-32,16-16-32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6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18656 2646 520,'-22'-8'-1,"5"0"-1,3 0-2,4 0-2,3 0 2,0 1 3,2-1 3,1 0 3,1 2 10,3 4 16,4 4 16,2 4 15,3 4 2,2 7-10,2 6-11,1 5-10,3 6-6,3 5-1,4 3 1,2 7-1,1 0-5,0-2-9,1-4-9,-2-2-10,2-2-7,1-2-7,1-1-7,1 0-6,-1-3-3,-1-3-2,-3-5-1,-1-3-1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27"/>
    </inkml:context>
    <inkml:brush xml:id="br0">
      <inkml:brushProperty name="width" value="0.03652" units="cm"/>
      <inkml:brushProperty name="height" value="0.03652" units="cm"/>
      <inkml:brushProperty name="color" value="#00BFF3"/>
    </inkml:brush>
  </inkml:definitions>
  <inkml:trace contextRef="#ctx0" brushRef="#br0">18723 4100 602,'-20'2'41,"8"6"9,8 4 10,8 5 9,6 3-4,6-1-16,3 1-17,6-1-17,0-2-9,-3-1-1,-4-4-2,-6-3-1,-1-1-14,0 0-28,-2 0-28,0 0-27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21800 2848 999,'13'-8'-83,"-1"3"20,-5-1 22,-1 2 21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2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21800 2606 634,'22'-22'77,"-3"5"-13,-3 3-14,-3 4-14,-1 3-10,1 0-3,1 2-5,2 1-5,-1 1-1,-1 3-2,-1 4 1,0 2-2,-3 4-1,-1 4-2,-2 3-4,-2 5-2,-3 3-3,-1 3-3,-2 2-3,-1 4-3,-2 0-1,0-2 0,0-1 0,0-3 0,-1-2 1,-2-3 2,-1-3 2,-3-3 1,-2 0 1,0 2 0,-1 5 0,-1 2-1,0-1 2,0-3 3,3-5 2,0-3 3,4-5 4,8-6 4,8-6 6,7-6 5,3-3 0,-1 1-6,-2-1-6,-3 0-6,0 1-5,0 2-3,0 2-5,0 3-3,0-1-5,1-2-7,0-2-7,3-2-7,-2 0-5,-1 3-3,-2 2-2,-2 1-3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2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23408 3200 655,'-7'7'3,"-1"-2"6,0-3 7,0 0 5,2-1 6,2 3 5,4 4 3,3 2 5,1 0 0,3 1-7,2-2-5,2-1-6,0 1-6,4 2-4,2 2-4,2 2-6,-2-2-8,-2 0-13,-3-2-15,-2-2-12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3"/>
    </inkml:context>
    <inkml:brush xml:id="br0">
      <inkml:brushProperty name="width" value="0.04519" units="cm"/>
      <inkml:brushProperty name="height" value="0.04519" units="cm"/>
      <inkml:brushProperty name="color" value="#00BFF3"/>
    </inkml:brush>
  </inkml:definitions>
  <inkml:trace contextRef="#ctx0" brushRef="#br0">24674 1250 486,'-14'1'5,"4"2"8,2 2 10,2 2 9,2 1 4,-2 3 0,0 2-1,-1 2 0,-1 2-2,2 5-3,1 3-4,0 5-2,1 0-4,0 0-3,0-1-2,1-1-3,-1 2-2,2 7 0,0 5-1,2 5 0,0 2 0,0-4-1,0-4 0,0-4 1,0-3-1,2-3-1,0-4 0,2-1-1,0-5-1,3-5 1,2-5-1,2-5 1,1-5-7,1-8-12,1-6-11,1-7-12,0-5-5,-1-3 4,-1-3 4,0-2 2,-3-1 3,-1 3 1,-2 3 0,-2 3 1,-2 3 2,-2 3 5,-2 3 3,-2 3 5,-3 2 3,-2 2 3,-3 2 3,-3 2 2,-2 3 4,0 2 2,1 4 3,0 2 2,0 3 1,1 4-1,0 2-2,2 3-1,1 1-4,1-1-6,0-1-7,2 0-6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25422 833 473,'-10'-6'4,"-1"4"7,-4 4 7,-3 4 7,0 2 3,2 0-2,4-1-2,3 1-3,0 2 1,-2 4 1,-2 3 2,-1 5 2,0 1 1,4-1 2,4-1 1,4-1 1,4-1-5,4-3-12,4-1-12,4-2-13,1-4-5,-1-5-1,-1-4 1,0-5-1,-2-4 0,1 0-2,0-2-3,0 0-2,-3 2 3,-5 5 9,-4 4 8,-5 6 8,-3 2 9,2 1 6,1 1 9,0 2 7,3-3-1,4-3-9,4-4-9,4-4-10,2-3-9,1-3-9,1-4-8,1-2-9,0-2-5,-1-1 0,-1-2 0,0 1-1,-2-1 2,-1 2 6,-1 3 5,0 1 5,-2 1 4,-1 1 2,0-1 3,-2 0 1,-1 2 9,-4 2 14,-2 4 15,-3 3 14,-1 2 3,2 3-8,2 4-8,2 2-8,0 3-4,0 1-3,-2 3-1,0 2-2,-2 2-2,0 2 0,-1 4-3,-1 4 0,-2 2-2,0 6 1,-2 4 0,0 6 0,-2 7 0,-3 9-2,-2 11-2,-4 8-1,-3 9-3,-3 6-3,-3 6-3,-3 5-4,-1 5-2,3 0 3,2 1 1,2 1 2,3-4-4,3-7-10,4-9-10,5-7-9,2-8-6,0-9 1,2-9-1,1-9-1,1-9 2,2-10 2,2-9 2,2-10 3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5T15:47:34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26550 4550 515,'-27'15'65,"7"-1"-9,8-1-10,9 0-9,3-1-5,1 2 1,2 3 1,0 2 2,3 0-4,2-1-5,3-1-7,4-1-6,0-2-3,1-3 0,0-3 0,-1-2-1,0-3-2,-1-2-6,-1-2-7,-1-2-5,-1-4-4,-2-4 0,-2-5-1,-2-4 0,-2-3 0,-2 1 2,-2 1 3,-2 0 2,-3 3 3,-2 2 2,-3 1 2,-3 3 3,-3 2 1,0 4 2,-1 4 1,0 4 1,-3 3-2,-1 3-7,-3 4-5,-1 2-7,-1 1-3,1 2-1,0 2-1,4 0-1,-1-1-8,2-1-12,3-2-15,1-3-12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6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79967 2020 490,'-7'-7'-1,"2"-1"0,2 0-3,2 0 0,1 3 12,0 6 27,0 6 25,0 6 27,-1 3 4,0 1-20,-2 1-18,0 1-19,-1 2-12,0 1-5,0 3-3,1 1-6,-1 2-2,0 1-1,0 1 0,1 1-2,-1-2-3,0 1-2,0-1-3,0-1-4,0-1-2,1-1-3,-2-1-3,2-1-2,-1-2-4,0-1-4,0-3-4,0-1-5,1-4-4,2-6-4,2-6-5,2-6-4,1-3 2,0 0 6,0 0 7,0 1 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7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80800 1175 432,'14'-35'8,"-1"8"-1,-2 7-1,-2 8 0,1 5 1,4 1 7,3 0 5,5 2 6,1 0-1,-2 2-4,0 0-6,0 2-5,-4 0-3,0 2-3,-2 0-1,-2 2-2,-3 0-2,1 2 0,-2 0 0,0 1-1,-1 0 1,-1-2 2,1-2 3,0-2 2,0 0 4,0 2 6,0 2 7,-1 2 5,1 1 3,-2 3-4,-1 2-2,0 2-4,-2 1-2,-1 3-1,0 2-2,-1 1-1,-1 4 0,0 5 2,0 4 2,0 5 2,-1 3-1,-1-2-2,0 0-4,-1-1-3,-1-1-2,2 2-2,0 1-1,2 1-2,0-1-1,0-2 1,0-2 0,0-3 1,-1 0-2,0-3-1,-2-2-4,0-1-2,-1-4-3,0-1-2,0-4-3,1-3-2,-3-3-4,-2-1-3,-4-2-4,-2-2-5,-1-4 0,-1-4 0,0-6 2,1-4 2,0-5-2,2-5-3,2-5-3,3-5-4,1-4 1,1-1 4,1-2 6,0-2 4,2 3 3,0 4 0,2 7 1,0 5-1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11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49900 32300 397,'-93'-25'54,"17"0"-9,15 0-9,16 0-8,5 1-5,-2 4-1,-3 3-1,-3 3-1,-4 3-1,-3 3-3,-3 3-2,-2 4-2,-5 2-2,-2 4 0,-3 3 0,-3 3-1,-2 3 0,0 3-2,0 3 0,0 4-2,-5 8 0,-9 17 0,-10 15 0,-8 16-1,-1 9 0,9 3 0,10 3-1,10 4-1,5-1 1,4-3 0,3-3 0,3-2 1,4-6 1,7-6-1,6-6 0,7-6 1,2-4 0,1 1 1,-1-1 0,1 1 2,4-1 1,9 1-1,10-1-1,10 1 0,4-3 0,0-2-1,0-3 0,0-3 0,1-1 0,4 4-2,3 3-1,3 3 0,4 1-2,7 1 0,6-1-1,7 1-1,5-3 0,7-2 1,6-3 0,7-3 0,0-1 0,-2 4 0,-3 3 0,-3 3 0,-2-1 0,0-2 0,0-3 0,0-3 1,1-4 0,4-3 0,3-3 1,3-2 1,1-5-1,1-2 2,-1-3-1,1-3 0,-1-4 1,1-3 1,-1-3-1,1-2 1,2-3 0,7 1-1,6-1-1,7 1-1,2-3 0,1-2 0,-1-3 0,1-3-1,2-6 0,7-5 1,6-7-1,7-5 0,0-4 0,-2 0-1,-3 0 0,-3 0-2,-4-2 0,-3-3-2,-3-3 0,-2-2-1,-5-5-1,-2-2 0,-3-3 0,-3-3 1,-4-1-1,-3 4 1,-3 3-1,-2 3 1,-6-1 0,-6-2 0,-6-3-1,-6-3 2,-6-2-1,-2 0 1,-3 0 0,-3 0 0,-6-4 0,-5-5 1,-7-7 1,-5-5-1,-4-6 1,0-3 0,0-3 0,0-2 0,0-3 0,0 1 0,0-1-1,0 1 1,-2-1 0,-3 1 1,-3-1 1,-2 1 1,-5 2 1,-2 7 0,-3 6 2,-3 7-1,-4 0 2,-3-2 0,-3-3 0,-2-3 1,-5-1-1,-2 4 1,-3 3-1,-3 3 1,-2 3-1,0 3 0,0 3 1,0 4 0,-2 4-1,-3 6 0,-3 7 0,-2 6-1,-5 4-1,-2 4 0,-3 3-2,-3 3 0,-4 3 0,-3 3 0,-3 3 0,-2 4 1,-3 2 0,1 4-2,-1 3 0,1 3-1,-1 4-1,1 7-3,-1 6-2,1 7-2,1 7-4,3 9-8,3 10-8,4 10-7,5 5-1,10 4 3,10 3 4,9 3 4,6-4-5,3-8-13,3-10-12,4-9-14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80660 1911 564,'6'-13'45,"-3"8"3,-3 7 4,-2 6 2,-1 4-1,-1 1-8,0 2-8,0 0-8,-1 2-6,-2 3-5,-1 3-5,-3 2-5,-2 3-3,-2 1-2,-1 1-1,-3 1-2,-1-1 0,1-2 0,-1-1-1,1-3 0,-1-2-7,2-2-14,1-1-15,2-2-14,0-4-5,0-5 2,2-4 4,1-6 4,1-4 2,0-6 4,2-4 4,1-5 3,1-3 5,2-2 6,2-2 7,2-2 6,1 0 4,0 3 2,0 3 3,0 3 3,0 3 5,0 2 5,0 4 8,0 3 6,2 3 7,6 4 10,4 4 7,5 4 10,3 3-1,1 1-7,1 3-10,1 2-7,1 2-8,2 3-5,3 3-5,1 3-5,1 1-9,-1 1-13,-1-1-11,-1 0-13,-3-2-6,-2-3 2,-3-4 1,-2-5 1,-4-2-2,-1-2-5,-2-2-5,-2-2-5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8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82880 2100 644,'-7'8'103,"3"2"-23,1 0-24,2 1-24,1 1-12,0 1-1,0 2-2,0 0-1,-1-1-5,0 0-10,-2-1-8,1 0-8,-2-2-8,2 1-6,0 0-5,2 0-5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8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82466 1077 435,'0'-25'10,"2"16"20,0 14 21,2 16 20,-1 7 4,-1 0-12,0 2-14,-1 1-12,-1 1-8,0 1-4,0 1-4,0 0-4,0 2-2,0 3-2,0 1 0,0 2-2,-1 1-1,-1 2-2,0-1-2,-1 3-1,-1 0-1,2 0-3,0 0-1,2 0-1,-1-2-2,0-6-1,-2-4-3,0-5-1,-1-5-1,0-3-1,0-5-1,0-3 0,-1-4 0,-1-4 1,-3-4 2,-2-4 0,-2-3 0,-3-2-1,-4-2-1,-1-2-2,-3-1 0,-3-1-2,-1-1-1,-2-1-1,-2-2-3,1 0-5,-1-1-4,1-1-5,2-1-4,2 1-2,3-1-3,3 1-3,3 1 2,2 5 6,4 3 5,3 4 7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8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84700 1350 607,'22'1'119,"-2"4"-24,-1 2-25,-2 4-23,-2 0-17,-1 1-10,-1 0-9,-1 0-10,-1 1-7,-3 3-5,-1 3-3,-2 3-4,-3 2-7,-6 0-9,-4 2-9,-5 1-10,-2-2 1,3-5 8,1-5 9,3-5 8,0-2 4,0 0-1,0 0-1,0 0-1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9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84083 2763 475,'-6'6'3,"4"-3"8,4-2 7,4-3 8,3-3 2,3 2-2,4-1-2,2 0-1,1 0-2,0 2-2,0 0 0,1 2-2,-1 1-1,-3 2 1,-1 2 0,-2 2 0,-2 2 0,-2 5-1,-3 4-1,-1 3 1,-2 4-1,-4 3-1,-2 3 1,-3 3 0,-3-1-1,0 1 0,-2-1-1,0-1-1,0-3-1,1-3-1,0-5 1,2-3-2,2-6-3,6-8-9,5-8-7,4-8-9,4-7-7,1-7-7,3-7-7,2-6-8,0-5-4,1-1 0,-1 1-1,0-3-1,-1 4 5,-3 8 10,-2 7 9,-4 9 10,-2 4 5,0 2-1,-2 3 0,0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9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85195 2087 462,'45'-2'115,"-3"0"-23,-5-4-23,-4 0-23,0-2-13,5 0-1,2 0-3,5 1-1,1-1-2,-2 2-4,-2 0-2,-1 2-4,-5 1-6,-6 2-13,-6 2-10,-5 2-12,-6 2-9,-6 2-7,-6 1-8,-6 3-7,-7 2-3,-7 2 2,-9 1 3,-7 3 1,-5 1 6,-1-1 7,0 1 9,-2-1 7,0 0 6,0-2 5,1 1 4,-1-2 5,0 0 4,1 1 1,1 1 2,2 1 3,1 0 2,3-2 3,4-3 4,2-1 3,10-3 7,16-4 12,17-4 10,17-4 11,8-3 1,-2 0-12,0-1-10,-1-2-12,0 0-6,1 1-4,0-1-4,2 0-2,-2 0-4,0 2-3,-3 1-3,-2 0-3,-2 1-6,-3 1-9,-3-1-8,-3 0-10,-3 0-4,-2 2-1,-4 0-1,-3 2 0,-3-2 2,-2-2 5,-4-4 4,-2-2 5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19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85843 2061 583,'-22'-14'1,"7"3"3,4 3 3,4 2 2,4 5 9,2 6 13,2 6 16,2 6 13,1 4 2,-2 2-12,0 4-11,-2 2-12,-1 3-8,-2 1-6,-2 1-5,-1 1-5,-1-1-2,1 0 3,0-1 2,2-2 1,0-2-7,2-3-20,0-5-19,2-3-20,1-5-8,4-5 1,2-4 3,4-6 1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0"/>
    </inkml:context>
    <inkml:brush xml:id="br0">
      <inkml:brushProperty name="width" value="0.0521" units="cm"/>
      <inkml:brushProperty name="height" value="0.0521" units="cm"/>
      <inkml:brushProperty name="color" value="#F2395B"/>
    </inkml:brush>
  </inkml:definitions>
  <inkml:trace contextRef="#ctx0" brushRef="#br0">86548 1397 422,'6'-10'1,"-1"-2"4,-2-3 4,-2-3 3,-1 0 4,0 2 4,0 4 4,0 3 5,0 3 5,2 6 5,0 4 4,2 6 5,-1 4-1,0 7-6,-2 5-7,0 7-6,-1 3-4,0 2-2,0 2-1,0 2-2,0 3-2,0 5-2,0 2-2,0 4-3,-2 11-3,0 15-9,-3 16-8,-2 16-7,0 6-9,1 0-9,1-1-9,1-2-9,0-10 0,2-22 8,0-21 10,2-22 9,-1-11-1,0-1-8,-2-2-10,0 1-8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1"/>
    </inkml:context>
    <inkml:brush xml:id="br0">
      <inkml:brushProperty name="width" value="0.05181" units="cm"/>
      <inkml:brushProperty name="height" value="0.05181" units="cm"/>
      <inkml:brushProperty name="color" value="#F2395B"/>
    </inkml:brush>
  </inkml:definitions>
  <inkml:trace contextRef="#ctx0" brushRef="#br0">87593 1362 424,'18'0'35,"4"0"2,3 0 0,4 0 3,4-1-2,1 0-6,2-2-4,3 0-5,-1-2-4,-3 0-5,-1-1-4,-1-1-4,-4-1-6,-6 2-9,-4 0-7,-4 2-9,-5-1-4,-4 0 2,-5-1 1,-2-1 2,-4-3 2,-2-2 3,-2-3 2,-2-3 2,-1-2 3,1 1 2,-1-1 2,0 0 3,1 1 0,1 1 1,0 1 0,2 1 0,0 1 1,2 2 4,1 3 4,0 1 2,1 3 11,-2 4 15,0 4 16,-1 4 16,1 3 3,1 3-11,2 4-10,2 2-10,1 0-7,0 1-6,0-2-3,0-1-5,1 0-4,0 1-3,2 2-3,0 0-3,0 5-1,-1 8 3,0 10 1,-2 9 3,0 3-2,-4-1-3,0-1-5,-3-1-4,-1-3-1,-2-6 0,0-6 0,-1-5 1,-1-6-3,1-1-6,-1-4-6,0-3-6,0-4-3,1-3 0,-1-4 0,0-4 0,0-5 2,1-6 3,-1-5 3,0-7 3,1-3 4,2-3 2,2-1 3,3-2 2,1-2 2,3-1-1,4-1 0,2-1-2,4 4 4,2 3 5,3 4 7,3 7 5,2 2 5,0 4 0,-1 3 1,1 2 1,-1 3 0,1 0-2,-1 2-1,1 1-1,-2 0-3,0 1-5,-1 2-4,0 0-5,-3 2-3,-1 2-5,-2 2-4,-2 2-4,-3 1-3,-1 1-5,-2 1-4,-2 2-3,-3-1-3,-3-1 0,-5-2-1,-4 0 0,-2-1 2,-2 0 2,0-2 2,-1 0 4,0-3 3,-2-1 5,-1-2 4,-1-2 5,-1-1 3,-1-2 2,-1 0 0,-1-2 2,-1 1 1,-1 0 0,-1 2 0,0 1 1,-2 0 1,1 1 1,0 2 3,-1 0 1,3 2 3,3 0 3,5 1 2,3 2 4,4 0 4,3 1 5,2 2 6,4 0 4,2 2 3,2 1-1,2 3 0,2 2-2,4 1-1,6 1-4,5 1-3,7 1-4,4 1-1,2 1-3,4 1-1,3 1-1,3-1-5,2-1-6,4-3-7,2-1-7,4-3-2,2-3-2,3-3 1,3-2-1,1-4-5,-1-3-13,-1-2-11,0-4-12,-6-1-2,-9-2 7,-8 0 7,-9-1 8,-5-1 2,-3 0-1,-1 0-2,-2 1-1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1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90462 1639 557,'8'-5'152,"0"6"-36,0 6-36,0 6-36,0 3-21,-1 1-7,1 1-7,0 1-6,0 0-7,2-1-4,0-1-4,1 0-6,-1-2-6,-2-1-8,-4-1-8,-2 0-8,-6 0-4,-8 5 0,-8 3 1,-7 5 0,-4-2 4,1-2 10,1-5 9,1-3 10,2-2 6,0 0 3,1-1 4,1 1 4,2-1 5,3-1 6,3 0 6,3-2 6,3 0 7,4 2 8,4 0 9,4 2 8,4-2-2,2 1-9,3-2-11,3 0-10,6-2-8,9-1-3,9-1-4,8 0-5,2-2-2,-4-2 0,-5-2-2,-6-2 0,-2 0 1,-1 2 2,-1 2 1,-1 2 2,-2 2 0,-5 0-1,-4 1-1,-3 2-1,-4 0-2,1-1-2,-2 1-3,0 0-2,0-1-5,1-2-5,3-3-5,2 0-6,0-2-4,-1 0 1,-1 0-1,0 0-1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18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81200 36800 663,'-2'-40'8,"-3"23"14,-3 22 15,-2 22 15,-8 18 2,-8 16-9,-10 15-10,-9 17-9,-7 5-7,-3-3-4,-3-3-3,-2-2-4,-11 6-5,-15 20-3,-15 18-4,-16 20-4,-4 2-2,10-12 0,10-13-1,9-12 1,9-13-2,9-12-5,10-13-3,10-12-3,11-18-7,17-21-7,15-22-7,16-22-9,7-13 2,1-3 9,-1-3 9,1-2 9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2"/>
    </inkml:context>
    <inkml:brush xml:id="br0">
      <inkml:brushProperty name="width" value="0.03489" units="cm"/>
      <inkml:brushProperty name="height" value="0.03489" units="cm"/>
      <inkml:brushProperty name="color" value="#F2395B"/>
    </inkml:brush>
  </inkml:definitions>
  <inkml:trace contextRef="#ctx0" brushRef="#br0">94650 1200 630,'17'0'49,"1"2"-2,3 0-1,2 2-2,1-1-3,3-1-4,4 0-5,3-1-4,1-1-6,-3 0-7,-2 0-8,-1 0-6,-4 0-7,0 0-11,-3 0-8,-1 0-9,-5 1-9,-8 1-7,-8 3-7,-8 1-7,-4 1 2,0 0 13,0-2 12,1 0 13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2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93960 1550 515,'-29'0'0,"5"0"1,5 0 0,4 0 0,4 0 3,1 2 6,0 0 5,2 2 6,1 1 3,0 1 1,2 3 1,1 2 2,0 2 0,0 3 3,0 3 1,0 4 1,-1 1 0,0 4-2,0 3-4,-2 3-1,-1 5-4,0 8-2,0 8-3,0 8-2,0 3-5,-2 1-6,0-1-7,-1 0-6,-1-1-5,0-3-5,0-3-5,1-2-4,0-4-1,0-1 1,2-2 3,1-2 1,1-5 1,2-7-3,2-9-1,2-7-3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3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95010 1897 547,'6'-8'4,"-1"0"8,-2 1 9,-1-1 7,-4 1 2,-1 2-5,-2 2-4,-1 2-6,-4 2-4,-4 2-7,-4 2-4,-3 2-7,-4 3-1,-3 5 1,-3 5 1,-3 5 2,1 1-1,3-3-3,2-3-5,3-3-3,4-2-2,8-2 2,7-3 0,7 0 2,3-3 4,3 2 6,2 1 7,2 2 6,0-1 4,-1 1-1,0 0 1,-2 0 0,-1-1 0,0 1 0,-2 0-1,0 0-1,0-2-1,3-1-2,4-2-3,1-2-2,3-3-3,1-4-4,1-4-3,2-4-4,2-3-2,8-5 0,7-4-1,7-3 0,-2 0 3,-5 5 2,-7 5 5,-7 6 4,-7 3 4,-8 7 4,-8 5 4,-8 7 5,-7 5 1,-4 3-1,-5 5-1,-4 3-1,-2 0-1,3-3-1,4-5 0,2-3-2,2-3-2,2-2-5,2-3-5,3-1-4,2 0-4,2 0-1,4 1-1,2 2-1,3 1 5,2 3 12,2 3 13,2 3 12,1 2 5,0-1-3,0 1-2,-1-2-3,1 1-3,-2-1-3,-1-1-4,0-1-3,-2-1-4,0-1-2,-2 0-2,0-2-3,-3-2-8,-4-1-10,-4-2-12,-4-2-11,-1-4-3,1-4 5,1-6 5,1-4 6,0-5 3,0-3-1,0-5-1,0-3 0,1-4-1,3-3 2,1-3 1,2-1 1,2-2 1,-1 5 1,0 3 2,0 5 2,-1 7 9,-1 10 17,-3 12 18,-2 10 17,0 7 3,0 1-11,2 3-12,1 1-11,0 0-9,2-4-8,1-2-6,0-2-8,2-4-1,0-1 2,2-2 3,0-2 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3"/>
    </inkml:context>
    <inkml:brush xml:id="br0">
      <inkml:brushProperty name="width" value="0.02848" units="cm"/>
      <inkml:brushProperty name="height" value="0.02848" units="cm"/>
      <inkml:brushProperty name="color" value="#F2395B"/>
    </inkml:brush>
  </inkml:definitions>
  <inkml:trace contextRef="#ctx0" brushRef="#br0">96050 3650 772,'36'15'50,"-5"-1"-5,-8-1-6,-4 0-5,-3-2-6,-1 0-10,1 1-7,0 0-9,-1-2-8,1-1-10,-1-2-10,1-2-9,-2-1-7,-1 0-2,-2 0-2,-2 0-3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4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97507 1550 733,'14'2'28,"-1"6"9,-2 4 8,-2 5 9,-3 3-4,-3 1-17,-2 1-15,-3 1-16,-5 1-14,-4 2-8,-5 3-9,-5 1-9,-4 2-4,0-1-1,-1 0 1,0 1-1,0-4 4,2-3 10,1-3 8,3-4 10,1-4 7,2-3 5,2-3 5,3-2 4,3-3 8,6-1 8,6 0 9,6-1 9,4-4 0,5-2-11,4-5-9,3-4-9,3-2-10,-1-1-8,-1-1-9,2-1-7,-3 1-7,-3 3-1,-4 3-4,-5 3-2,-2 1 0,-2 0 3,-2 0 3,-2 1 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4"/>
    </inkml:context>
    <inkml:brush xml:id="br0">
      <inkml:brushProperty name="width" value="0.03959" units="cm"/>
      <inkml:brushProperty name="height" value="0.03959" units="cm"/>
      <inkml:brushProperty name="color" value="#F2395B"/>
    </inkml:brush>
  </inkml:definitions>
  <inkml:trace contextRef="#ctx0" brushRef="#br0">97737 2121 555,'-22'9'8,"1"0"3,3 1 3,1 2 2,3 0 3,1 2 1,3 2 0,1 3 2,1 2 1,0 3 2,0 3 3,0 3 2,2 1 0,0-1-3,4-1-1,1-1-2,0 0-3,0 1-1,-2-1-2,0 3-1,-1-1-3,2-3-6,0-3-4,2-3-6,3-6-10,6-10-16,5-10-15,7-10-17,2-9-4,-1-9 8,-2-9 8,0-7 7,-1-4 5,0 2 4,-2 4 2,-1 2 3,1 3 4,1 0 4,3 1 4,2 3 4,-3 2 5,-2 7 5,-5 7 6,-3 7 6,-2 4 6,-2 2 4,-1 2 6,0 3 4,-2 1 6,0 3 6,-2 4 5,0 2 6,-1 0-15,2-4-35,0-4-37,2-4-36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5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98096 1250 712,'-2'24'99,"0"1"-22,-4 0-24,1 2-22,-3-1-15,2-1-7,1-2-7,1-3-5,0-2-6,2-3-1,0-3-2,2-3-3,0-1-7,0 0-12,0 0-12,0 0-12,0-2-2,2-3 11,0-2 9,2-4 11,0-1 7,-1 1 5,1-1 5,0 0 5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7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97435 955 622,'8'-13'-12,"0"6"18,0 6 17,-1 6 17,0 4 6,-2 1-8,-2 3-6,-2 2-7,-1 0-7,0-1-5,0-1-5,0 0-5,-2 0-6,-2 5-5,-3 4-4,-3 3-6,-3 1-1,0-3 0,-1-3 1,-1-3 1,0-2 1,2-4 0,2-3 0,3-2 0,1-5-2,4-5-4,2-4-4,4-5-5,2-3 2,3 1 6,3-1 6,4 0 7,1 2 4,-1 1 1,1 2 1,0 2 1,-2 3 5,-3 5 7,-3 2 8,-2 5 8,-5 4 3,-6 4-5,-6 3-4,-5 5-3,-5 2-4,0-1-4,-1 1-3,-1-2-4,0 1-3,-1-1-4,1-1-4,-1-1-4,1 0 0,-1 1 1,1 1 2,0 2 1,0-2 3,3-2 3,1-1 1,3-2 3,0-1 1,0-1 1,1 1-1,-1 0 1,5-3 1,10-5 6,10-5 3,10-4 6,4-5-3,2-4-7,1-3-9,1-5-7,0-1-4,-4 1 2,0 1 1,-2 1 2,-3 1 2,1 2 5,-2 2 4,-1 3 4,-1 0 6,-3 2 6,-1 0 8,-2 2 7,-2 3 3,-2 6-2,-2 5-1,-2 7-2,-1 3-4,0 0-7,0-1-6,0 1-7,-1 0-3,0 3 0,-2 1 0,0 3 0,-2 0-1,0 1-5,-1-1-4,-1 0-5,0-1 0,2-3 1,2-3 2,2-2 1,2-4 1,4-3-3,2-3-1,3-2-2,3-4-2,0-4 1,1-4-1,1-4 0,0-2-1,-1 1-1,0-1-1,-2 0-1,-1 0-2,-2-2 1,-2 0-2,-2-1 0,-2-1-1,-1-1 2,0-1 1,-2-1 0,-1 0 1,-2 0-3,-2 2 0,-1 1-2,-4 2 1,-2 3 5,-3 2 4,-3 4 3,-3 2 3,0 0 2,-1 2 0,0 0 1,-2 1 2,2 0-1,1 0 0,1 0 1,1 1 3,1 0 5,1 2 7,1 0 5,1 1 4,1 0 2,1 0 1,1 0 1,0 0 2,2 3 0,1 2 2,1 2 1,0 1-1,2 0-4,0-1-2,2 1-3,-1 2-3,-2 3-5,-2 5-4,-1 3-3,-3 2-5,-2-1-3,-2-1-4,-1-1-3,-1-2-4,2-5-3,3-3-3,1-4-2,2-3-3,1-1-1,0-1 0,2-1 0,2-2-4,6-6-6,4-3-5,6-6-5,0-2 1,-1 2 10,-2 3 9,-2 1 9,0 2 7,0 2 5,1 2 5,2 2 5,0 2 6,1 2 5,2 2 6,0 2 7,2 2 3,5 3 3,4 4 3,3 2 3,5 1-1,3 4-3,4 1-3,4 3-4,3-1-3,3 1-5,4-2-6,3-1-5,1-1-5,1-1-8,2-1-8,0-1-6,0-3-7,0-3-6,-2-4-7,-2-4-5,-1-3-2,-4-2 5,-4-2 3,-3-2 5,-7-2 0,-6 0-5,-7-1-3,-6-2-5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7"/>
    </inkml:context>
    <inkml:brush xml:id="br0">
      <inkml:brushProperty name="width" value="0.04051" units="cm"/>
      <inkml:brushProperty name="height" value="0.04051" units="cm"/>
      <inkml:brushProperty name="color" value="#F2395B"/>
    </inkml:brush>
  </inkml:definitions>
  <inkml:trace contextRef="#ctx0" brushRef="#br0">98944 1683 543,'8'-6'41,"-1"4"-7,1 4-7,0 4-9,-2 2-4,-3 1-4,-2 2-3,-4 0-3,-2 1-4,-3 1-6,-4 2-6,-1 0-5,-3 0-3,1-1 2,-1-1 0,0 0 2,2-2 3,1-1 6,2-1 5,2 0 5,2-1 6,1 0 3,0 3 4,2 0 4,0 1 2,0 1 0,0 2 1,0 0 0,1 2 1,0 1 0,2 3 1,0 1 0,1 2 0,-2 1-3,0 1-1,-2 1-2,0 0-2,1-1-3,-1-1-3,0-1-3,0-2-1,0-1-3,0-3 0,0-2-3,2-6-10,6-14-22,4-12-21,6-12-20,2-6-4,1 1 15,1 3 14,1 2 14,1 1 10,1 3 5,1 1 5,1 3 6,-1 2 4,-3 4 6,-3 4 6,-3 5 5,-1 2 9,0 4 12,-1 2 12,1 4 11,-2 2 2,-2 3-9,-4 3-9,-2 4-9,-3 1-7,-1 1-4,0 1-6,-1 1-5,-3 0-3,-2 1-1,-3-1-2,-3 1-1,-2-2-3,2-2-6,1-2-5,1-1-4,-1-3-8,1-2-10,-2-4-10,-1-3-9,1-3-2,4-6 9,4-4 7,4-5 8,3-4 4,2-4-1,2-1-1,2-3 0,1-1 0,0 5 3,0 3 2,-1 4 3,1 3 5,-2 1 9,-1 0 7,0 2 9,-4 3 11,-1 8 15,-3 6 15,-3 8 14,-2 2 1,-2 1-13,0-1-14,-1 1-13,-3 0-7,-2 1-2,-3 0-2,-3 2-1,-1 0-3,-1-1-7,1-1-6,-1-1-7,2-2-6,0-2-6,1-4-7,1-3-6,2-2-1,2 0 5,4-2 6,3 0 5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3:28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99450 4050 608,'22'8'5,"-1"2"11,-2 0 9,-3 1 12,0 1 3,3 2 0,1-1-2,3 2-2,1 1-1,-1-1-3,1 1-2,-1 0-3,-1 0-7,-2-1-9,-1 0-12,-2 1-10,-3-2-8,-1-1-7,-2-2-6,-2-2-7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0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67007 49032 587,'-1'-19'58,"-2"9"-3,-2 8-1,-2 10-2,-1 4-6,-2 3-10,0 1-11,-1 3-11,-1 1-5,0-1-1,1 1-2,-1-1-1,1 0-1,2-3-3,2-1-1,3-2-3,3-2 1,7-1 4,7 0 5,8-2 4,2-1 1,-1-2-4,-1-3-4,-1 0-4,-1-3-4,-1-1-7,-1 0-7,0-1-6,-2-1-5,-1 0-3,-1 0-3,-1 0-2,-1 0-4,-2-2-2,-2 0-4,-2-1-2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19"/>
    </inkml:context>
    <inkml:brush xml:id="br0">
      <inkml:brushProperty name="width" value="0.04059" units="cm"/>
      <inkml:brushProperty name="height" value="0.04059" units="cm"/>
      <inkml:brushProperty name="color" value="#00BFF3"/>
    </inkml:brush>
  </inkml:definitions>
  <inkml:trace contextRef="#ctx0" brushRef="#br0">81000 37150 542,'28'-22'74,"6"6"-11,7 7-12,6 6-10,6 7-8,6 10-4,7 10-3,6 9-5,4 6-2,4 3-1,3 3-2,3 4-2,1-1-1,1-3-1,-1-3-1,1-2-2,-4-1-2,-6 3-6,-6 3-6,-6 4-5,-6-1-3,-2-3-2,-3-3-1,-3-2-1,-6-5-3,-5-2-8,-7-3-5,-5-3-8,-8-2-4,-5 0-5,-7 0-5,-5 0-4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3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34263 35097 592,'-21'-8'0,"8"2"1,7 1 0,7 0 1,3 2 7,3 1 12,2 0 12,2 2 13,2 0 3,3 0-6,2 0-5,5 0-6,0-1-5,1-1-6,-1 0-6,1-1-6,-1-1-5,-1 2-6,-1 0-6,-2 2-6,-1 1-2,-2 2-1,-4 2 0,-3 2 0,-1 1-4,-2 1-7,-1 2-5,0 0-7,-2 0-2,-2-1 3,-2 0 3,-2-2 2,-3-1 5,-2-2 4,-3-3 4,-3 0 5,-3-4 4,0 0 3,-1-3 2,0-2 3,-2 0 2,-2 2 0,0 2 1,0 2 0,-1 1 2,2 0 5,3 0 3,1 0 4,3 0 4,-1 0 3,2 0 2,1 0 4,1 1 1,0 0-1,2 2 1,1 0-1,1 2-1,2 2 0,2 2-2,2 1-1,1 3-2,0 2 0,0 1 0,0 3-2,0 2 0,0 3-1,0 3 0,0 3-1,0 3-1,2 4-1,0 5-1,2 3-1,-1 3-1,0 3-2,-2 4-2,0 2-2,-1 2-2,0 4-6,0 3-4,0 4-5,0-2-1,2-3 1,0-5 1,2-3 2,0-5-5,1-8-12,2-6-11,0-7-12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4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34300 36134 550,'0'-15'-3,"0"1"0,0 0 2,0 2 0,1 1 5,2 1 9,2 0 9,2 2 9,2 0 3,3 1-2,3-1-2,4 1-3,2-1-3,2 2-3,4 0-3,3 2-3,1-1-2,-1 0-2,-1-1-3,-1-1-1,-2-2-3,0 0-3,-1-2-3,-1 0-4,-2 0-4,-1 1-4,-3 0-4,-1 2-3,-2 0-3,-4 0 2,-3 1 2,-2-1 0,-4-1 2,-1 0 1,-2-1 1,-1-1 2,-3-2 2,-2-2 1,-2-1 4,-2-2 1,-1-1 3,-1 2 1,-2 3 3,0 1 1,0 2 3,-1 2 2,0 3 4,1 1 3,-1 1 1,2 2-4,1 0-2,1 2-2,0 2 1,-1 4 6,-1 4 7,-1 3 5,0 4 3,0 1-2,2 3-3,1 2-2,1-1-3,2 0-2,2-1-4,3-1-2,0 0-3,0 1 1,0 1-1,0 1 0,1 1 0,4-1 3,2 1 1,4-1 2,1-2-2,1-2-10,2-3-7,0-2-9,3-3-4,7-1 0,5 0-1,7-2 0,1-1-2,2-2-4,-1-3-4,0 0-3,-2-2-2,-3 0-3,-5 0-2,-3 0-3,-4-1 2,-1-1 2,-2 0 4,-2-1 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7"/>
    </inkml:context>
    <inkml:brush xml:id="br0">
      <inkml:brushProperty name="width" value="0.02917" units="cm"/>
      <inkml:brushProperty name="height" value="0.02917" units="cm"/>
      <inkml:brushProperty name="color" value="#F2395B"/>
    </inkml:brush>
  </inkml:definitions>
  <inkml:trace contextRef="#ctx0" brushRef="#br0">37210 35266 754,'8'-7'-9,"0"2"15,0 2 12,0 2 15,0 1 2,1 2-7,1 0-7,2 2-8,-1 0-6,-1 0-3,0-1-4,-2 2-3,0-1-4,0 3-2,0 2-3,-1 2-2,1 0-2,-2 1-1,-1 0-1,0 0-2,-2-1 0,0 1-1,-2 0-1,0 0-1,-2 0 1,-2 1 1,-2 1 1,-2 2 2,-1-2 3,-2-2 2,0-1 4,-1-2 3,-2-1 2,-2 1 1,-1 2 1,-3 0 0,-1 0 2,1 1-1,-1 0 1,1 0-1,-1-1 2,3 1 2,0 0 2,1 0 2,1-1 2,0-1 2,2 0 1,1-2 2,6-2 6,12-4 10,12-4 10,11-4 9,4-1 1,-4 0-9,-4 2-9,-3 1-8,-2 0-5,1 2-1,1 0-2,1 2-1,0 1-5,-3 1-7,-1 3-9,-2 2-8,-3 1-7,2-2-5,0-1-6,0 0-6,-2-2-1,-1-1 0,-2 0 2,-2-1 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8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38690 34427 724,'15'-16'-5,"-1"1"-7,-1-1-8,-1 0-9,-1 2-1,-2 3 6,-2 3 7,-2 2 5,-2 4 11,-1 4 15,0 4 17,-1 4 15,-3 4 4,-2 7-5,-4 5-7,-2 7-6,-3 2-6,-1 1-5,-3 2-4,-2 1-5,-1 2-5,-3 6-3,-1 4-5,-3 6-3,2-4-4,5-8-3,5-11-2,5-11-3,4-7-4,4-6-4,4-8-3,4-6-5,3-6 0,1-4 2,3-2 4,2-6 2,0 0 4,-1 1 3,-1 3 2,0 1 4,-2 3 4,-1 4 7,-1 4 5,0 5 6,-2 1 3,-2 3 0,-3 2 1,0 2-1,-2 2 2,0 2 4,0 2 2,0 1 3,-1 3 2,-1 3 0,0 3-1,-1 2 0,-1 1-3,2-3-5,0-3-4,2-2-5,2-5-5,4-5-7,4-5-6,3-4-6,3-7-6,2-7-4,0-9-6,1-7-4,0-5-2,-1-4 2,-1-2 3,-1-4 2,-1-2 3,-1-2 7,-1-2 5,-1-2 7,0 2 2,0 3 2,-1 4 1,1 4 2,-1 4 1,0 6 3,-2 4 4,0 5 3,-2 4 4,-1 2 7,-1 4 6,0 3 6,-2 4 4,0 6 4,-2 6 3,0 6 3,-1 3-2,0 3-8,0 1-7,0 3-9,1-1-5,2-1-6,2-3-6,2-1-4,1-2-5,1-4-3,1-3-4,2-2-4,0-3-4,1-1-2,1 0-4,2-2-3,-1 0-1,-1 0 0,-1 0 0,-1 0 1,-1 1 1,-2 0 2,-2 2 0,-2 0 2,-2 1 3,-1 1 3,0 1 4,-1 2 3,-3 0 4,-2 1 0,-4 2 3,-2 0 1,-2 1 2,-2 1 0,0 1 0,-1 2 0,0-1 1,1-1 0,1-1-1,0 0 1,2-2 3,-1 1 4,0 0 5,0 0 5,1 0 3,1 3 2,0 2 2,2 1 2,0 3-1,-2 3-2,0 3-1,-1 3-1,0 2-3,2-1-2,2-1-1,3 2-3,0-2-4,0-2-7,0-1-6,0-3-7,1-2-5,0-4 0,1-5-1,2-3-2,1-3 0,4-2 0,2-3-1,4 0 1,-1-4-1,-1 0 2,-2-3 2,-2-2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8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40500 35484 764,'0'-15'-1,"0"2"-1,0 3-3,0 1-1,0 3 3,0 6 7,0 4 7,0 6 6,0 4 6,2 5 1,0 5 2,2 5 2,0 4-1,0 4-5,-1 4-3,1 5-5,0 3-2,-2 5-4,0 5-2,-2 6-3,1 6-1,0 8 0,2 10 0,0 7 1,1 5-9,0-4-15,0-3-14,-1-2-16,1-8-5,1-13 5,2-13 5,0-12 5,0-11 7,0-8 7,-2-7 8,0-8 8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8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41081 34771 653,'60'-37'49,"-8"7"-12,-7 6-12,-7 5-14,-4 4-7,-5 4-6,-3 0-4,-5 2-4,-3 2-7,-3 2-8,-2 2-7,-4 2-8,-4 1 0,-4-2 8,-6 0 7,-4-1 8,-3-2 6,-2 0 3,0-2 4,-1 0 3,0-1 2,-1-2 2,0 0 1,1-1 2,0 0 3,4 0 5,3 2 4,2 1 6,3 3 6,2 8 11,2 6 10,2 7 11,-1 6-1,-4 5-9,-4 5-11,-3 5-9,-3 1-10,-1 1-8,-1 0-8,-1 1-10,-2 0-5,-2 2-5,-1 2-4,-3 1-4,1 0-3,1-4-5,3-4-3,1-3-3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9"/>
    </inkml:context>
    <inkml:brush xml:id="br0">
      <inkml:brushProperty name="width" value="0.02794" units="cm"/>
      <inkml:brushProperty name="height" value="0.02794" units="cm"/>
      <inkml:brushProperty name="color" value="#F2395B"/>
    </inkml:brush>
  </inkml:definitions>
  <inkml:trace contextRef="#ctx0" brushRef="#br0">41750 35431 787,'30'-7'-39,"-1"1"19,-3 0 21,-1 2 19,-3 0 11,-2 2 0,-2 0 0,-1 2 0,-1 1-2,-1 4-2,1 2-4,0 4-2,-2 1-5,-3 1-7,-3 1-8,-2 1-6,-3 1-7,-1 2-6,0 0-6,-1 1-6,-3-1-3,0-2-2,-3-1-1,-2-2-2,-1-3 3,-2-1 4,0-2 5,-1-2 4,0-3 5,0-2 3,2-4 4,1-2 5,0-3 1,2-2 1,1-2 2,0-1-1,3-1 2,2 2 2,3-1 0,4 2 2,1 0 4,0 1 9,0-1 7,-1 0 8,1 2 2,0 2-4,0 4-4,0 3-4,0 1-4,-1 2-5,1 0-4,0 2-5,-1 2-3,-2 5-4,-3 5-2,0 5-4,-4 3-4,-2 0-6,-4 2-6,-2 1-5,-1-1-2,1-5 6,0-3 3,2-4 6,0-4 3,0 1 3,1-2 4,-1 0 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9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41023 36850 723,'-16'0'-2,"-1"0"-3,-1 0-4,0 0-3,1 0 8,6 2 19,6 0 19,6 2 20,3 1 3,0 1-11,0 3-11,0 2-12,0 1-9,0 0-3,0-1-5,0 0-5,-1 1-1,2 0 2,2-1 3,0 1 1,1-2-9,0-2-20,0-4-20,0-2-19,0-2-5,-1 0 8,0 0 10,1 0 9,-1-1 8,0-1 7,-2 0 7,0-1 8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49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41650 36853 621,'21'0'-31,"-3"2"12,-4 0 10,-4 1 11,-1 1 10,1 3 9,3 2 7,2 2 9,0 0 2,0-1-4,1-1-3,0 0-3,-1-2-3,-1-1-3,-1 0-1,0-2-2,-2 1-1,1 0-3,0 1-1,0 2-1,-1-1-2,-1-1-2,-1 0 0,0-2-2,-3-2-3,-1-6-3,-2-4-3,-2-5-3,-1-4-3,0-3-3,0-4-2,0-1-1,1-2-5,0 2-6,2 0-6,0 1-6,2 2 2,0 5 10,1 3 11,1 4 10,1 4 6,1 2 3,2 4 3,0 3 3,0 1 0,-1 1 0,0 1-2,-2 2-2,0 0-2,-2 2-5,-1 0-5,0 1-4,-2 1-6,-1 2-5,0 0-5,-1 1-5,-2-1-3,-1-2-2,0-1-1,-1-2-1,-2-2 2,0-2 6,-1-3 5,-2 0 7,0-2 3,1 0 3,-1 0 3,0 0 3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0"/>
    </inkml:context>
    <inkml:brush xml:id="br0">
      <inkml:brushProperty name="width" value="0.0255" units="cm"/>
      <inkml:brushProperty name="height" value="0.0255" units="cm"/>
      <inkml:brushProperty name="color" value="#F2395B"/>
    </inkml:brush>
  </inkml:definitions>
  <inkml:trace contextRef="#ctx0" brushRef="#br0">41889 36624 862,'-8'-15'0,"-1"2"0,-1 3 0,-1 2 0,0 0 0,2 0-3,2 0-1,3 0-1,1 0 3,3 1 9,4 0 9,2-1 8,3 1 3,4 2-2,2 2-3,2 2-2,4 1-10,3 2-16,3 0-17,3 2-16,-3 0-7,-4 0 2,-6-1 4,-6 2 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19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81000 38050 632,'-93'23'3,"17"-3"5,15-3 5,16-2 5,18-5 7,22-2 8,22-3 9,23-3 9,16-4-1,13-3-9,12-3-10,13-2-8,4-5-8,-3-2-5,-3-3-6,-2-3-4,-9 1-7,-12 6-8,-13 7-8,-12 6-8,-12 9-8,-8 13-8,-10 12-9,-9 13-8,-7 1 3,-3-9 11,-3-10 11,-2-8 13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1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43409 34130 630,'16'-27'29,"2"9"3,0 8 2,1 10 3,0 5-2,-2 2-5,0 1-6,0 3-5,-3 2-7,-1 0-5,-3 1-5,0 1-7,-4 2-6,-3 1-8,-2 3-8,-4 2-8,-2-1-4,-2-1-1,-1-3 0,-3-1 0,-2-1 3,-2-1 5,-1 1 8,-3-1 5,0-1 5,-2-1 4,-1-2 2,-1-2 3,0-2 3,1 1-1,1 0 2,1 0 0,2-1 3,2-1 6,4 0 6,3-1 5,4-3 9,6-3 10,6-2 10,6-3 11,4-3 0,3-2-11,3-2-9,3-1-10,1-1-9,1 2-8,-1 2-7,1 3-8,-4 0-5,-2 2-4,-5 2-2,-3-1-4,-5 3-4,-6 4-3,-6 4-3,-6 3-4,-4 2 2,0 1 10,-1 0 10,-1 0 9,1-1 6,0-1 5,1 0 3,0-2 5,2 1 1,1 1 2,0 3 0,2 2 1,1 2 1,2 1 2,2 3 2,2 1 1,1 2-1,0-1-6,0 1-4,0-1-5,1 0-6,0-3-5,2-1-8,0-2-5,0-2-3,0-1 2,-2-1 1,0 0 2,-1-8-8,0-13-14,0-12-17,0-12-15,0-6-2,0 1 12,0 3 13,0 2 11,0 3 8,0 7 3,0 5 4,0 6 2,-1 6 11,-2 6 15,-2 6 17,-2 6 15,0 1 5,-1-1-7,0-2-5,0-2-7,1-1-5,0 0-5,2 0-5,1-1-4,0 1-5,2 0-5,0 0-5,2 0-5,1-2-3,3-1-5,4-2-2,2-2-4,4-1 0,5-2 6,5 0 4,5-1 6,1-1 1,-4 0-1,-2 0 0,-3 0-2,-3 1-2,-2 2-2,-4 2-3,-3 2-2,-2 3-1,-4 5 0,-3 5 1,-2 6 1,-4 1 0,-4 1 3,-3-1 1,-5 1 1,-2-1 3,1 1 1,-1-1 2,2 1 2,-3-2 1,0-1 1,-1-4 0,-1 0 0,0-1 1,-1 0 0,1-1-1,-1 1 1,2-1 3,3-1 6,3-1 7,3 0 5,3-4 8,6-5 9,4-4 10,6-5 8,5-5 1,5-4-8,7-4-9,5-3-9,4-3-7,1 1-7,1-1-7,1 2-6,1-1-6,1 3-3,3 1-4,2 3-4,-1 1 1,-5 2 2,-5 2 5,-5 2 4,-6 4 3,-5 5 4,-6 4 5,-6 5 4,-6 4 2,-4 2-2,-6 1 0,-4 3-1,-2 0-3,-1 1-3,1 0-5,-1-2-3,0 2-1,-1 1-1,-1 1 1,-1 2-1,-1-1-5,1 1-14,-1-1-13,2 1-13,-2-2-7,1-3 2,-1-3 0,1-3 2,1-3 4,5-2 8,3-4 8,4-2 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1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42950 37000 693,'24'8'6,"3"2"11,1 0 12,3 1 12,3 2 4,6 2-3,5 1-4,7 3-3,5 1-7,2 4-10,3 3-11,4 3-9,-2 1-10,-5 1-8,-6-1-9,-3-1-9,-8-1-6,-8-5-4,-9-5-4,-8-4-4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3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27410 26822 611,'-8'-7'3,"2"1"6,1 0 6,0 2 6,1 0 3,-2 2 1,0 0 0,-1 2 0,-1 2-1,0 4-3,0 4-3,0 3-3,1 4-2,1 1 2,0 3-1,2 2 2,0-1-1,2 4 1,0 0-2,2 0 1,1 1-2,2-3-2,2-1-2,2-3-3,1-1-2,1-2-2,2-3-1,0-1-4,1-2 0,1-2-2,1-3 0,2-1-2,0-2-1,3-4-1,2-2-1,1-3-1,2-5-1,0-6-1,2-5-1,1-7 0,0-4 0,-3-2 2,-1-4 0,-3-3 2,-2 2 1,-4 1 2,-4 3 2,-5 4 2,-2 2 2,-4 5 2,-2 3 4,-3 5 2,-4 2 2,-2 2 0,-3 2 1,-3 3 0,-3 1 0,0 2-1,-1 2-2,-1 2-1,1 2-1,1 4-3,3 2-3,2 4-2,1 1-4,0 1-4,2 1-4,1 1-5,2 1-4,2 2-4,4 0-5,3 1-3,1-1 1,0-1 4,0-2 4,0-3 6,0-1 1,1-2 0,2-2-1,0-2-1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4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28983 27212 598,'-6'-8'0,"4"0"20,4 0 20,4 1 20,3 0 5,3 2-11,4 3-12,2 1-10,2 0-8,3-1-5,1 0-5,3-1-5,0-1-2,1 2-2,-1 0 1,1 2-2,-3 0-5,1 2-13,-1 0-13,0 2-11,-3-1-8,-2-1 0,-1 0 0,-2-1-2,-1-1 3,-1 0 4,1 0 6,0 0 5,-2-1 4,-1-1 3,-2 0 3,-2-1 4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4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30864 26605 548,'-8'-14'32,"0"5"0,1 3-1,-1 4-1,0 3 0,0 2-2,0 2-1,0 2-1,1 2-1,0 3-3,-1 3-1,0 3-2,0 2-3,0 0-1,0 2-2,1 2-2,-1-1 0,2 1 0,0-1 1,2 1 1,1-1-1,2-2-4,2 0-3,2-1-4,2-1-2,2-1-3,1-1-3,3-1-3,2-2-1,2-4-1,1-5 0,2-2-1,2-5 0,-1-2 0,1-4 1,0-2-1,-1-3 0,1-3-1,-1-3 0,0-3-1,-1-1 1,-3 0 3,-2-1 2,-4 1 3,-2-1 2,-2 1 1,-3-1 3,0 1 2,-3-1 1,-1 2-1,0 2 0,-1 0-1,-2 2 1,-2 3 0,-2 3 1,-2 3 1,0 1-3,-1 2-3,0 0-4,1 2-5,0 1-4,1 2-5,0 2-5,2 2-4,0 1-4,0 2-3,1 0-2,-1 2-3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4"/>
    </inkml:context>
    <inkml:brush xml:id="br0">
      <inkml:brushProperty name="width" value="0.03771" units="cm"/>
      <inkml:brushProperty name="height" value="0.03771" units="cm"/>
      <inkml:brushProperty name="color" value="#F2395B"/>
    </inkml:brush>
  </inkml:definitions>
  <inkml:trace contextRef="#ctx0" brushRef="#br0">32250 26900 583,'23'0'101,"-1"0"-22,-1 0-21,-1 0-22,0 0-11,-1 0-3,0 0-3,1 0-3,0 0-1,1 0-2,1 0-1,1 0-2,0 0-2,-1 0-5,-1 0-5,-1 0-5,-1 0-6,1 0-7,-1 0-7,1 0-7,-2 0-4,-3 2 0,-3 0 1,-2 1-1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5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25410 27624 772,'-36'-2'1,"9"0"2,7-3 2,9-2 2,4-2 2,2 1 3,2-2 1,2-1 3,3-1 1,4 0-1,4 0 1,3 2-1,5-1-1,4 4 0,3 2 0,4 4-2,3 1 0,0 2-3,2 0-2,1 2-1,-3 0-14,-6 0-21,-5-1-23,-6 2-23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8"/>
    </inkml:context>
    <inkml:brush xml:id="br0">
      <inkml:brushProperty name="width" value="0.03522" units="cm"/>
      <inkml:brushProperty name="height" value="0.03522" units="cm"/>
      <inkml:brushProperty name="color" value="#F2395B"/>
    </inkml:brush>
  </inkml:definitions>
  <inkml:trace contextRef="#ctx0" brushRef="#br0">45640 26411 624,'-7'-7'9,"4"1"17,2 1 19,4 1 17,2 0 2,5 0-12,4 0-12,4 0-12,1 1-9,1 0-4,0 2-6,-1 1-3,-1-1-5,0-1-5,0 0-4,-2-1-4,-1-1-3,-1 2-2,-1 0-1,0 2-3,-2 0-1,-1 0-2,0 0-2,-2 0-1,-3 1-3,-4 4-2,-6 2-4,-4 3-2,-4 2 0,-1 0 7,-3-2 4,-2 2 7,0-2 3,1-2 3,1-4 1,1-2 3,1-2 2,-1 0 1,1 0 3,-1 0 1,1 0 2,1 0 2,0 0 2,2 0 2,1-1 2,2 0 3,2-2 2,3 0 2,0-1 0,0 0-1,0 0-1,0 0-3,1 0-1,2 0-5,2 0-2,2 1-4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8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45568 26275 580,'-14'-7'-20,"2"2"14,1 3 14,2 1 14,2 1 7,-1 0-3,0 0-3,0 0-1,0 0-3,0 2 1,1 0-1,-1 2-1,0 0 0,0 3-1,0 2 0,0 2-1,1 2-1,-1 3 1,0 3-2,0 3 1,0 2-1,0-1 0,1 1 0,-1-2 0,1 2-1,2 1-1,2 1-3,2 1-2,1 0-2,0-1-1,0-1-1,0-1-1,0-2-1,2-1-2,0-3-1,2-1-1,1-3-1,3-4 1,4-5-1,2-2 0,3-5 0,3-2-3,3-4-3,3-2-1,1-4-2,-1-5-1,-2-5-2,0-5-1,-1-3 0,-1-1 2,-1-1 2,-1 0 2,-2-1 2,-3 1 2,-2 2 2,-4 1 3,-2 0-1,-2 1 0,-3 1-2,0 1 0,-4 2 1,0 3 2,-3 3 4,-2 3 2,-1 3 3,-2 2 1,0 4 2,-1 3 1,-2 1 0,0 2-2,-1 0-2,-1 2-1,0 0-3,1 2 0,0 0-3,2 2-1,1 1-3,2 1-7,3 3-5,2 2-5,0 2-7,0 1-5,0 3-7,0 2-5,1-1-1,0-3 6,2-3 5,0-2 6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46974 27350 589,'-11'6'10,"10"-3"19,10-3 21,10-1 19,4-3 3,3 2-12,0 0-14,1 2-12,0 0-11,1 0-10,2 0-9,1 0-8,0 0-12,-1 2-14,-1 0-13,-1 2-14,-2-2-4,-2 0 7,-2 0 5,-1-1 5,-3-1 7,-3 0 6,-2 0 5,-4 0 6,-2-1 5,0-1 1,-2 0 1,0 0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19"/>
    </inkml:context>
    <inkml:brush xml:id="br0">
      <inkml:brushProperty name="width" value="0.04039" units="cm"/>
      <inkml:brushProperty name="height" value="0.04039" units="cm"/>
      <inkml:brushProperty name="color" value="#00BFF3"/>
    </inkml:brush>
  </inkml:definitions>
  <inkml:trace contextRef="#ctx0" brushRef="#br0">80950 38600 544,'-47'3'1,"6"6"0,7 7 2,6 6 0,3 1 5,0-3 7,0-3 7,0-2 7,3-1 4,6 3 1,7 3 0,6 4 0,4 2-2,4 4-3,3 3-4,3 3-4,-1 4-2,-2 7-1,-3 6-2,-3 7-1,-2 2-3,0 1-3,0-1-5,0 1-3,0-1-4,0 1-1,0-1-1,0 1-2,6-13-11,13-25-19,12-25-20,13-25-19,9-19-3,6-12 16,7-13 14,6-12 15,-1-2 10,-5 9 5,-7 10 4,-5 10 4,-6 7 8,-3 6 9,-3 7 10,-2 6 10,-5 6 7,-2 6 4,-3 7 6,-3 6 4,-6 7 0,-5 10-5,-7 10-4,-5 9-6,-6 9-3,-3 9-4,-3 10-4,-2 10-3,-6 4-1,-6 0-2,-6 0-1,-6 0 0,-2-2-3,3-3-3,3-3-6,4-2-3,2-6-2,4-6 0,3-6 1,3-6 0,9-12-4,16-15-8,15-15-8,17-16-9,8-16-5,4-16-5,3-15-4,3-15-4,1-9-1,1 1 5,-1-1 3,1 1 4,-7 5 5,-12 14 4,-13 11 5,-12 14 5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9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49300 26046 583,'7'-14'-13,"-1"2"8,0 5 8,-1 2 8,-1 1 8,3 2 5,2 0 6,2 2 6,0 0 2,1 0-3,0 0-2,0 0-3,0 0-2,3 0-4,2 0-3,2 0-2,0 0-3,1 0 1,-2 0-1,2 0-1,-1 0-3,-1 0-5,-1 0-7,0 0-5,-2 0-7,-1 2-6,-1 0-7,-1 2-7,-1 0-4,0 0-3,-2-2-3,0 3-2,-3-1 0,-3 1 0,-2 2 2,-4 0 1,-1-1 4,1 1 7,-1-2 9,0 0 7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4:59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49524 26400 493,'-42'0'14,"10"0"3,10 0 4,10 0 4,5 2 6,2 4 10,2 4 9,2 3 10,1 4 0,0 3-10,0 3-11,0 3-9,0 2-8,0 1-5,0 1-4,0 1-4,0 4-4,0 8-3,0 8-2,0 7-2,0 1-4,0-5-6,0-6-5,0-5-4,0-7-3,2-4 1,0-5 2,2-5 0,0-4-6,2-3-11,0-3-12,1-2-12,-1-5-1,-1-2 8,-2-6 9,-2-2 8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00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49550 27078 471,'0'-22'14,"2"3"1,0 3 2,2 2 2,0 3 2,2 3 1,0 2 2,1 1 1,2 1-1,4 0-2,2 0-3,3 0-2,2 0-2,1 1 0,1-1 1,1 0 0,1 0-1,-1 2-2,1 0-3,-1 2-2,0-1-1,-1 0-3,-1-2-1,0 0-2,-3-1-2,-1 0-3,-3 0-2,-2 0-2,0 0-5,0-2-5,-1 0-5,1-1-5,-2-2 0,-4-2 5,-4-2 6,-4-1 5,-3-1 4,-2 1-1,-2 0 1,-1 2 1,-2 1 2,0 2 4,1 3 4,0 1 4,-2 1 4,0 2 2,-1 0 3,-1 2 2,-1 0 2,2 2-2,1 0 0,1 2 0,-1 1 1,-2 3 3,-1 4 5,-3 2 3,0 3 0,3 1-4,1 3-5,3 1-5,1 2-3,2 1-2,2 1-2,2 1-1,3-1-2,2 0-2,3-1-3,4-1-1,3-1-1,4-1 0,3-1 1,5-1 0,4-2-4,6-3-7,7-3-9,5-2-7,5-5-7,3-2-7,4-6-8,5-2-6,-3-3 1,-10 2 11,-10 1 10,-9 0 10,-6 0 3,1-2-7,-1-1-6,1-3-6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03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56100 30889 604,'7'15'93,"-1"-1"-21,0-1-22,-1 0-21,-2-2-12,1 1-3,0 0-2,0 0-2,1 0-2,0 3 1,1 2-1,2 1 0,-1 0-1,-1 0 0,-1 0-2,0-2-1,0-2 0,2-1-1,2-2-1,2-2 0,1-4 1,1-4 0,1-6 2,1-4 1,2-5-1,2-3 0,1-5-2,3-3-1,0-3-4,4-2-4,1-3-6,2-1-4,0 0-6,-3 1-7,-3 3-5,-3 3-7,-3 1-2,-2 5 0,-4 3 1,-3 4 1,-2 3 2,0 3 4,-2 1 4,0 2 3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07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55856 22677 579,'1'-32'-2,"0"-2"-4,2-2-4,0-2-3,0 3-2,0 7 4,-2 9 2,0 7 3,-1 4 6,2 2 11,0 1 10,2 1 10,-1 1 5,-1 3 1,0 4-1,-1 2 1,-2 4-1,-1 6-3,0 4-1,-1 5-3,-3 4-2,-4 5-3,-4 3-3,-3 3-2,-5 3-2,-1 0-3,-4 0-2,-2 0-3,-2 0-2,1 1-3,1-1-5,1 0-3,1-1-4,1-1-5,2 0-4,0-2-5,2-3-4,6-5 0,5-7-2,5-5-1,2-8-6,2-10-8,0-10-9,2-10-9,0-3 2,2 1 13,0 3 13,2 1 14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07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55209 22991 599,'-8'-35'-1,"2"7"-1,1 9-2,0 7-1,1 4 2,0 0 8,0 0 5,1 1 8,0 0 4,3 2 3,4 2 2,2 2 2,3 2 1,2 2 0,2 2-1,1 2-1,3 2 0,3 5-2,4 4-1,2 3-2,2 5-3,2 5-3,2 5-4,3 4-4,1 4-7,-1 2-11,3 1-9,1 3-10,-2-1-3,-4-6 4,-4-4 5,-3-5 5,-4-5-6,-3-3-14,-3-5-14,-2-3-14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27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77662 23350 597,'-7'15'121,"2"-1"-30,2-1-29,2 0-30,0-1-15,0 1-4,-2 1-2,0 2-3,0-1-1,0 1-1,3 0 0,-1-1-1,1 1 0,-2 2 0,0-1-1,-1 2 1,-1 0-1,2-1-3,0-1-3,2-1-2,-1-1-2,-1-1 0,0 0-1,-1-2 1,-1 0-4,2 0-4,0-1-6,2 1-4,0-3-9,2-6-13,0-6-11,2-6-13,-1-3 2,-1 1 14,0-1 14,-1 0 14,-1 1 10,2 0 3,0 2 3,2 1 5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28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77683 23263 600,'0'-15'-12,"0"2"10,0 2 10,0 3 10,1 1 7,2 2 4,2 2 4,2 2 3,1 1-1,1 0-5,1 0-4,2 0-5,-1 0-3,0 0-1,1 0-2,0 0-1,-1 0-2,1 2-2,0 0-2,0 2-2,0 0-1,-1 0 0,1-1 0,0 2 0,0-2-1,0 1 0,-1 0-1,0 0-1,1 1 0,0 0-1,-1 1 1,1 2-1,-2 0 0,-2 3 0,-4 2 1,-2 2 0,-2 0-1,0-2 1,0 0 0,0 0-1,-2-2 0,0 1 0,-3 0-2,-2 0 0,-1 0-1,-2 1-2,0 1-2,-1 2-2,-2-1-1,1 3-2,-2 0-1,-1 1-1,-1 0 0,-2 1 0,0 0 1,-1-2 0,-1 2-1,1 0-2,-1-1-1,2 1-3,-1-2-7,2-3-11,3-3-11,1-2-11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29"/>
    </inkml:context>
    <inkml:brush xml:id="br0">
      <inkml:brushProperty name="width" value="0.03673" units="cm"/>
      <inkml:brushProperty name="height" value="0.03673" units="cm"/>
      <inkml:brushProperty name="color" value="#F2395B"/>
    </inkml:brush>
  </inkml:definitions>
  <inkml:trace contextRef="#ctx0" brushRef="#br0">78681 24131 598,'9'-7'24,"0"1"0,1 0 0,2 2-1,-1 0-1,-1 2-3,-1 0-3,0 2-4,-1 0 0,1 2 2,1 0 0,1 2 2,0 1-1,-2 3-5,-3 4-5,-1 2-4,-2 1-2,-2-1-1,-2-1-1,-2 0 0,-1-1-1,-2-1-1,0 1 0,-1-1-2,-1 0 1,0-1 0,0 0 0,2-2 1,-2 0 1,0 0 0,0 0 2,0 0-1,2-2 5,4-1 4,4-2 7,4-2 6,2 0 1,2 0-2,0 2-4,0 0-2,3 1-1,2 2 0,1 0 0,3 2 0,-1-1 0,-3 1-1,-2 0-2,-4 0 0,-4 1-1,-4 3 0,-6 4-1,-4 2-1,-4 1 0,-1-1-4,-3-1-1,-2-2-3,0 1 0,1 0 0,2-1 1,0 1 1,0-1-3,0-3-6,1-1-7,-1-2-7,1-2-9,2 0-11,3-2-13,1 0-11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0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76516 23731 637,'-8'-7'19,"0"1"-1,0 0-3,0 2-1,0 0 0,-2 2 1,0 0 1,-1 2 1,-1 0 0,1 2-3,-1 0-1,0 2-3,1 0 0,0 0-2,2-1 1,1 2-2,1-1 1,-1 3 0,0 2 0,0 2 0,1 0-1,-1-1 1,0 0 0,0-2-1,1 1 0,0 1 1,2 3-1,1 2 1,-1 0-1,2-1 0,-1-1-1,0 0-1,0-2-1,2 4 0,0 2 0,2 2 0,0-1 0,0-1-1,0-3-1,0-1 0,1-1 0,4 0-2,2-1 0,4 1 0,3-2-2,5-2-1,5-4-2,4-2-2,4-5-4,2-2-7,3-5-7,1-4-6,-1 0-4,-6 3 1,-5 3-1,-3 2 1,-5 1 0,-3 0-3,-3-1-2,-2-1-2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0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83400 37050 552,'39'-80'16,"-22"41"14,-22 40 15,-21 42 15,-14 24 3,-2 9-9,-3 10-9,-3 10-8,-2 5-8,0 4-5,0 3-5,0 3-6,-2 6-5,-3 9-4,-3 10-3,-2 10-6,0-4-1,7-16 0,6-15 1,7-15-1,10-28-13,16-36-25,15-39-26,17-36-25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2"/>
    </inkml:context>
    <inkml:brush xml:id="br0">
      <inkml:brushProperty name="width" value="0.03135" units="cm"/>
      <inkml:brushProperty name="height" value="0.03135" units="cm"/>
      <inkml:brushProperty name="color" value="#F2395B"/>
    </inkml:brush>
  </inkml:definitions>
  <inkml:trace contextRef="#ctx0" brushRef="#br0">73450 21900 701,'0'16'57,"0"-1"-10,0 1-11,0 0-9,0 0-6,2 3-3,0 1-3,2 2-2,-2 3-2,0 1 0,0 3 0,-1 1-1,-2 0-1,-1-3-2,0-4-3,0-2-3,-2-3-2,2-1-2,0-2-4,2-2-3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2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73283 22063 641,'1'-15'27,"2"4"-2,2 3-3,2 3-1,1 0-1,3 2 0,2-1-1,2 0 0,1 0-1,1 2 0,1 0-1,1 2-1,0 0-1,-3 2 0,-1 0 0,-3 2-2,0 1 0,3 1-3,2 3-1,1 2-2,1 1-2,-2 0-2,-3-1-2,-1 1-2,-2 0-1,-1 2 1,0 0-1,-2 0 1,0 1-1,-2-1 2,-1-1 1,0 0 0,-2-1 1,-1 0 0,0-1 1,-1 1 1,-3 0-1,-2 1-1,-4 2-1,-2 0-1,-2 0 0,-2-1-1,0-1 1,-1 0 0,-1-1-1,-1 1-2,-1 0-1,-1 3-1,-2-1-3,0-1-3,0-1-2,-1 0-3,-2-3-3,2-1-5,1-2-5,1-2-3,2-2-3,3 0 0,3-2-1,3 0 0,1-1 2,2 2 1,0 0 3,2 2 2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7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70146 19516 654,'-8'-12'-10,"3"8"20,-1 8 20,2 8 19,0 4 5,0 1-8,1 1-9,-1 1-8,0 0-6,2-1-4,0 0-4,2-2-3,0-1-3,0 1-1,0-1-2,0 1-1,0-1-2,0 1-2,0 0-4,0-1-3,0 1-2,0 0-1,0-1-1,0 1-1,0-2-4,0-1-6,0-2-6,0-2-6,0-4-5,0-4-5,0-6-5,0-4-5,0-2 3,2 2 10,0 3 10,2 1 12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7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70016 19466 593,'-12'0'5,"8"0"12,8 0 14,8 0 12,3-1 4,1-1-7,0 0-8,-1-1-6,1-1-6,1 2-2,1 0-3,1 2-2,0 0-2,-3 0-1,-1 0 0,-2 0-1,-3 1-2,0 4-1,0 2-2,-2 3-2,0 3 0,-2 0 0,-1 1 0,0 1 1,-2 1 1,-1 2-1,0 0 2,-1 1-1,-3 0 1,0 1-1,-3-1-1,-2 1-1,-1 0-1,-2-2-1,0 2-3,-1-1-2,-2 1 0,1 0-2,-2-1 0,-1 1-1,-2-1-2,0 1-2,-1-1-3,-1 1-3,0-1-2,4-3-3,0-1-1,2-2-3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8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70660 20250 765,'15'0'-13,"0"0"-3,-2 0-5,-1 0-3,-1 1 5,0 2 10,-2 2 13,-1 2 11,-1 1 4,-1 1-3,-1 2-3,0 0-3,-3 1-3,-2-1-1,-3 1-1,-4 0-1,-1 0-3,1-1-2,-1 0-3,1 1-4,-1-1 0,0-1 0,0 0 0,0-2 0,3-1 6,5-2 9,4-2 11,5-2 10,2-1 3,0 2-2,-2 0-3,-1 2-3,-1 0-3,1 2 0,0 0-2,0 1-1,-1 1-2,-2 0-3,-3 0-3,0 0-3,-5 1-3,-2 3-2,-5 3-2,-4 4-2,-1-1-3,0 1-1,-1-3-1,0 0-1,1-1-2,-1-2-3,0-3-4,1-1-2,1-1-3,1 0-2,2 0-3,3 0-2,0-2-2,2-3 1,0-2 0,2-4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9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72265 19250 571,'-7'16'91,"5"-1"-20,1 1-18,4 0-19,-1-1-10,0-1-3,0-1-3,-1-1-2,-1 1-1,0 3 0,0 3 1,0 3 0,0 0-1,0-1-4,0-2-3,0-2-4,0-1-4,0 3-8,0 1-7,0 3-8,-1-2-3,-1-2-1,0-3-2,0-2-1,-2-3-1,2 1-1,0 0 0,2 0-1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9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72350 20129 666,'1'-14'67,"2"4"-13,2 5-13,2 3-13,1 2-8,1 0-2,2 0-2,0 0-2,1 0-1,1-2 1,1 0 0,1-1 2,0-1-3,-1 2-7,-1 0-8,0 2-7,-2-1-13,1 0-20,0-2-20,0 0-20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39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73100 18984 512,'0'-15'2,"0"2"6,0 3 6,0 1 5,0 3 7,0 6 11,0 4 9,0 6 10,0 1 1,0 1-11,0 0-9,0 0-11,0 0-6,0 3-4,0 2-2,0 2-4,0 1-1,0 0 0,0 2 2,0 1 0,0 1-2,0 1-4,0 1-6,0 1-5,0-1-3,2 0-2,0-1-3,2 0-3,-2-3-1,1 0-3,-2-1-3,0-1-2,-1-1-2,0-1-5,0-1-2,0-1-5,0-1 2,2-2 7,0-3 6,2-1 7,-2-1 0,0 0-6,0 0-5,-1 0-5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40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72376 19090 591,'-6'-5'8,"3"8"16,3 6 16,3 7 16,-1 5 2,0 1-10,-1 3-10,0 1-11,-1 0-7,0 0-3,0-1-3,0-1-3,0 0-3,0-1 0,0 1-2,0-1-1,0 0-1,0-1 1,0-1 1,0-2-1,0 0-7,0-1-18,0-1-17,0 0-17,0-3-6,0-1 3,0-2 4,0-2 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40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72366 19225 493,'-7'-8'0,"2"-2"0,2 0 0,2-1 0,1 0 3,0 1 4,0 0 5,0 2 6,0 0 2,2 0 1,0 1 1,2-1 1,0 1 0,2 2-1,0 2 1,1 2-1,2 1-1,2 0-1,2 0 0,2 0-2,-1 0 0,2 2 0,0 0-1,-1 2 0,1 0-1,0 2-2,0 0-1,-1 1-2,0 1-2,0 0 0,-2 0-2,-2 0-2,1 0 0,0-1-2,0 1-1,-1 0-2,0 0 0,-2 2 0,-2 0 0,-2 1 0,-2 2 0,-2 1 2,-2 3 0,-2 2 2,-3 1 0,-2 3 0,-3 1-1,-3 3-1,-3-2 1,0 0-1,0-3 1,-2-1 0,0-2 1,2-1-1,3-1 1,1-1 0,0 0-6,0 0-15,-1-1-15,-1 1-13,-1 0-9,2-1-3,-2 1-2,0 0-3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0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83150 37050 526,'25'-24'3,"0"4"7,0 3 6,0 3 6,1 3 3,4 3 0,3 3-1,3 4-1,4 4 0,7 6-2,6 7-1,7 6-1,2 7 1,1 10 3,-1 10 3,1 9 3,1 4 0,3 1-3,3-1-4,4 1-4,-1-3-2,-3-2-4,-3-3-3,-2-3-2,-5-1-3,-2 4-3,-3 3-1,-3 3-2,-6-1-7,-5-2-8,-7-3-10,-5-3-10,-8-2-8,-5 0-9,-7 0-9,-5 0-8,-8-5 2,-5-9 12,-7-10 13,-5-8 13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65000 16180 999,'8'-7'-6,"-1"-1"-12,1 1-12,-1-1-12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0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59908 24341 523,'0'-15'22,"0"2"-2,0 2-1,0 3-3,-1 0 1,-2 2 4,-2 1 3,-1 0 4,-3 3-1,-2 4-4,-2 4-6,-1 4-4,-2 2-4,0 1-1,0 1-2,1 2-1,1 0-1,1 3 1,2 1 1,3 3 1,0-1 0,0-1 1,0-3 1,0-1 1,1-1 0,1 2-1,0 0 0,2 1 0,0-1-1,0 0 0,0-1-1,0-1 0,1-1-2,2-1 0,2 0-2,2-2-1,1 0-1,0 0-1,0-1-1,0 1 0,0-1-1,3-1 0,2 0-1,2-2 0,2-1-1,1-2-4,3-2-3,1-2-4,2-4-1,1-4 0,1-5 1,1-5 0,0-4 0,-3-1-2,-1-3-2,-2-1-2,-2 0 0,-1 3 1,-1 3 2,-1 3 1,-1 1 0,1-3 2,0-1 0,0-3 1,-1 0 2,-1 1 2,0 1 3,-2 1 2,-1 1 2,-2 3 0,-3 1-1,0 3 0,-2 2 9,0 6 16,0 4 17,0 6 16,0 2 5,0 3-9,0 2-8,0 2-8,0 0-7,0-1-5,0-1-3,0 0-5,-1-1-3,-1 1-2,0 1-2,-1 1-1,-1 1-2,2 2 0,0 0-1,2 1-2,0-1 0,0 2 0,0-1-2,0 1 0,-1 0-2,0-1-1,-2 1-1,0-1-1,-1 1-3,0 0-4,0-1-4,0 1-3,1-2-6,0-1-8,2-2-8,1-3-8,-1-4-4,-1-10 0,0-8 1,-1-9 1,-1-3 5,2 3 10,0 3 10,2 2 11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1"/>
    </inkml:context>
    <inkml:brush xml:id="br0">
      <inkml:brushProperty name="width" value="0.04048" units="cm"/>
      <inkml:brushProperty name="height" value="0.04048" units="cm"/>
      <inkml:brushProperty name="color" value="#00BFF3"/>
    </inkml:brush>
  </inkml:definitions>
  <inkml:trace contextRef="#ctx0" brushRef="#br0">60650 24413 543,'2'-22'9,"4"6"11,4 5 11,3 5 11,3 2 2,0 2-5,-1 0-7,1 2-7,0 0-3,-1 0-2,1 0-2,0 0-2,-1 0-1,-2 0-1,0 0 0,0 0 0,-2 1-1,1 2-1,0 2 0,0 2-2,-1 1-1,1-1-1,0 1-2,0 0-2,-2 0-2,-1 2 1,-2 0-2,-2 1 0,-2 2 0,-1 2-2,0 1 0,-1 2 0,-2 2-1,-1 1 0,0 1-1,-1 1 0,-3 1-1,-2-1-1,-3 1 0,-3-1-2,-2 1-1,0-1-4,1 1-3,-1-2-2,0 1-1,-2-3 2,0-1 3,1-2 2,-2-3-2,2-1-9,2-2-8,3-2-9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1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61700 25000 587,'15'0'28,"-1"0"-1,-1 0 0,-1 0-2,-1 0-1,-1 2-1,0 0-2,-2 2-2,0 0-1,0 2-3,0 0-2,0 1-3,-2 2-2,-1 2-2,-2 2-3,-1 1-2,-2 1-2,0 0-2,0-2-1,0-1-1,-2 1-1,-2 2-1,-4 1-1,-2 3 0,-1-1-1,0-5 2,2-3 2,1-4 1,2-2 3,4 0 5,4 0 6,4 0 5,2-1 2,1-1-1,2 0-1,0-1-2,1-1-1,0 1 1,-2 1 0,2 1-1,-2 4 0,-2 4 0,-4 5-1,-2 5-1,-4 2-1,-2-1-2,-4-1-2,-2-1-1,-2-1-2,2-2-2,-2-3-2,0-1-3,1-1-3,0 0-2,2-1-4,1 1-2,0-3-10,0-4-15,0-6-16,1-4-15,1-3-2,2 0 13,4 1 13,2-1 13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2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62912 24793 477,'-14'50'139,"3"-11"-33,3-8-34,3-11-32,0-3-18,2 3-1,-1 4-1,0 2-1,0-1-2,2-4-3,0-4-3,2-3-2,2-2-2,4 0 0,4-1 0,3 1 0,3-2-3,-3-4-6,0-4-7,-1-4-6,0-4-4,0-2 1,0-3-1,0-3 1,-1-3 0,1-2 2,0-2 0,-1 0 2,0-2 0,-1-1 2,-1 1 0,0-1 0,-2 1 2,-2 1 2,-3 1 1,0 2 2,-4 0 2,0 2 2,-3 2 2,-2 3 1,-3 1 1,-6 2-3,-3 2-1,-6 3-3,-1 1-1,3 3 1,3 4 0,3 2 1,3 3-3,1 0-8,3 1-8,1 2-7,2-1-4,2-1-1,2-1-2,2 0-1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2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64246 24139 454,'-13'-5'41,"3"6"8,4 6 9,4 6 7,2 4-1,0 3-11,0 3-12,0 3-11,0 2-6,0 1-2,0 0-2,0 2-1,0 1-3,0-2-2,0 1-3,0 1-2,0-2-3,0 0-3,0-1-3,0-1-3,0-2-6,0-3-7,0-3-8,0-3-7,-1-5-12,-1-6-16,-3-8-17,-2-6-16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2"/>
    </inkml:context>
    <inkml:brush xml:id="br0">
      <inkml:brushProperty name="width" value="0.05087" units="cm"/>
      <inkml:brushProperty name="height" value="0.05087" units="cm"/>
      <inkml:brushProperty name="color" value="#00BFF3"/>
    </inkml:brush>
  </inkml:definitions>
  <inkml:trace contextRef="#ctx0" brushRef="#br0">63744 23981 432,'30'-7'78,"-3"1"-17,-3 0-15,-3 2-16,-1 0-8,3 2-1,1 0 1,3 2-1,-1 0-1,0 0 0,-1 0-2,-1 0-1,-2 1-1,-1 2 0,-3 2-2,-1 2 0,-1 1 0,0 1-1,-1 2-1,1 0 1,-2 1-1,-1 1 0,-2 1-2,-2 2 1,-2 0-2,-2 3-1,-3 1 0,0 3-2,-4 1-2,-2 1-8,-4 1-5,-2 1-6,-6 4-3,-9 8 1,-9 8 0,-8 7 1,-7 3-3,-1-2-7,-2-4-6,0-2-7,0-6-2,6-6-1,6-7 1,5-7 1,7-6 0,5-3-2,7-4 0,5-4-1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7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88947 7889 535,'-9'-5'47,"-3"6"-6,-4 6-7,-1 6-6,-6 5-4,-4 8 0,-4 7 0,-6 7-1,-1 2-2,4-2-6,3-1-4,2-3-6,0 0-2,-1 0 2,-2 2 0,-3 1 2,1-1 1,0 0-2,1-3-1,1 2-1,2-4-2,3-2-4,3-3-3,3-3-4,3-3-1,3-3 2,2-3 1,4-2 1,3-3 2,2 1 0,4 0 2,3 0 1,2-2 2,5 1 0,4-2 2,4 0 1,1-2 1,1-1-2,-1-1-2,1 0 0,0 0-1,1 0-1,1 1 0,1 2 0,3 0 2,3 3 2,4 2 4,5 2 3,-1 0 1,0-1-1,-3-1-1,-1 0 0,-3-2-1,3 1-1,1 0 1,1 0-1,0-2-2,0-1-2,1-2-3,-1-2-3,-1-2-1,-2-1 0,-1 0-1,-3-1 1,-2-2-1,-3-1 0,-3 0-1,-2-1-1,-4-2 2,-3-2 2,-3-2 2,-2-1 2,-4-3 4,-4-2 4,-4-2 4,-4-1 4,-1-1 1,1 1-4,0 0-3,2 2-3,-1-1-3,0-3 1,-1-3-1,-1-3-1,-1-2-2,0-1-3,0-1-3,1 0-4,-2-3-5,-2-3-4,-1-3-5,-3-2-4,0-4-6,1-5-6,0-5-7,2-6-5,2 4-3,1 10 2,2 12 2,2 10 2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5:58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76226 8490 647,'6'-27'1,"-4"10"1,-4 10 3,-4 11 1,-4 7 2,-6 9 4,-4 7 3,-5 9 3,-3 2 0,-2 0-2,-3-2-3,-1 0-2,-1-1-2,1-1-2,1-1-1,2-1-2,0-2 0,1-1-2,2 0 0,0-1-1,1-1-1,1-1 1,1-1 1,1-1-1,1-1 1,1-1 0,1-1 0,1-1-1,2-2 2,2-3-1,4-2 0,3-4 0,3-1 2,6 1 2,4 2 2,6 0 3,2 1 1,3 0 0,2-1 0,2 1 0,2 0 0,5 0-1,3-1 0,4 1 0,4-2-1,5-2-2,2-4-1,5-2-1,3-2-1,3 0-1,4 0 0,2 0 0,1 0-2,0 0-2,-2 0-2,-1 0-2,-2 1-2,-7 1 0,-3 3 0,-6 2-2,-4 0 1,-3 0 0,-5-2 0,-3 0 1,-5-1 0,-3 0 1,-4-1 1,-4 1 2,-4-2 1,-3-6 3,-2-4 4,-4-5 2,-2-3 2,-1-2-1,-3 0-1,-2-1-1,0-1-1,2-1-1,2-1 0,3-1-1,-1-2-1,0-3-1,-2-3 0,0-2-2,-1-2-1,1 1-3,-1 1-3,0 2-4,0-2 0,0-3 0,0-2 0,0-3 1,1-2-1,-1 1-2,0 2-3,0 0-2,0 2-3,-2 2-4,0 1-3,-1 3-4,0 2-1,0 1 3,2 3 1,1 2 2,0 1 2,0 4 1,0 3 1,0 3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05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75568 30793 523,'-8'-7'-2,"0"2"5,0 2 4,0 2 4,0 1 3,-2 2 2,0 0 2,-1 2 2,-1 1 0,1 3-3,-1 3-3,0 4-2,-1 1-1,-3 3-2,-3 2 0,-2 1-1,-4 2-1,0 1-1,-1 0-1,0 2-2,-3 1-1,-1 3-2,-3 1-1,-1 2-2,-2 2 0,-1 1 0,0 0 2,-2 2 1,0 0 0,2 1 0,0-1 1,1 0 1,2-1-1,2-2 0,1-2 0,3-2 0,2-3 1,5-3 0,3-5 1,5-3 1,2-4 0,2-1 0,2-2 0,2-2 0,3-2-1,4-2-1,4-3 0,4 0-1,2-2-1,1 2 2,1 0 0,2 2 1,0-1 0,3-1 0,2 0 0,1-2 0,3 1 0,1 2 1,2 2-1,3 2 0,1 1 0,2 0 1,3 0 1,1-1 0,1 1 0,-2-2-1,0-1 1,-1 0-1,0-1 0,0 0 1,2-1 0,1 2 2,-1-2-1,0-1 1,-2 0-1,0-2 0,-1 0-1,2 0-2,1 0-2,1 0-2,-1 0 0,0 0 1,-1 0 1,-1 0 1,-2 0 0,0 0-1,-1 0 0,-1 0-1,-2 1-1,-2 0 1,-1 2 0,-2 0 1,-3 1-1,-1 0 1,-3 0-1,-1 0 1,-2-1 0,-1-1 0,-1 0-1,0-1 1,-2-3 2,-1 0 3,0-3 3,-2-2 3,-1-1 2,-2-2-2,-3 0-2,0-1-2,-4-1-1,0 0-1,-3 0-2,-2 1-1,-1-2-1,2 0 0,1-1 0,1-1 0,-2-2 0,0-3-3,-3-3 0,-2-3-2,-1-4-1,1-2 0,-1-5 1,0-4-1,0-2 1,-2 0 1,0-1-1,-1 1 1,-2 0 1,-3 0-2,-3 0 0,-3 0 0,-1 0-5,1 0-10,1 0-8,1 1-10,1 0-5,-1 3 0,1 3-1,-1 4 0,3 2 0,5 5 2,4 3 3,6 5 2,2 1 4,-2 2 3,0 1 4,-1 1 4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0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83350 37900 504,'-60'20'41,"32"-9"-2,31-10 0,32-8-3,13 0-2,-3 14-6,-3 11-6,-2 14-5,-5 5-3,-2 1-2,-3-1-2,-3 1-2,-6 4-1,-5 9-2,-7 10-1,-5 10-3,-8 8 1,-5 10-1,-7 10 2,-5 9-1,-6-2-2,-3-12-6,-3-13-6,-2-12-6,-1-13-5,3-12-5,3-13-5,4-12-4,4-13 0,6-12 6,7-13 5,6-12 5,9-10 6,13-6 7,12-6 5,13-6 7,7-2 5,4 3 3,3 3 4,3 4 3,-2 7 1,-6 13 1,-6 12-1,-6 13 0,-7 9-1,-6 6-1,-6 7-1,-6 6-1,-6 9-1,-2 13-2,-3 12-1,-3 13-1,-9 7-1,-11 4-3,-14 3-1,-11 3-2,-7-4-2,0-8-1,0-10-2,0-9-1,1-7-1,4-3 0,3-3 0,3-2 1,3-5 0,3-2 3,3-3 1,4-3 2,11-6 5,23-5 5,22-7 7,22-5 6,15-4 0,9 0-4,10 0-5,10 0-6,2-2-2,-3-3-2,-3-3 0,-2-2-2,-8-3-3,-8 1-9,-10-1-8,-9 1-7,-20 2-14,-27 7-20,-28 6-20,-28 7-21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2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60015 39212 646,'-6'-5'8,"4"6"16,4 6 17,4 6 16,1 3 2,-1-1-14,0 1-12,-2 0-14,0-1-9,-2 1-4,0 0-6,-2-1-4,1-1-10,0-1-15,2-3-16,0-1-14,2-3-4,0-6 9,1-4 8,2-5 10,0-4 6,-1-2 7,1-1 5,-1-2 6,1-2 5,0 1 0,0-1 3,-1 1 1,1-1 2,0 2 0,0 1 0,0 1 0,0 1 3,-1 1 2,1 0 5,0 2 2,0 1 5,0 1 3,0 0 3,-1 2 5,1 2 2,0 6 4,0 4 2,0 6 4,-3 2-3,-2 3-6,-6 2-8,-2 1-6,-4 2-5,0 0-4,-1-1-3,-1 1-3,-3 0-3,-2 3 0,-3 1-1,-3 3 0,0-2-2,1-4-3,3-4-2,2-3-3,-1-2-1,-2 0 1,-1-1-1,-3 1 2,1-1 0,3-2 2,3-2 1,3-2 2,1-2 2,0-1 1,0 0 1,1-2 2,0 2 5,2 2 8,2 4 8,2 2 8,2 2 3,0 3-3,2 2-2,0 2-3,2 0-2,0 1-2,2-1-2,0 1-1,0-1-3,0-1-2,-1-1-2,-2 0-3,1-3-3,4-3-6,2-3-5,4-2-6,2-6-1,3-6-1,3-7 1,3-7 0,2-4 0,1 0 1,1 1-1,1-1 0,-1 2 1,-3 3 0,-4 3 0,-2 3 0,-4 4 5,-6 6 7,-6 6 8,-6 6 8,-4 5 2,-4 5-3,-2 5-3,-2 5-3,-2 0-3,1-3-3,1-5-3,1-3-4,-1-2-1,0 1-2,-1 2-1,-1 0-1,-1 0-1,1-1 1,-1-1 0,1-1 0,0 0 1,0 0 0,2-2 1,1 2 0,1-2 0,1-1 0,1-2 0,1-2 0,0-2 1,1-1 2,-1 0 2,0-2 1,0 1 3,1 2 5,-1 2 5,0 2 3,1 0 3,2 1 0,2 0 0,3 0-1,0-1 0,0 1-2,0 0-3,0 0-2,1-1-4,2-1-5,2 0-6,2-2-5,2-1-5,4-1-4,2 0-4,3-2-5,1-1 0,-2-4 4,-3-2 4,-1-3 3,-1-2 3,0 2 0,0 1-1,0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3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60400 41818 556,'22'1'34,"-3"0"0,-3 2 1,-2 0 0,-2 2-2,1 2-2,1 2-4,1 2-2,0 0-2,1 1-2,0 0-1,-1 0-1,0-1-3,-1 1-1,0 0-2,-2 0-2,-1-1-1,-1-1 0,0-1 1,-2 0 1,1-5-6,2-8-9,2-8-11,1-7-10,1-6-4,-4 0 2,-3-1 3,-2 0 2,-2 0 4,1 2 5,2 5 4,0 2 5,1 3 5,0 1 4,0 2 3,-1 2 4,0 2 2,1 1 0,0 0-2,0 2 0,0 0 0,1 2-1,2 0 1,0 2-1,0 1-1,-1 2 1,0 2-1,-2 2-1,0 2-9,-2 1-17,-1 3-19,0 2-17,-2 0-6,-1-1 10,0-2 8,-1 1 9,-4-3 3,-2-3 0,-5-2 0,-4-4-1,-3-1 0,-1-2 1,-3-1 1,-1 0 1,-3-3 4,-2-6 4,-4-3 5,-3-6 6,0-2 3,3 1 1,3 1 2,4 1 2,1 2 3,2 3 3,3 2 5,1 4 4,4 2 1,1 1 1,4 0 0,3 2 0,2 0 3,4 2 3,2 0 4,4 2 5,3 0-2,5 0-7,4 0-6,6 0-7,1 1-8,-3 2-7,-3 2-10,-2 2-7,-3 0-7,-1-1-5,-1-1-4,0 0-5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3"/>
    </inkml:context>
    <inkml:brush xml:id="br0">
      <inkml:brushProperty name="width" value="0.03022" units="cm"/>
      <inkml:brushProperty name="height" value="0.03022" units="cm"/>
      <inkml:brushProperty name="color" value="#00BFF3"/>
    </inkml:brush>
  </inkml:definitions>
  <inkml:trace contextRef="#ctx0" brushRef="#br0">64400 41100 728,'15'1'102,"-4"2"-25,0 2-24,-2 2-25,-1 0-17,0 1-10,0 0-12,-1 0-9,0 1-8,-2 1-4,-3 2-4,0 3-5,-4-1-1,0-1 1,-3-2 0,-2-2 2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3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63920 42150 709,'-7'7'3,"-1"-1"5,0 0 6,0-2 6,3 0 7,6 0 8,6 0 9,6 0 8,2 0-5,0 0-18,1 0-18,0-1-17,-1 1-11,-1 1 0,-1 2-1,-2 0-1,0 0-7,0 0-12,-2-2-12,0 0-13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5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69497 40554 482,'0'-20'29,"0"2"-1,0 4-3,0 5-2,0 1-3,0 0-1,0 0-1,0 0-2,0 0-2,-2-2 0,-1 0 0,0-1-2,-2 0-2,-2 2-2,-1 2-4,-3 3-4,-1 1 0,0 2 0,0 2 0,1 2 2,-2 2 0,0 3 1,0 3 1,-2 4 1,-1 1 1,1 3 1,-1 2 1,0 1 2,1 2 0,3 2 1,1 3 0,2 1-1,1 1 1,0 1-1,1-1 0,-1 0-1,1-1-1,2-3 1,2-3-1,2-3 1,1-3-2,0 0-1,0-1-2,0 0-1,1-3-3,4-3-2,2-3-2,4-2-3,1-3-1,1-1 0,1 0 2,1-1-1,2-2 1,2-1-2,1 0 0,3-1-2,0-3 0,-2-2-2,0-3-2,-1-3 0,-1-3-2,-1-2-1,0-1-1,-2-2-1,0-3 0,1-3 1,1-3 1,1-2 0,0-3 0,-2 1-1,-3 0 0,-1 0-3,-2 0 2,0 4 4,-2 1 2,-1 1 4,-1 4 5,-2 5 7,-2 5 8,-2 5 7,-1 4 9,0 4 8,0 4 8,0 4 8,0 7 2,2 11-6,1 11-6,0 10-5,0 3-6,-2-5-4,-2-4-7,-2-5-4,0-2-5,0 0-2,1 2-4,2 1-1,0-1-5,-2-2-3,-1-2-4,0-2-5,-1-2-3,0-4-4,0-5-3,1-3-5,-1-6-7,0-8-11,0-8-11,0-8-11,0-4 2,2 1 15,0-1 15,2 1 15,0 0 8,0 1 2,0 0 0,0 3 2,2 0 3,4-1 4,4 0 3,3 1 5,3 0 6,0 2 8,0 2 8,-1 3 8,0 1 2,3 2-5,0 2-5,1 2-6,-1 1-4,-1 0-2,-2 0-4,-2 0-3,-2 0-3,1 0-7,0 0-5,0 0-6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5"/>
    </inkml:context>
    <inkml:brush xml:id="br0">
      <inkml:brushProperty name="width" value="0.0449" units="cm"/>
      <inkml:brushProperty name="height" value="0.0449" units="cm"/>
      <inkml:brushProperty name="color" value="#00BFF3"/>
    </inkml:brush>
  </inkml:definitions>
  <inkml:trace contextRef="#ctx0" brushRef="#br0">71612 39852 489,'0'-22'3,"0"5"6,0 3 6,0 4 5,0 5 7,0 6 9,0 6 9,0 6 8,-1 4 0,0 5-9,-2 3-7,0 5-9,-1 2-5,2 4-3,0 3-3,2 3-2,-1 4-3,-2 7 1,-2 6-1,-1 9 1,-1 3-4,1 1-3,0 1-6,2 1-3,0 0-7,2 2-9,0 1-8,2 1-8,0-2-7,2-2-4,0-3-6,2-3-4,0-8-2,0-14 5,-1-14 3,2-13 5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6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71873 41150 595,'-23'52'113,"-1"-4"-35,1-6-36,0-4-35,1-5-17,1-2-2,3-4 0,1-2-2,1-3 2,1-4 2,-1-5 2,0-3 3,2-3 4,1 0 6,2-2 8,2 0 6,6-2 5,8-1 3,9 0 2,10-2 3,3 0-2,0 0-5,1 0-6,-1 0-5,1 0-5,-1 0-6,-1 0-6,2 0-6,-2 1-6,-1 0-6,-3 2-7,-1 0-6,-2 2-2,-3 0 5,-1 1 2,-2 2 5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6"/>
    </inkml:context>
    <inkml:brush xml:id="br0">
      <inkml:brushProperty name="width" value="0.03721" units="cm"/>
      <inkml:brushProperty name="height" value="0.03721" units="cm"/>
      <inkml:brushProperty name="color" value="#00BFF3"/>
    </inkml:brush>
  </inkml:definitions>
  <inkml:trace contextRef="#ctx0" brushRef="#br0">72445 41480 591,'-28'-9'92,"10"14"-13,6 14-14,8 13-14,4 7-11,0 0-7,0 0-10,0 0-7,0-1-8,0 0-7,0-1-6,0-1-8,0-2-8,0-2-9,0-3-9,0 0-9,0-4-2,0-5 7,0-5 7,0-5 6,-1-2 2,0 0-2,-2 0-3,0 0-3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6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73377 41180 653,'-6'-7'7,"2"1"15,4 0 13,3 3 15,3-1 3,7 2-6,5 0-7,7 2-6,3 0-8,1 2-7,1 0-8,1 2-9,0-2-3,1 1-2,2-2-2,1 0 0,-2-1-4,-3 2-4,-5 0-6,-3 2-3,-4-2-2,-3 0 2,-3 0 3,-2-1 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6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74077 40238 539,'-21'-15'6,"3"3"12,5 1 13,4 2 12,2 5 7,2 8 1,2 8-1,2 7 2,1 7-5,0 3-9,0 4-9,0 5-9,0 2-7,0 4-4,0 2-5,0 4-5,0 1-2,0 1 2,0 1 0,0 1 0,0-1-7,0-6-15,0-4-17,0-5-15,0-7-9,2-6 0,0-7-1,2-6-2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0"/>
    </inkml:context>
    <inkml:brush xml:id="br0">
      <inkml:brushProperty name="width" value="0.03282" units="cm"/>
      <inkml:brushProperty name="height" value="0.03282" units="cm"/>
      <inkml:brushProperty name="color" value="#00BFF3"/>
    </inkml:brush>
  </inkml:definitions>
  <inkml:trace contextRef="#ctx0" brushRef="#br0">83000 39450 670,'-104'0'0,"-5"0"1,-7 0 1,-5 0 1,8 0 6,26 0 11,24 0 10,26 0 12,22 3 2,23 6-2,22 7-5,22 6-3,13 1-6,7-3-8,6-3-7,7-2-9,2-3-4,1 1-1,-1-1-1,1 1-1,-1-4-8,1-6-11,-1-6-13,1-6-13,-7-6-3,-12-2 6,-13-3 7,-12-3 5,-7-2 3,1 0 1,-1 0 0,1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8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75891 40575 469,'-8'-7'17,"0"1"8,1 0 8,-1 2 7,0 2 3,0 4-5,0 4-3,0 4-4,1 3-3,-1 3-3,0 3-3,0 3-3,0 3-1,0 1 0,1 2 1,-1 2-1,1 1 0,2-2-2,2 0-2,2-1-1,1-1-2,0-3-1,0-1-1,0-3-2,3-1-3,6-2-5,5-3-4,7-1-5,2-4-2,-1-4 1,-1-6 0,-1-4 2,0-5-4,-1-3-4,0-5-6,1-4-5,-2-2-2,-1-3 4,-2-1 1,-3-2 3,-1-2 3,-2-1 3,-2-1 4,-2 0 3,-2 0 1,-1 0 2,0 1 0,-1 1 1,-3 3 1,0 3 3,-3 5 1,-2 3 2,-1 4 1,-2 2 1,0 4-1,-1 3 0,-1 1-1,0 2-4,0 0-4,1 2-3,-2 2-5,0 4-4,-1 4-4,-1 3-6,1 2 1,3-2 2,3-3 5,3-1 3,1-1 0,0-2-1,0-1-2,0 0-2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8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76688 41466 613,'8'-7'79,"1"2"-12,2 2-13,0 2-12,1 2-7,1 2-5,2 2-4,0 2-3,-1 1-5,-1 1-8,-2 2-7,-2 0-8,-3 1-4,-2 1 0,-4 1-1,-2 2-1,-4 0 1,-4 1 1,-4 1 1,-3 0 2,-3 1 0,1-1 0,-1-1-1,0 0 0,1-2 0,2-1 2,0-1 2,1 0 1,1-3 2,2-1 2,2-2 3,3-2 2,5-2 3,11-2 5,11-2 3,11-2 5,4-2-4,-2 0-9,-1-1-10,-3-2-10,-2 2-4,-1 1 2,-2 2 1,-4 2 2,-1 0-7,-2 0-15,-4-2-14,-3 0-15,-1-1-4,0 2 8,0 0 8,0 2 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8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78200 40867 677,'2'-23'29,"4"4"0,4 4 0,3 2 1,4 2-1,2 3 0,1 1-1,2 2 0,2 2-3,1 2-6,1 2-5,1 2-6,0 1-2,-1 0 0,-1 0 0,-1 0 2,-3 0-9,-2 1-17,-3 2-15,-3 0-17,-2 0-8,0-1 2,-2-1 0,0 0 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9"/>
    </inkml:context>
    <inkml:brush xml:id="br0">
      <inkml:brushProperty name="width" value="0.04593" units="cm"/>
      <inkml:brushProperty name="height" value="0.04593" units="cm"/>
      <inkml:brushProperty name="color" value="#00BFF3"/>
    </inkml:brush>
  </inkml:definitions>
  <inkml:trace contextRef="#ctx0" brushRef="#br0">78827 40016 479,'-15'-7'0,"3"2"0,1 2 0,2 2 0,2 3 10,2 4 22,-1 4 20,2 3 22,0 4 4,2 3-15,0 4-14,2 2-13,0 2-9,2 4-3,0 2-4,2 4-3,-1 2-3,0 4-3,-2 2-3,0 4-3,-1 0-11,0-2-22,0-3-21,0-1-20,-1-5-9,0-7 3,-2-9 5,0-7 3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19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80345 40664 540,'-4'-8'8,"6"0"14,7 1 15,8-1 15,2 2 4,2 4-9,1 4-8,1 4-7,-1 3-7,-1 1-4,-2 3-5,-3 2-3,-1 1-3,-4 3-1,-3 2-2,-2 1-2,-4 3-2,-4 3-5,-4 3-4,-4 3-4,-3-1-2,-3-1-3,-4-2 0,-2-1-3,-1-3 1,-1-3 1,1-3 1,-1-3 2,2-3 0,0-3 0,1-2 0,1-4 1,0-1 2,1 0 5,-1 0 5,1 0 6,3-1 6,10-1 9,9 0 8,8-1 9,6-1 2,5 0-5,3 0-5,5 0-5,2 0-7,1 0-9,4 0-10,1 0-8,1-1-6,0-1-2,1 0-2,-1-1-2,-1-1-3,-4 0-7,-3 0-6,-2 0-6,-3-1-3,-3 0 0,-3-1 1,-3-1 0,-2-1 3,-4 2 6,-3 1 6,-2 0 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0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82447 40448 474,'0'-17'24,"2"11"20,1 12 21,0 11 19,0 8 1,0 3-16,-2 3-17,0 3-18,-1 2-10,0 0-5,0 2-6,0 0-4,-1 0-5,-2-2-8,-2-2-5,-2-1-6,-1-3-7,0-2-5,1-2-5,-1-1-6,1-7-8,2-12-11,2-12-10,2-12-10,1-5 3,0-1 16,0 1 17,0-1 16,1 1 12,4 1 7,2 1 7,4 1 7,1 1 5,1 3 6,1 1 5,2 3 5,-2 0 2,2 3-1,0 0-3,-1 0 0,1 2-5,0 2-5,-1 3-7,1 1-6,-1 1-3,-1 0 2,0 0 1,-3 0 2,1 0-8,0 0-13,-1 0-16,1 0-14,-1-1-3,-2 0 7,-2-2 8,-2 0 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0"/>
    </inkml:context>
    <inkml:brush xml:id="br0">
      <inkml:brushProperty name="width" value="0.05243" units="cm"/>
      <inkml:brushProperty name="height" value="0.05243" units="cm"/>
      <inkml:brushProperty name="color" value="#00BFF3"/>
    </inkml:brush>
  </inkml:definitions>
  <inkml:trace contextRef="#ctx0" brushRef="#br0">83465 39967 419,'-1'-28'14,"0"5"2,-2 7 2,0 5 0,0 6 10,1 6 14,0 6 15,2 6 15,0 5 2,2 7-13,0 5-13,1 6-12,0 5-8,0 2-6,-2 4-3,0 2-5,-1 5-5,2 7-5,0 7-4,1 7-5,0 2-11,-2-3-14,-2-3-15,-2-3-15,0-5-5,1-4 6,0-4 6,2-6 6,0-7 4,0-8-1,0-9 1,0-8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0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83900 39980 583,'16'-13'107,"1"4"-22,1 3-21,2 4-23,-1 2-13,1 2-5,-2 0-6,2 2-5,-1-2-3,-1 1 1,-1-2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1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84226 39294 510,'-15'-8'0,"2"2"0,3 1 0,1 0 0,2 3 10,1 4 21,1 4 21,0 4 21,2 3 3,0 5-13,2 3-13,0 5-14,1 2-9,0 1-6,0 1-5,0 1-5,0 0-4,0-1-1,0 2 0,0-1-2,0 0-7,-2-2-15,0 0-15,-1-1-15,-1-2-11,0-5-6,0-3-6,0-4-6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2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84561 41140 550,'-13'-7'23,"8"0"1,7 2 3,6 1 1,6 0 2,5 2 2,5 0 2,5 2 1,3 0-2,2 0-6,2 0-8,2 0-6,0 0-7,-3 0-5,-3 0-6,-4 0-5,-3 0-3,-1 2-4,-4 0-2,-3 2-4,-5-3-5,-8-5-12,-8-4-10,-8-5-11,-3-4 1,1-1 14,0-3 12,2-1 15,0-2 7,-2 2 2,0 2 4,0 0 2,-1 1 2,-1 1 3,0 1 3,0 1 2,2 1 3,1 4 3,2 3 4,2 3 3,2 2 8,1 3 10,0 4 11,2 2 10,0 4 3,2 4-9,0 3-8,2 5-7,0 3-7,0 3-6,0 2-5,0 4-6,0 1-2,0 0 1,0 0 1,0 1 0,0-2-4,0-2-7,0-1-9,0-4-8,0-1-9,0-3-8,0-3-9,0-2-8,1-4-6,4-3 1,2-3-2,4-2 0,-1-3 5,-1-2 10,-2-2 9,-2-2 11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84550 38800 536,'28'-29'1,"6"-5"1,7-7 2,6-5 1,-5 8 11,-16 26 20,-15 24 22,-15 26 21,-18 19 1,-19 17-18,-18 15-18,-19 16-19,-12 5-10,-2-2-1,-3-3-2,-3-3-2,-1-4-10,4-3-19,3-3-19,3-2-19,9-12-10,16-19 0,15-18-1,17-19-1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3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86381 40510 466,'22'-42'49,"-3"11"-3,-3 11-4,-2 11-2,-2 5-5,1 2-4,1 0-3,2 2-5,-1 1-4,-1 2-1,-1 2-3,0 2-2,-3 2-3,-1 3-2,-2 3-2,-2 4-2,-3 2-2,-2 2-1,-4 4 0,-2 3-2,-4 2-1,-3 4 1,-5 3-2,-4 3 1,-1-1-2,1-2 1,1-3 0,1-3-1,1-5 2,3-3 2,1-3 2,3-4 3,1-3 0,4-1 0,2-1-1,4 0-1,3-3 0,4-1 0,4-2 1,3-2 0,5-2-1,4-2-2,3-2-2,4-2-2,3-3-4,1-2-2,1-3-3,1-3-3,-1-3-1,0-2 1,-1-1 2,-2-3 1,-1 1 1,-3 2 2,-4 1 1,-1 3 1,-3 0 2,-1 0 2,-1 1 3,-1-1 1,-1 0 1,-1-1 1,0-2 0,-2 1 1,-1-3 0,-2 0-1,-3-1-1,-1-1 0,-1 0-1,-2 1-3,0 1-2,-2 2-2,-2 0-1,-4 3 1,-4 1 0,-3 2 0,-3 3 1,-2 2 2,0 4 3,-1 3 1,0 1 4,-1 2 3,1 0 3,-1 2 4,1 0 2,3 3 0,1 2 1,2 2-1,2 2 0,3 1 1,1 3 0,2 1 0,2 1-1,0 1-2,1-1-2,2 1-2,2 1 0,4 1-1,4 3 1,4 1 1,2 1-4,1-1-4,1-1-7,1-1-5,1-2-5,1-1-5,1-3-5,1-1-4,0-3-4,-3-1-2,-1-2-2,-2-2-2,-2-3-2,-1-1-2,-1-2 0,0-2-1,-3-1 0,1-2 2,-2 0 3,0-1 2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3"/>
    </inkml:context>
    <inkml:brush xml:id="br0">
      <inkml:brushProperty name="width" value="0.03328" units="cm"/>
      <inkml:brushProperty name="height" value="0.03328" units="cm"/>
      <inkml:brushProperty name="color" value="#00BFF3"/>
    </inkml:brush>
  </inkml:definitions>
  <inkml:trace contextRef="#ctx0" brushRef="#br0">88283 39377 661,'-6'-28'34,"4"8"-1,4 6 0,4 7-2,4 3 0,3 2 1,5 0 1,4 2 1,2 1-3,2 2-8,3 2-8,0 2-6,1 1-11,-1 1-12,-3 1-11,-1 1-12,-4 0-9,-3-1-6,-4-1-6,-4 0-6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4"/>
    </inkml:context>
    <inkml:brush xml:id="br0">
      <inkml:brushProperty name="width" value="0.03738" units="cm"/>
      <inkml:brushProperty name="height" value="0.03738" units="cm"/>
      <inkml:brushProperty name="color" value="#00BFF3"/>
    </inkml:brush>
  </inkml:definitions>
  <inkml:trace contextRef="#ctx0" brushRef="#br0">89920 41015 588,'-11'-7'48,"8"3"-1,9 1 1,10 2 0,3 1-3,1 0-7,-1 0-6,1 0-7,0 0-5,1 0-3,1 0-3,1 0-3,1 0-3,1 0-2,1 0-3,0 0-1,1 0-5,1 0-4,-1 0-5,1 0-4,-3 0-5,-1 2-4,-4 0-5,-3 2-3,-2-2-3,-1 0 1,-1 0 1,0-1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89868 41846 612,'-15'0'0,"3"0"-1,1 0-1,2 0-1,1 0 5,0 0 10,1 0 9,-1 0 10,3-2 6,8 0 1,6-3 1,7-2 1,6 1-2,5-1-6,5 2-7,5 1-7,3 0-3,1 2-1,3 0-1,2 2 0,1 0-7,-2 0-14,0 0-13,-1 0-13,-3 0-10,-3 2-5,-2 0-6,-3 2-5,-5-1 2,-5-1 11,-7 0 11,-5-1 10,-3-1 6,0 0 3,0 0 2,0 0 3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7"/>
    </inkml:context>
    <inkml:brush xml:id="br0">
      <inkml:brushProperty name="width" value="0.04273" units="cm"/>
      <inkml:brushProperty name="height" value="0.04273" units="cm"/>
      <inkml:brushProperty name="color" value="#00BFF3"/>
    </inkml:brush>
  </inkml:definitions>
  <inkml:trace contextRef="#ctx0" brushRef="#br0">93879 40425 514,'0'-16'5,"0"2"4,0 1 5,0 1 4,0 1 2,0 0-2,0 2-3,0 1-1,-1 0-3,-2 0 0,-2 0 0,-1 0-2,-2 1 0,0 1-2,0 0 0,0 2-2,0 0 0,-2 2-1,0 0-1,-1 2 1,-1 0-1,-2 2 0,0 0 1,-1 2 0,-1 1 1,1 1-1,-1 3 1,0 2-1,1 2 2,-1 1 1,0 3 2,1 2 2,0 1 1,2 3 0,2 1 0,3 3 0,1-2 0,2 0-1,2-3-1,2-1 0,1-2-2,2 1-2,0-1-1,2 1-3,1-2 0,1-3 0,3-2-1,2-4 0,2-2-2,1-1-2,3 0-2,2-2-3,1-2-1,1-4-2,1-4-2,1-3 0,1-4-2,-1-2-1,1-1-1,-1-3-2,1-2 0,-1-3 0,1-3 0,-1-3 0,-2-1 0,-2 3 1,-3-1 0,-2 1 0,-2 1 2,-1 1 2,1 1 1,0 1 2,-2 1 2,-2 3 4,-4 1 2,-3 3 4,0 1 1,0 2 1,2 2 1,0 3 1,0 3 9,0 8 18,-1 6 19,-2 7 19,0 5 2,0 1-14,0 3-14,0 1-13,0 2-9,-2 3-5,-1 1-4,0 2-4,-1 2-5,-2-2-2,0 1-5,-1 0-3,-1-1 0,0-3 1,0-3 2,0-3 3,2-3-7,1-3-12,2-3-13,2-3-14,1-6-7,0-12-3,0-10-3,0-11-3,1-6 4,2-1 10,2 0 11,1-2 10,2 1 7,0 3 6,0 3 5,0 5 4,0 0 6,-1 2 5,1 3 4,0 1 6,0 3 3,0 3 3,0 2 2,0 4 1,0 1 1,1 0-1,1 0-2,2 1-1,-1-2-2,1 2-4,0-1-2,0 0-3,-1 0-4,-1 2-8,0 0-7,-2 2-7,0 0-4,0 0-1,-1 0-2,1 0-2,0 0-2,0 0-2,0 0-1,0 0-3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8"/>
    </inkml:context>
    <inkml:brush xml:id="br0">
      <inkml:brushProperty name="width" value="0.04807" units="cm"/>
      <inkml:brushProperty name="height" value="0.04807" units="cm"/>
      <inkml:brushProperty name="color" value="#00BFF3"/>
    </inkml:brush>
  </inkml:definitions>
  <inkml:trace contextRef="#ctx0" brushRef="#br0">95924 38981 457,'-8'-22'16,"2"3"2,1 3 2,0 3 1,2 6 6,0 11 11,3 12 9,-1 10 10,1 5 0,0 0-10,0 1-10,0-1-9,0 1-7,0 3-1,0 1-3,0 2-1,-1 3-3,-2 2-1,-2 3-1,-1 3-2,-2 5-3,0 4-2,0 5-3,0 5-4,1 1-3,0-1-3,3-2-3,0-2-5,-1-3-2,2-3-3,-1-3-3,0-3-4,0-2-3,2-2-5,0-2-6,2-2-4,0-4 0,0-4 6,0-5 7,0-5 5,0-5 2,0-3 0,0-4-1,0-4-2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8"/>
    </inkml:context>
    <inkml:brush xml:id="br0">
      <inkml:brushProperty name="width" value="0.03414" units="cm"/>
      <inkml:brushProperty name="height" value="0.03414" units="cm"/>
      <inkml:brushProperty name="color" value="#00BFF3"/>
    </inkml:brush>
  </inkml:definitions>
  <inkml:trace contextRef="#ctx0" brushRef="#br0">96155 40563 644,'21'-28'48,"-3"9"-8,-4 7-11,-4 8-8,-3 5-3,-1 2 4,-1 2 5,0 2 3,-2 1 0,0 1-7,-2 2-5,0 0-7,-3 1-5,-2 3-4,-4 2-4,-2 2-3,-1-1-3,1-2-1,0-1-2,2-3-1,1-1-1,0 0-1,2-2 1,1 0 0,1-2 2,2 1 4,2 0 3,2 0 3,2-1 3,3-1 2,3 0 2,4-2 2,0 1 0,-1 0 0,-1 1 0,-1 2-1,-1 0 2,-1 0 0,0 0 1,-2-1 1,-1 2 0,-2 2 0,-3 2-1,0 1-1,-5 2 0,-2 0-3,-5-2-2,-4 2-1,-2-1-3,0-1 0,-2 0-2,-1-2-1,-1 0-2,0 0-3,1-1-2,-1 1-2,3-2-8,2-4-12,2-4-13,4-4-13,3-3-1,2 0 10,4-2 9,3 0 10,1-1 6,1 1 1,2-1 3,0 0 1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9"/>
    </inkml:context>
    <inkml:brush xml:id="br0">
      <inkml:brushProperty name="width" value="0.04407" units="cm"/>
      <inkml:brushProperty name="height" value="0.04407" units="cm"/>
      <inkml:brushProperty name="color" value="#00BFF3"/>
    </inkml:brush>
  </inkml:definitions>
  <inkml:trace contextRef="#ctx0" brushRef="#br0">97616 40410 499,'7'-15'2,"-1"4"6,0 3 4,-2 3 5,-1 2 6,0 6 6,-2 2 6,0 5 7,-2 3-1,0 2-6,-2 0-6,0 4-7,-1 1-3,-2 1 1,0 1 0,-1 1 1,0 1-1,2 1-1,2 1-1,2 1-1,1-2-1,0-4-3,0-3-3,0-4-2,2-3-3,4-1-6,4 0-5,3-2-5,3-3-3,0-4-2,-1-6-2,1-4-2,0-5 1,1-3 0,1-5 2,1-3 0,-1-3 1,-1 0-4,-2-2-1,-2-1-4,-3 0 1,-1 1 3,-2 1 3,-2 1 2,-2 4 5,0 2 3,-2 4 4,0 5 5,-2 2 2,-2 2 3,-2 2 3,-2 3 3,-1-1 2,0 2 2,1-1 3,-1 0 3,2 0-1,6 2-4,4 0-4,6 2-5,1 0-1,1 0-2,0 0-1,0 0-1,-1 1 0,-1 2 0,-1 2 1,0 2 0,-2 1 0,-1 3 1,0 2 0,-2 2 2,0 1-1,-2 3 1,0 1-1,-2 2 0,-1 1 0,-2-1 0,-2-1-2,-1 0 0,-2-3 0,0 1-2,0-2-1,0-1-1,4-4-6,8-6-11,8-8-10,8-6-10,2-4-3,-3 0 7,-3 1 8,-4-1 6,0 1 4,2 2 2,0 2 2,1 3 2,0-1-2,-3-1-7,-1 0-5,-2-1-7,-2-1-2,0-2 1,-2 0 0,0-1 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29"/>
    </inkml:context>
    <inkml:brush xml:id="br0">
      <inkml:brushProperty name="width" value="0.04763" units="cm"/>
      <inkml:brushProperty name="height" value="0.04763" units="cm"/>
      <inkml:brushProperty name="color" value="#00BFF3"/>
    </inkml:brush>
  </inkml:definitions>
  <inkml:trace contextRef="#ctx0" brushRef="#br0">99261 39513 461,'7'-43'1,"-2"8"1,0 7 0,0 9 2,-2 4 3,0 2 6,-2 3 4,0 1 6,-1 5 7,2 8 9,0 8 10,2 7 9,-1 6 0,-2 1-9,-2 3-9,-2 1-9,-2 2-6,0 2-5,-1 3-5,-2 1-4,1 4-2,0 6 0,-1 6 1,0 6 1,-1 3-5,0 0-13,-2 2-12,1 1-12,0-1-9,3-5-5,2-3-5,4-4-6,1-8 1,0-10 7,0-11 7,0-10 6,-1-6 3,0 1 1,-2 1-1,0 2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1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99552 41265 620,'-22'0'5,"5"0"9,3 0 9,4 0 10,5 0 3,6 0-2,6 0-3,6 0-2,4-1-3,3 0-2,3-2-3,3 0-2,2 0-3,3 1-1,1 0-4,2 2-1,1 0-2,-2 0-1,0 0 0,-1 0 0,-2 0-3,-2 2-8,-1 0-7,-3 1-6,-1 1-7,-3 0-7,-1-1-7,-2 1-7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5"/>
    </inkml:context>
    <inkml:brush xml:id="br0">
      <inkml:brushProperty name="width" value="0.03656" units="cm"/>
      <inkml:brushProperty name="height" value="0.03656" units="cm"/>
      <inkml:brushProperty name="color" value="#00BFF3"/>
    </inkml:brush>
  </inkml:definitions>
  <inkml:trace contextRef="#ctx0" brushRef="#br0">88850 37250 601,'96'-2'79,"-5"-3"-17,-7-3-18,-5-2-16,-8-1-10,-5 3-4,-7 3-2,-5 4-4,-6-1-3,-3-3-3,-3-3-2,-2-2-4,-3-3 0,1 1 0,-1-1 0,1 1 1,-7 5 1,-12 14 1,-13 11 0,-12 14 2,-12 7 1,-8 3 3,-10 3 4,-9 4 3,-4 1 1,4 0 0,3 0-1,3 0-1,-2 0 0,-6 0-1,-6 0-1,-6 0 0,-4 3-1,1 6-1,-1 7-2,1 6-1,-4 6-2,-6 6-3,-6 7-3,-6 6-4,-1 1-2,7-3 0,6-3-3,7-2 0,7-8-1,9-8-3,10-10 0,10-9-3,14-20-4,23-27-6,22-28-6,22-28-7,12-17-1,3-2 7,3-3 6,4-3 6,-1 2 5,-3 10 4,-3 10 4,-2 9 5,-8 7 1,-8 7-1,-10 6 0,-9 7-1,-7 5 5,-3 7 12,-3 6 12,-2 7 11,-5 5 8,-2 7 3,-3 6 2,-3 7 4,-2 4-1,0 3-7,0 3-6,0 4-6,-2 1-4,-3 0-4,-3 0-2,-2 0-4,-1-2-6,3-3-8,3-3-8,4-2-8,7-12-10,13-19-9,12-18-11,13-19-10,4-10-1,-3 1 10,-3-1 9,-2 1 10,-5 2 9,-2 7 8,-3 6 7,-3 7 8,-4 7 7,-3 9 8,-3 10 7,-2 10 8,-3 10 1,1 13-2,-1 12-4,1 13-3,-3 2-3,-2-5-2,-3-7-2,-3-5-2,-4-6-1,-3-3 0,-3-3-1,-2-2 1,0-12-9,7-19-14,6-18-14,7-19-16,5-21-9,7-21-2,6-22-4,7-22-3,-1-5 3,-6 13 9,-6 12 7,-6 13 10,-4 9 3,1 6 2,-1 7 1,1 6 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2"/>
    </inkml:context>
    <inkml:brush xml:id="br0">
      <inkml:brushProperty name="width" value="0.03469" units="cm"/>
      <inkml:brushProperty name="height" value="0.03469" units="cm"/>
      <inkml:brushProperty name="color" value="#00BFF3"/>
    </inkml:brush>
  </inkml:definitions>
  <inkml:trace contextRef="#ctx0" brushRef="#br0">100359 40230 634,'-15'-1'2,"4"0"5,3-2 6,3 0 4,0 2 6,2 6 6,-1 6 6,1 6 7,-1 4 0,0 5-6,0 3-6,0 4-6,0 2-5,0 3-3,0 3-3,1 1-3,-2 0-4,2 0-5,-1-1-3,0-2-5,0-2 0,2-4 0,0-4 2,2-3 1,1-4-6,2-3-14,2-3-15,2-3-14,1-3-5,-1-2 2,1-4 3,0-2 4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2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102274 40133 574,'-7'-6'39,"2"4"0,2 4-1,2 4 0,0 4-1,-2 3-3,-2 5-1,-1 4-3,-1 1-4,0 2-3,2 1-5,1 1-5,-1 1-1,0 1 1,-2 0 0,0 2 1,-1-1-8,1-1-17,0-3-16,-1-1-16,1-3-8,2-3 1,2-3 1,2-3 1,1-4 1,0-4 3,0-6 2,0-4 3,0-3 5,2 0 7,0 1 8,2-1 7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2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102250 40590 681,'0'-16'2,"2"2"2,0 1 3,2 1 3,0 1 3,2 1 4,0 1 2,1 1 3,2 0 2,2 2 1,2 1 1,1 0 1,1 1-2,-1 1-3,-1-1-4,-1 0-2,1 0-3,0 2-3,1 0-1,1 2-3,0 0-2,-1 0-5,0 0-3,-3 0-4,1 0-5,0 0-3,-1 0-6,1 0-4,-1 1-7,-2 2-8,-2 2-10,-2 2-9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2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102890 39484 452,'0'-16'-9,"0"2"2,0 1 1,0 1 3,0 1 4,0 0 7,0 2 7,0 1 8,0 3 9,0 8 12,0 6 13,0 7 11,0 3 0,0-1-12,0-1-12,0 0-13,-1-1-7,-1 3-3,0 1-3,-1 3-3,-1 1-1,2 1-4,0 1-1,2 1-3,-1 1-2,0 2-1,-2 3-2,0 1-1,-1 2-1,0 0-3,1 1-1,-1 2-3,0 0-2,-2 2-1,0 1-2,-1 0-2,-1 0-2,0-2 0,0-1-3,0-3-1,1-4-2,1-6-1,1-5-2,1-6-1,0-7-6,0-8-7,0-8-10,0-8-8,0-3 1,2 3 10,0 1 10,2 3 10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33"/>
    </inkml:context>
    <inkml:brush xml:id="br0">
      <inkml:brushProperty name="width" value="0.04684" units="cm"/>
      <inkml:brushProperty name="height" value="0.04684" units="cm"/>
      <inkml:brushProperty name="color" value="#00BFF3"/>
    </inkml:brush>
  </inkml:definitions>
  <inkml:trace contextRef="#ctx0" brushRef="#br0">103050 40848 469,'30'-37'3,"-3"7"6,-3 6 5,-3 5 7,-2 4 2,-1 2 0,-1 3 0,0 1 0,-3 5 0,-1 8-1,-2 8 0,-2 7 0,-5 5-2,-1 1-3,-6 1-3,-1 1-4,-4 0-3,2-1-2,1-2-4,0 0-2,5-3-3,6-5-5,7-5-4,6-4-3,6-7-2,1-6 1,3-7 2,1-7 1,2-4 3,-1 2 4,0-2 2,1 1 4,-3 1 2,-3 4 1,-5 5 0,-3 3 2,-5 4 4,-5 6 9,-4 4 8,-6 6 9,-2 2 2,1 3-5,-2 2-3,2 1-5,-1 2-2,0 1-2,0 0-1,0 3-1,1-2-2,0 0-2,1-1-2,2 0-1,1-3-2,2-1-2,2-3-1,2-1-1,2-3-3,1-2 0,3-4-3,2-2 0,1-4-3,1 0-3,1-3-4,1-2-2,1-3-1,1-3 2,1-5 1,1-4 2,-1-2 2,-1-1 0,-3-1 0,-1 0 1,-3-1 1,-2 4 1,-4 0 2,-3 3 1,-2 2 1,-4 2-1,-2 4-1,-3 3-1,-5 1-1,-4 2-3,-5 1-2,-5 1-2,-5 2-3,-7 5-3,-5 6-5,-5 4-3,-5 5-2,0 5 0,-1 5-1,-2 5 0,5-2-1,10-5-4,10-5-2,9-6-4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50"/>
    </inkml:context>
    <inkml:brush xml:id="br0">
      <inkml:brushProperty name="width" value="0.05878" units="cm"/>
      <inkml:brushProperty name="height" value="0.05878" units="cm"/>
      <inkml:brushProperty name="color" value="#FED406"/>
    </inkml:brush>
  </inkml:definitions>
  <inkml:trace contextRef="#ctx0" brushRef="#br0">81931 14702 374,'-13'-76'31,"3"20"-7,4 19-6,4 20-8,9 10-3,13 2-2,14 2 0,15 2-2,0 2 5,-10 4 9,-11 2 9,-11 4 9,-4 1 4,1 1-4,3 1-3,2 0-2,0 2-4,1 2-6,-1 0-4,1 1-4,0 0-4,1-1 0,1-2 0,1 1-1,0-3 0,-1-3-3,-1-3-2,0-2-1,-1-3-1,3-2 0,1-2-1,3-2 1,1-2-1,0-2-1,2-2-2,1-1-2,1-3 0,3 0 0,1 0 1,2-2 0,0 0 1,-1 2 0,-3 2 1,-2 3 0,-2 0 0,-1 2 1,-3 0-1,-1 2 2,-3 1-1,-3 0 2,-3 1 1,-3 2 1,-1 1 2,-1 4 4,1 2 3,0 4 4,-1 1 3,-1 1 0,-1 1 1,0 2 1,0-3-1,1-3-5,3-5-3,2-3-5,2-3-4,3-2-4,3-1-4,3-3-5,2-1-1,1 1 0,1-1 1,1 0 1,0 1 1,2 2 3,1 2 2,1 2 2,-1 1 2,0 0 1,-1 0 2,-1 0 0,-2 0 3,-1 0 1,-3 0 3,-1 0 1,-1-1 1,1-2-2,1-2-2,1-1-1,1-2-1,1 0 0,0 0 0,2 0 0,1 1 1,-1 0-1,1 2-1,-1 1 0,0 0 1,-2 3 0,0-1 2,-1 2 1,-2 2-4,-3 3-7,-3 4-10,-2 5-8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51"/>
    </inkml:context>
    <inkml:brush xml:id="br0">
      <inkml:brushProperty name="width" value="0.04453" units="cm"/>
      <inkml:brushProperty name="height" value="0.04453" units="cm"/>
      <inkml:brushProperty name="color" value="#FED406"/>
    </inkml:brush>
  </inkml:definitions>
  <inkml:trace contextRef="#ctx0" brushRef="#br0">41450 18066 494,'1'-15'2,"4"2"10,2 3 9,4 1 10,2 2 4,3 4 1,3 3 0,3 2 0,1 3-2,-1 4-3,-1 2-4,-1 3-4,-1 3-2,-1 1-2,0 3-1,-2 2-2,0-1-1,-1 0-1,1-1 0,0 0-1,-1-1-1,1 1-1,0 1-2,-1 1 0,1-2-3,0-3-2,-1-4-4,1-4-2,0-4-1,-1-3-1,1-2 1,0-4 0,2-7 0,8-11 1,7-12 0,7-12 1,9-16 0,14-17-1,12-20-2,13-17 0,8-13-5,8-5-6,7-4-7,8-5-7,-10 11 0,-22 29 5,-25 28 6,-22 29 6,-12 12 3,4-1 0,3-2 0,3-2 1,-2 2-9,-8 7-17,-6 7-17,-6 7-16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6:54"/>
    </inkml:context>
    <inkml:brush xml:id="br0">
      <inkml:brushProperty name="width" value="0.05514" units="cm"/>
      <inkml:brushProperty name="height" value="0.05514" units="cm"/>
      <inkml:brushProperty name="color" value="#FED406"/>
    </inkml:brush>
  </inkml:definitions>
  <inkml:trace contextRef="#ctx0" brushRef="#br0">10127 22581 398,'-28'0'0,"5"0"0,6 0 0,7 0 0,0-1 3,-2-3 3,-3-4 5,-3-2 5,0-1 1,2 1 0,4 0 1,3 2-1,4 2 2,6 4 5,6 4 4,6 4 4,2 3 1,1 3-5,0 4-3,-1 2-5,1 2-3,0 4-1,-1 3-1,1 3-2,0 2-2,-1 4 0,1 3-2,0 3-1,-1 0 0,-1 2-1,-1-1-1,0 0 0,-2-1 0,-1 0 0,-1-1 0,0-2 0,-1-2-1,1-3-2,2-5 0,0-3-3,1-4 1,2-3 0,0-3 1,1-3 1,2-3 1,1-2 0,3-4 0,1-2 0,5-6 1,5-6 1,5-7 3,8-7 0,3-6 2,1-5 0,3-4 0,2-6 1,3-9-1,4-12-2,4-12-4,3-14-2,6-7-3,5-2-4,6-1-4,7-2-5,0 2-2,-2 8-3,-4 8 0,-3 8-3,-3 7-5,-7 8-8,-5 9-8,-6 7-9,-10 8-1,-10 11 5,-13 9 6,-11 11 6,-7 4 2,1 0-2,0 0-4,0 0-1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0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82023 10850 999,'-63'21'-6,"19"-4"-12,15-3-12,17-4-12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0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60855 35981 554,'-13'-7'6,"6"1"14,6 0 12,6 2 14,3 0 2,2 2-9,0 0-9,1 2-9,2 0-5,1 0-2,3 0-2,2 0-1,0 0-3,1 2-2,0 0-1,-1 2-2,1-1 0,1-1 1,1 0 0,2-1 2,-1-1 0,1 0 1,-1 0 0,1 0 0,0 0 0,2 2 0,3 0-1,1 2 0,2-1-1,-1 1 0,0 0 0,1 0 0,-1-1-1,1 0 0,-1-2-1,0 0-1,0-1-1,-1 0-1,-1 0 0,-1 0-2,1-1 0,2-2 0,4-2 1,3-2-1,1 0 2,1 1 0,-1 0 1,0 2 1,-2 0 0,-6 2 0,-4 0-1,-4 2 1,-2 1 0,2 2-1,4 2 0,3 2-1,1 1 1,-1-1 0,-1 1 0,-1 0 0,0-1 1,3-2-1,1-3 1,2 0-1,3-2 1,1 0-1,2 0 0,2 0-1,1 0 0,-2 2 0,0 0 0,-1 2 1,-2-1-1,3 1 1,1 0 0,1 0-1,-2 0 1,-2 0 0,-3 0-1,-3 0 0,0-1 0,6 1 0,5 0-2,4 0 0,3-1 0,0 1 0,0 0 0,0 0 1,-1-1-1,0 0 1,-2-1 0,0-2 0,-2 0 0,0 2 0,-2 1 1,0 0 0,0 1 0,2 0-1,2 0 1,2 0 0,2 0 0,0 1 0,2 2 0,0 0 0,1 0 0,2-2-1,0-2 0,1-2 0,-1-1-1,-4 0 0,-4 0 1,-4 0 0,-5 0 0,-7 0-1,-7 0 0,-7 0-1,2 0-1,11 0 2,10 0 0,12 0 1,4 0 0,1 2 1,0 0 0,0 2 0,0 0 0,0 0-1,-1-1 1,1 1-1,-1 1 0,-2 0 1,-2 1 0,-2 2 1,-1-1 0,3-1 0,2 0-1,2-1 1,0-2-1,0 1 1,-2 0-1,0 0 1,-1 0 0,1 0 0,2 0 0,0 0 0,1 0 0,0 1-1,-1 1 1,1 1-1,-2 0 0,-3-2 0,-3-2 0,-2-2 0,-6-1 0,-8 0-1,-7 0 0,-9 0-2,3 0 0,11 0 1,12 0-1,12 0 1,5 0 0,-1 0 0,0 0 0,-2 0 0,1 0 1,1 0 0,3 0-1,2 0 1,0 0 1,-3 0-1,-1 0 1,-2 0 0,-2 0 0,-1 0 0,0 0 0,-2 0-1,-1 0-1,-2 0 0,-2 0-1,-2 0 0,-3 0-1,-4 2 0,-4 0 0,-3 2 0,-4 0-2,-2 0-3,-1 0-4,-2 0-3,-4-1-2,-3 1 2,-5 0 1,-3 0 0,-5 0-1,-8 0-5,-6 0-5,-7 0-6,-6-1-1,-3 0 1,-5-2 2,-3 0 0,0-1 3,5 2 1,5 0 2,5 2 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5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90250 37000 606,'26'-27'2,"4"-3"3,3-3 5,3-2 2,-1 0 3,-2 7 1,-3 6 1,-3 7 1,1 4 3,6 3 6,7 3 5,6 4 6,4 1 1,4 0-5,3 0-5,3 0-4,-2 0-4,-6 0-6,-6 0-4,-6 0-5,-6 4-7,-2 10-13,-3 10-10,-3 9-13,-10 4-5,-16 1-2,-15-1-1,-15 1-2,-12 1 1,-6 3 2,-6 3 2,-6 4 3,2-4 4,14-9 9,11-10 7,14-8 7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0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60292 35017 606,'15'-28'-5,"-4"5"4,-3 7 5,-2 5 4,-4 6 7,-4 6 12,-4 6 10,-4 6 11,-3 5 1,-3 5-9,-4 5-10,-2 5-10,-2 2-6,-3 2-2,-1 0-5,-2 1-2,-1 1-2,0-1 0,0-2-1,-1 0 1,3-3-2,4-3 0,3-5-1,4-3-2,3-3 2,-1 1 0,0 0 3,1-1 2,2-1 1,6-2 1,6-4 1,6-3 2,4-1-1,1 2-1,3 0-1,2 0-2,2 2-2,3 0-2,3-1-1,3 1-1,1 0-4,1 0-3,-1-1-3,1 1-4,0 0-3,2 0-1,2-1-2,2 1-1,1 0-3,-1 0-7,-1-1-6,-2 1-5,-2-1-3,-5-2 3,-5-2 2,-4-2 2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1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64300 37050 485,'37'0'70,"-6"0"-16,-4 0-15,-5 0-15,-3 1-8,-1 4-1,-1 2-2,-1 4-1,-2 1-2,-4 1 0,-5 1-1,-2 1-2,-4 2 1,-1 3-2,0 4 0,-1 2-1,-3 1 0,-2 0-1,-3 1 0,-3-1 0,-2 0 0,2-3-2,1-1 0,1-3-1,1-1-3,1-3-1,1-1-3,0-3-3,1-5-2,-1-10-3,-2-10-2,0-8-2,1-6-3,2 1-2,4 1-1,3 1-3,1 0 1,0 1 3,0-1 3,0 1 4,0 1 3,0 5 6,0 3 6,0 4 6,0 4 9,2 4 13,0 4 15,2 4 14,-1 4 1,-1 4-8,0 3-9,-2 5-9,0 3-6,0 5-4,0 3-3,0 4-4,0 2-1,0-2 0,0-1 0,0 0-1,0 0-2,-2 2-6,0 2-5,-1 3-6,-1-3-6,2-4-7,0-5-6,2-5-7,1-5-6,1-3-6,3-4-4,2-4-5,1-4 0,0-3 7,0-2 7,0-4 8,-1-1 3,-1-2 2,0 0 2,-2-1 2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1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65580 36924 460,'0'-14'5,"2"1"11,0 2 11,2 2 10,0 3 5,1 2-2,1 4-3,1 3-2,1 2-2,0 3-5,0 3-3,-1 4-4,1 2-1,-2 3-2,-1 3 1,0 3-1,-2 4 0,0 4-2,-2 6-1,0 5-2,-3 4-1,0 4-2,-3 3-1,-2 5-1,-1 1-2,0-1-1,1-2-1,-1 1-1,0-3-4,2-2-5,1-4-4,0-2-6,1-4-5,1-2-5,-1-4-4,1-2-6,-1-4-2,0-5 2,0-5 1,0-5 2,-1-5-1,0-5-6,-1-4-4,-2-6-5,1-2 2,1-2 8,0 0 8,2-1 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2"/>
    </inkml:context>
    <inkml:brush xml:id="br0">
      <inkml:brushProperty name="width" value="0.03615" units="cm"/>
      <inkml:brushProperty name="height" value="0.03615" units="cm"/>
      <inkml:brushProperty name="color" value="#F2395B"/>
    </inkml:brush>
  </inkml:definitions>
  <inkml:trace contextRef="#ctx0" brushRef="#br0">65379 36895 608,'0'-17'0,"2"-3"1,1-4 1,0 0 0,0-2 4,0 6 7,-2 5 6,0 5 7,-1 5 6,2 6 6,0 6 6,2 6 6,-3 4-3,-6 5-8,-6 3-10,-6 4-8,-1 2-9,0 1-4,1-1-6,1 0-4,0-1-6,2-3-5,2-4-5,0-2-4,1-3-5,2-3-5,2-2-3,2-4-4,2-4-3,2-4-4,2-6-2,2-4-2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12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65800 37100 494,'21'0'1,"-3"0"3,-4 0 1,-4 0 3,-1 1 5,1 2 7,2 2 7,3 2 7,1 1 4,1 1 0,2 2 2,0 0 0,0 0-2,-1 1-3,-1 0-4,-1-1-3,-1 0-2,1 1-1,0 0 0,-1 0 0,-2-1-21,-6 1-38,-6 0-41,-6 0-39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84363 21696 999,'-8'-8'-54,"3"2"9,-1 1 11,2 1 11,0 0 6,1-2 1,-1 0 3,0-1 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29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60350 19778 633,'0'-15'-21,"2"4"7,0 3 6,2 3 6,0 0 3,0 0 0,-1-2 1,2 0 0,-1-1 0,1-2 1,2 0 0,0-1 0,1-1-1,2 0 0,0 0-1,1 1-1,1-2-1,0 0 0,-1-1 1,1-1-1,1-1 0,0 1 1,1-1-1,1 0 1,1 1-1,0 1 1,-1 1-1,1 1 1,-1 0-1,-1 0 1,-1 0 0,0 1 0,-2-1 0,-1 2 0,-1 1 1,0 0 1,-1 0-1,2-1 1,0-3-1,1-2 0,1 0 1,2-1-1,0 0 0,1 1-1,1-1 1,-1 0 0,1 1 1,0-1 0,-1 0 1,-1 1-1,-1-1 0,0 0 0,-1 1 0,1 1 0,1 1 0,2 1 0,-1 0 0,-1 0 0,-1 0 0,-1 1 0,1-2 0,0 0-1,1-1 1,1-1-1,0-1 1,-1 2-1,0 1-1,-2 1 1,0-1-1,0 0 0,-1-1 1,1-1 0,0 0 0,0 1 1,-1 1-1,1 0 0,0 1 0,0 1 0,-1-1 1,1 0-1,0 0 1,0-1-1,-1-1 1,1-2 0,1 1-1,0 1 0,1 1-1,1 1 0,0 0 0,-1 0 0,0 0 0,-2 1-1,-1-1 1,-1 2 0,0 1-1,-2 0 1,0 2-1,2-1-1,0 0 1,1 0-2,1 0 1,0 1-1,0-1 0,0 0 1,-2 0-1,1 0 2,-2 0 0,0 1 1,-2-1 0,-1 0 0,0 0 0,-2 0 0,1 2 0,0-1 0,1 2 0,2 1 1,0-1-1,-1 0 0,1-2 1,0 0-1,0 0 0,2 0 1,0 2-1,1 1 0,0-1 1,0 0 0,-2-2 0,0 0 1,-2-1 0,1 1 0,0-1 0,0 0-1,0 0 1,1 0 0,2 0 0,0 1 0,1-1 1,0 0 0,-1 0-1,1 0-1,0 0 1,0-2-1,-1 0 1,1-1-1,0 0-1,0 0 1,-1 2 0,1 1-1,0-1 1,2 0 0,0-1 0,1-1 0,0-1 0,-1 2 0,-1 1 1,0 1-1,-1-1 0,1 0 0,1-2 0,2 0 0,0-1 0,-1-1 0,1-1-1,0-1 1,-1-1-1,1 2 1,0 1-1,-1 1 1,1-1 0,2-2 0,0-1-1,1-3 0,0 0 1,-1 1 0,-1 1 0,-1 1 0,0 0 0,0 0 1,-1 1 0,1-1 0,0 1 1,-1 0-1,1 2 1,0 1-1,-1 0 0,1 1 0,0-1-1,0 0 0,0 1-1,1 0 1,1 2-1,1 1 0,0-1 1,-1 0-1,-1-1 0,0-1 1,-2 0 0,1 0-1,0 2 1,-1 1 0,1 0 0,0 0-1,-1 0 1,1 0 0,0 0 0,-1 1 1,0-1 0,1 0 2,0-1-1,1 0 0,1-1 0,1-1-1,1 0-1,0 0 1,-1 2-1,1 1 1,-1 0-1,-1 0 0,-1 0 0,-1 0 0,0 0 0,0 1 0,-1-1 0,1 0 1,0 0-1,-1 0 0,1 0 0,0 1 1,-1-1-1,1 0 0,0 0 1,-1 0-1,1 0 1,0-2-1,0 0 0,-1-1 1,1 0-1,0 1 0,-1 0 0,1 2 1,-2 0-1,-1 2 0,-2 1 1,-2 0-1,-1 1 1,2 1-1,0-1 1,1 0-1,0 0 1,-1 0-1,0 0 0,-2 0 0,0 1-1,0 0 1,0 2 0,0 0-1,0 1 1,-1-2-1,1 0 1,0-2 0,0 0-1,2 1 1,0-1 0,1 0 0,0 0-1,0 2 1,-2 0 0,-1 2 0,1 0 0,0 0 0,1 0 0,2 0 0,-1 0 0,-1 0 1,-1 0-1,0 0 0,-1 0 0,0 0 0,-1 0 2,1 0-1,1 0 1,2 0 0,2 0 0,1 0-1,1 0 0,-2 0 0,-3 0 0,-1 0 0,-1 0-1,2 0 1,0 0-1,2 0-1,-2 0 1,1 0-1,-2 0 1,0 0-1,-1 1 1,1 2 0,2 2 0,0 2 0,0-1 0,-1-1 0,0-2 0,-2-2 0,0 0 0,0 0 0,0 2 0,-1 0 1,2 0 0,0 0 0,1-2 0,2 0 0,-1-1 0,1 2-1,0 0 1,0 2-1,-1-1-1,-1-1 1,-1 0-1,0-1 0,-1 0-1,0 1 1,-1 3-1,1 2 1,0 1 0,0-2 0,0-1-1,0 0 1,-1-2 0,1-1 0,0 0 0,0-1 1,0-1-1,2 2 1,0 0-1,1 1 1,1 1 0,0-2-1,-1 0 1,1-2 0,0 1 0,0 0-1,-1 2 1,1 0 0,0 1-1,0 0 1,-1 0 0,1 0 0,1 0 0,2 0 1,1-1 0,3 1-1,0 0 1,-3-2 0,-1 0-2,-2-2 1,-1 1-2,1 0 1,1 2 0,2 0 0,-1 1 0,-1 0 0,-1 0 0,0 0 0,-2 0 0,1 0 0,0-1 1,0 1-1,-1 1 1,1 0-1,0 1 0,0 2 0,-1-1 1,1-1-1,0 0 1,0-2 0,0 1 0,1 0 1,1 1-1,2 2 0,-1-1 1,1-1-1,0 0 1,-1-2 0,0 0 1,-1 0-1,0 0 1,-2 0-1,0 0 1,2 0-1,0 0 0,1 0 0,1-1 0,-1-1-1,1 0 1,0-1 0,-1-1-1,1 2 1,0 0-1,-1 1 0,0 2 0,0 0 0,-2 1 0,-1 2 0,1-1-1,0-2 1,1-3 0,1 0 0,1-2 0,1 2 0,2 0-1,0 1 0,-1 1 0,-1 0 0,-2 0 0,-3 0-1,1 0 1,0 0 0,1 0-1,1 0 1,1 0 0,0 0-1,-1-1 1,1 1 0,-2 0-1,-1 0 1,-2 0 0,-2 0 0,-1 0 0,2 0 0,0 0 0,1 0-1,1 0 2,0 1-1,-1 2 1,1 0 0,1 1 1,0 2 0,1 0 1,1 1 0,1 0 1,0 0-1,-1-2 0,1 0 0,-1-2-1,-1 1-1,-1 0-3,0 0-1,-1 0 0,3 0 1,2-1 0,2 1 2,0 0 0,1 2 1,-1 0-1,1 1 1,-1 0 0,-1 0-1,-1-2 0,0 0 0,-2-2-1,1-1 0,0-1-1,-1 0 1,1-1-2,1 2 1,2 0 0,0 2-1,-1-1 1,-1-1 0,-2-1 0,-3 0 0,0-1 0,0 2 1,0 0-1,0 2 1,-1-1-1,1 1 0,0 0-1,0 0 0,-1 0 1,1 1 2,0 2 2,0 0 2,-1 0 0,-1-1-3,-1 0-2,0-2-3,-1-1 0,-1 0 0,1-2 1,0 0 1,1-1 1,2 1 0,1 2 1,3 0 1,0 0 0,-1 0 0,0-2 0,-2 0-1,1-1 0,1 1 0,3 2 1,2 0 0,1 1 0,1 0 1,1 0 0,1 0 0,0-1 0,-1-1 0,-1-1-2,-1 0 0,0-1-1,-1 2-1,1 0-2,0 2-2,-1-2-1,-1-1 0,-1-2-1,-1-2 0,0 0-1,0 0 1,-1 2 1,1 0 0,-1 0 1,-1 0 0,-1-2 1,0 0 0,-2 0 2,1 2 2,0 2 1,0 2 3,-1 0 0,-1 1 1,0 0-1,-2 0 0,0-1-1,0-1 1,0 0 1,-1-2-1,1 0 1,0 0-1,0 0-1,0 0-1,0 0 0,-1 0 0,1 0-1,0 0 0,0-1 1,2 2-1,0-2 0,1 1 0,0 1 0,0 0 0,-2 1 0,0 2 0,-2-1 0,1-1 1,0 0-1,0-2 1,0 1 0,0 0 0,-1 1-1,1 2 0,0-1 1,2-1-1,0 0 0,1-3 0,1 1 0,0 0 0,0 0 0,0 0-1,-1 0 1,1 2 0,0 0-1,0 2 1,-1-1-1,-1-1 1,-1-1 0,0 0-1,-1-1 1,1 0 0,2 0 0,0 0 0,1-1 0,-1 2 0,1-2 0,0 1 0,0 0 0,1 0 0,2 0 0,0 0 0,1 0 0,-1 0-1,1 0 1,0 0-1,-1-1 1,-1 1-1,-1 0 0,-1 0 1,0 0-1,0 0 0,0 0 1,-1 0 0,1 0-1,2 0 1,0 0 0,0 0 1,2-1-1,-2 1 1,-1 0-1,-1 0 0,1 0 1,0 0-1,1 0 0,1 0 0,1 0 0,0 0 1,-1 0-1,1 0 0,0 0 0,1 1 0,1 2 0,1 0 0,2 1 0,0 0 2,0 0 0,3-1 0,-1 1 2,-1 0-1,-1 0 0,-1 0 1,-1 0-1,1-1-1,0 1 1,-1 0-1,1 0-1,0 0 0,-1 0 0,1-1-2,0 2 1,1 0 1,1 1 1,1 2 0,1-1 1,1-1-1,1-1 1,1 0 0,1-1-1,1 1 0,0 2-1,2 0-1,1 1-1,1-1 0,1 1-2,1 0 0,0 0 0,0-1 0,0 1-1,1 0 1,-2-1 0,0-1 0,-1 0 0,-1-2 1,0 0 0,-1 2 0,0 0 0,1 1 1,-2 0-1,0 0 0,-1-2-1,-1-1 0,-1 1-1,-1 0-1,-1 1 0,-1 2 0,0-1-1,1-1 0,1-1 0,1 0 0,1-1 1,1-1 0,1 1 0,1 0 2,-1 0 0,0 0 0,-1 0 2,-1-1 0,-1 2 1,-1 0 0,-1 1-1,-1 2 1,0 0-1,-1 1-1,1 1-1,-1 1 0,1 1-1,1 0 0,1-1 1,1 1 0,0-1-1,-1-1-5,-1-1-3,-1 0-6,-1-1-2,-1 1-1,-1 1-1,-1 2-1,-2-2-1,-2-3 1,-4-3 0,-3-2 0,-2-2 2,0 0 2,-2-1 3,0 2 2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7:52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69673 16448 582,'-43'0'-10,"9"0"5,9 0 3,9 0 3,5-1 3,0 0-1,2-2-1,1 0-1,-1-1 0,0 0 1,-1 0 0,-1 1 0,-1-1-1,2 2 0,1 0-2,0 2-1,0-1 1,-1-1 0,-3 0 0,-2-1 1,0-1 1,1 0 0,1 0 0,1 0 1,0 1-1,0 0 1,0 2 0,1 0 0,-2 1 1,0 0 0,-1 0 0,-1 0 1,-1 0-1,0-2 1,1 0-1,-1-1-1,1-1 1,0 2 0,2 0 0,1 2 0,0-1 0,1-1 0,-1 0 0,0-1 1,0-1-1,1 2 2,-1 0 0,0 2 0,0-1 1,0 0-2,1-2 0,-1 0-2,-1 0 0,0 0-1,-1 2 0,-1 0 0,0 1-1,1-2 0,0 0 0,2-1 1,0-1-1,1 2 1,-1 0 0,0 2 0,0-1 0,1-1 0,-1 0 0,0-1 0,1-1 0,0 0 1,2 0 0,1 0 1,-1 1-1,0 0 1,-1 2 0,-1 0 0,-1 1-1,2-2 0,1 0-2,1-1 0,-1-2 0,0 2 0,-2-1 0,0 0 1,0 0 0,1 0 1,0 0-1,2 0 2,0 0-1,-2 0 0,0 0 0,-1 1 0,-1-2 0,0 2-1,0-1 1,1 0-1,-1 0 1,0 2-1,0 0 1,1 2-1,-1-1 0,0 0 0,0-2-1,1 0 0,-2-1 0,0 0 1,-1 0-1,-1 1 1,0-2 0,0 2-1,2-1 2,1 0-1,-1 0 0,0 0 1,-1 0 0,-1 0 0,-1 0 1,1 0-1,-1 0 0,0 1 0,1-1 0,-1 2-1,0 0 0,1 2 0,-1-1 0,0-1 0,1 0-1,-1-1 1,0-1 0,1 0 0,-1 0 1,0 0 0,1 0 0,1 0 0,1 0 1,0 1 0,1-2-1,1 2 1,-1-1-1,0 0-1,0 0 1,1 0-2,-1 0 1,0 0-1,0 0 1,1 0-1,-1 0 1,0 1 1,1-2-1,1 2 1,0-1 0,2 0-1,0 0 1,0 2-1,1 0 0,-1 2-1,-1 0 0,0 0 0,-2 0-1,1 0 1,-2 0-1,2 0 0,0 0 0,2 0 0,0-1 1,-2 0-1,0-2 1,-1 0-1,0 0 1,0 0 0,2 2 0,1 0 0,0 1 1,0-2-1,0 0 1,1-1-1,-1-1 1,0 2 0,0 0-1,0 2 1,0-1-1,1-1 0,-1 0 1,0-1-1,0-1 1,0 2 0,0 0 0,0 2 0,1-1 0,-1 0 1,0-2 0,0 0 0,0 0 1,-2 0-2,0 2 1,-1 0-1,0 1-1,0-2 1,2 0-1,1-1 1,-1-2 0,0 2 0,-1-1 0,-1 0 1,-2 0-1,0 0 0,-1 0 0,-1 0-1,-1 1 1,2 0-1,1 2 0,1 0 1,0 1 0,0-2-1,0 0 1,2-1-1,-2-2 1,2 2-1,0-1 2,3 0-1,-2 0 0,0 0 1,-2 0 0,0 0 0,-2-1 0,-1 0 0,-3-1-1,-1-1 1,-1-1-1,4 2 0,3 1 0,3 0 0,0 1-1,0 0 1,-1 0 0,-1 1-1,-1-2 1,2-1-1,0 0 1,2-1-1,0-1-1,-2 2 1,0 1 0,-1 1 0,-2-1 0,-1 2-1,-3-1 1,-2 0 0,1 0 0,1 2 0,2 0 0,3 2 0,0-1 0,0 0 0,0-2 0,1 0 0,-2-1 0,0 0 1,-1 0 1,-1 1 0,0-2 1,2 2-1,3-1-1,1 0 1,0 0-2,-2 0 1,-2 0-1,-1 0 0,-1 0 0,2 0 0,2 0 1,3 1 0,-1-2 1,-2 2-1,-2-1 1,-1 0 0,-2 0 0,2 2-2,1 0 0,1 2-2,0-1 1,0 0-1,0-2 1,1 0 0,-2 0-1,0 0 1,-1 2 1,-1 0-1,0 1 1,2-2-1,3 0 0,1-1 0,0-1 0,-2 2 1,-2 0 1,-1 2 0,-1-1 1,2-1-1,2 0-1,3-1 1,0-1-1,0 0 0,0 0 1,0 0 0,0 1-1,-2 0 1,0 2 0,-1 0-1,-2 1 0,-1-2 0,-3 0 0,-2-1-1,1-2 0,3 2 0,3-1 1,3 0-1,0 0 1,0 2 0,-2 0 0,0 2 0,0-1 1,1 0-1,0-2 0,2 0 0,-1-1 0,-2 0 1,-1 0-1,-3 1 0,0-2 0,3 2 0,1-1 1,2 0-1,0 0 0,-2 0 1,-2 0 1,-1 0 0,-1 0 0,1 0-1,0 0 0,2 1 0,0-2-1,1 2 0,-1-1 1,0 0 0,0 0-1,1 2 1,-1 0 0,0 2 0,1-1-1,0 0 1,2-2-1,1 0 1,-1-1-1,-2 0 0,-2 0-1,-1 1 0,-2-1 0,2 2 0,1 0 0,1 2 1,0-1 0,0-1 0,1 0-1,-1-1 1,0-1 0,0 2-1,0 0 1,1 2-1,-1 0 0,0 0 0,0 0 0,1 0 1,-2 0-1,0 0 0,-1 0 0,-1 0 0,-1 0 0,1 0 0,-1 0 1,0 0-1,1 0 1,-1 0-1,0 0 1,1 0-1,-1-1 1,0 0 0,0-2 0,1 0 1,-2 0-1,0 0 1,-1 2-1,-1 0 1,0 1-1,1 0 0,1 0 0,1 0 0,0 0 1,2-2-1,1 0 0,1-1 0,-1-1 0,0 2 0,-1 0 0,-1 2 0,0-1 0,0-1 0,2 0 0,1-1 0,0-1 0,1 2 0,-1 0 0,0 2 0,0-1 0,0 0 0,1-2 0,-1 0 0,0-1 0,0 0 1,1 0-1,-1 1 1,0-2 0,0 2 0,0-1 0,1 0-1,0-1 1,0 0-1,2-1 0,1-2 1,0 1-1,0 1 0,0 0 0,0 2-1,0 0 1,-2 0 0,0 0 0,-1 0 0,0 0 0,0 0 0,2 0 0,1 1 0,-1-2-1,0 2 1,-1-1-1,-1 0 1,-1 0-1,0 2 0,0 0 1,1 2 0,-1-1 0,0 0-1,0-2 1,1 0 0,-1-1 0,2 0 0,1 0 0,0 1 0,1-2 0,-1 2 0,-2-1 0,0 0 0,-1 0 0,1 0 0,-1 0 0,0 0 1,0 0-1,1 0 0,-1 0 0,0 1 0,1-2 0,1 2 0,0-1 0,2 0 0,0 0 0,0 0 0,0 0 0,1 0 0,-2 0 0,0 0 0,-2 0 0,0 1 0,0-2 0,1-1 0,0 0 0,2-1 0,0-1 0,1 2 0,-1 1 0,0 1 0,-2-1 0,-2-1 1,-3 0-1,-3-1 0,0-1 0,2 2 0,4 1 0,3 1 0,1-1 1,0 2 0,1-1 1,-1 0 1,0 0 0,0 0 0,0 0 0,0 0 0,1 0-1,-1 0 0,0 0 0,0 1-1,0-2-1,0-1 0,0 0-1,1-1-1,-1-1 0,0-2 1,0 0-1,0-1 1,0 0 0,1 2 0,-1 2 1,0 3 0,0-1 0,2-1 0,1 0 0,0-1 0,0-1 0,-1 0 1,-3 1-1,-2-1 0,0 0 1,0 0-1,2 0 0,1 0 0,0 1 0,0 1 0,0 0 1,1 2-1,-1-1 0,2 0 0,0-1 0,2-2 0,-1 1 0,0 0 0,-1-1 0,-2 0 0,1 0 0,1-2-1,0 0 1,2-1 0,0 0 0,0 0 0,0 2-1,0 1 1,0 0 0,-2 0-1,0 0 1,-1 0-1,-1 1 0,2-1 1,1 0-1,0 0 1,1 0 0,0 0 0,0 1-1,1-1 1,-2 0-1,2 0 0,-1 0 1,0 0-1,-1 0 1,0-2-1,-1 0 0,-2-1 0,1 0-1,1 1 1,0 0 0,2 2 0,0 0 0,0 0 0,0 1 0,0-1 0,-1 0 0,0 0 0,-1 0 0,-1 0 0,-1 1 0,2-1 0,0 0 0,2 0-1,0 0-1,0-2 2,0 0-1,0-1 1,0-1 0,1 0 0,-1 0 0,0 1 1,0-1 0,0 0-1,0 0 1,0 1-1,0 0 1,0 0 0,0 2 0,0 1 0,0 0 0,-2 0-1,0 0 1,-1 0-1,-1 1-1,2-1 1,1 0 0,0 0 0,1 0 0,-2 0 0,0 1 0,-1-1 0,-1-1 0,0 0 0,0-2 1,0 1-1,1-2 1,1 2 0,0 0-1,2 2 1,-1 0-1,0-2 1,-1 0-1,-2-1 1,1-1-1,-1 1 0,0-1 0,0 0 0,1 1 0,0 1 0,2 0-1,1 2 1,-1-1 0,2-2 0,-1-2 0,0-1 0,-1-1 0,0 2 0,-1 3 0,-2 1-1,1 1 1,1-2 0,0 0 0,2-1 0,-1-1 0,0 0 1,-1 0-1,-2 1 1,0-1-1,1 0 1,-1 0 1,0 1-1,0-1 1,2 0-1,1 0 0,0 1 0,1-1 0,-2 0 0,0 0 0,-1 1 0,-1 0 1,2 0-1,1 2 0,0 1 0,1-1 1,-2 0 0,0-2-1,-1 1 1,-1-2 0,2 2 0,1 0 1,0 2-1,1 1 0,-2 1 1,0 0-1,-1 2 1,-1-1-1,2 0 0,1-1 0,0-2 0,0 1-1,-2 1 1,-1 0 0,-3 2-1,-1 0 1,0 0 0,1 0 0,-1 0 1,1 0 0,0 0 0,2 0 0,1 1 1,0-2-1,0 2 1,0-1-1,0 0 0,-1 0 1,-1 2-1,-3 0 0,-2 2 1,0 0-1,-1 0 0,0 0 0,1 0-1,0 0 1,2 2-1,2 0 0,3 2 0,-1 0 0,0 0 0,-2-1 2,0 2-1,0-1 1,1 1 0,0 1-1,2 2-1,0 0 1,-2 2 0,0 0 0,-1 1 1,-1 1-1,0 0 1,1-1-1,-1 1 0,1 0 0,0 0 0,2-1-1,1 1 1,0 0-1,0 0-1,0-1 1,0 1-1,1 0 0,-1 0 1,0-1-1,0 1 1,0 0 0,0 2 0,0 0 1,1 1 0,-1 0 0,0-1 0,1-1 0,-1 0 0,0-2 0,1-1 0,-1 0 0,0-2-1,0 0 0,0 2 0,0 0 1,1 1 0,-1 1 0,0 2 1,0 0-1,0 1 0,0 0 0,1-1 0,-1-1-1,0 0 0,-1-2-1,0 1 1,-1 0-1,-1 0 0,-1-1 0,2 1 1,1 0-1,0 0 1,2-1 0,-1 1-1,0 0 1,0 0-1,0-1 1,0 1 0,1 0 0,-1 0 0,0-1 1,0 1-1,0 0 0,0 0 0,1 0-1,1 1 1,0 1-1,2 2 0,-1-1 0,0-1 0,-1-1-1,-2 0 1,0-2 0,-2 1 0,0 0-1,-1 0 1,0 0-1,0 1 1,2 1-1,1 1 1,-1 1 0,0 0 0,-1-1 0,-1 1 0,-1 0 0,2-1 0,1 1 0,1 0 0,0-1 0,0-1 0,0-1 0,0 0 0,0-1 0,0 1 0,1 1 0,-1 1 1,-1 1-1,0 0 0,-1-1 0,-1 1 0,-1 0 1,2-1-1,1 1 0,0 0 0,1 0 0,-1 1 0,-2 0 0,0 2 0,0 0 0,1-1 1,0-1 0,2 0 0,0-2 0,0 1 0,0 0 0,1-1 0,-1 0 0,2-1-1,1 0 0,0-2 1,0 2-2,0 4 0,-1 3-1,-1 5-1,-1 0 0,0-2 2,0-1 0,0-2 1,1-2 1,0 1-1,2-1 0,1 1 0,0-1 1,0-1-1,0-1 0,0-1 0,0 0 1,0 0-1,0-1 1,0 1 0,1-1-1,0-1 1,2-1-1,1 0 1,-1-1 0,-1 1-1,0 1 0,-1 2 1,-1 0-1,0 1 0,0 1 0,0 1 0,0 0-1,0-3 1,0-1 0,0-2 0,0-2 0,0 1 0,0 0 0,1 0-1,-1-1 1,0 1 0,0 0-1,0 0 1,1-1-1,0 1 1,1 0 0,2 0-1,0-1 1,-2 1 0,-1 0 0,0 0 0,0-1 0,0 1 0,2 0 0,0 0 0,1-1 0,-2 1 0,0 0 0,-1 0 1,-1-1-1,0 1 0,0 0 0,0 0 0,0-1 0,0 1 0,0 0 0,0 0 0,0 0 0,0 1 0,0 1 0,1 2 0,-1-1 0,2-1 0,0-1 0,2 0 0,-1-1-1,0 3 1,-2 1-1,0 3 1,-1 1-1,0-1 0,0 1 1,0 0-1,0-2 0,0 0 0,0 0 0,1-2 1,-2 0-1,2 1-1,-1 1 0,0 2 0,0-2 0,0 0-1,0 0 0,0-2 0,0 0 0,0 1 0,0 1 0,1 2 0,-2-2 1,-1 0-1,0 0 0,-1-2 0,-1 0 0,2 1 0,1 1 0,0 2 1,1-1-1,1 1 1,-1-1-1,0 1 0,-1-1 0,-2 1 0,-2-1-1,-2 1 0,0-1 0,3-1 1,1-1-1,2 0 0,0-1 1,-2 3-2,-2 1 0,-1 3 0,-3 1-1,0 3 1,-1 1 1,-1 3 1,-1-1 0,2 0 0,1-1 0,1-1-1,0-1 1,0 1 0,1-1 0,-1 1 0,0-1 0,0 1-1,0-1 1,1 1-2,-2-1 1,0 2 0,-1 1 1,-1 1-1,-1 2 1,-2 2-1,0 3-1,-1 4 0,-1 2-1,-3 2 0,-1 2 0,-3 2 0,-1 1 0,-1 0 0,-1-1 0,0 2 0,-2-3 0,1-3-2,0-2-1,-1-3-2,1-2-1,0 0 1,-1 0 0,1 0 0,0 2 0,-1 5-2,1 2 0,-1 5-2,0 2 0,-2 0-1,-3 0-1,-1 0-1,1-5 1,6-6 2,4-9 3,5-8 2,3-4 2,2-3 1,3-1 0,1-2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8:12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80707 14171 666,'14'-14'-44,"-3"4"13,-3 2 14,-2 2 14,-2 2 6,0 0 1,0 0-1,0 1 0,-1-2 1,1-2 2,0-2 2,0-2 2,0 0 2,0 2-1,0 3-1,0 1 1,-1 0 0,0 0 1,-2-1 1,0-2 2,-2 1 1,-2 1-2,-2 0 1,-2 2-1,-1 0-1,0 2-2,1 0-1,-1 2-2,0 0 0,0 2-1,0 0 1,0 2 0,0 0-1,-1 2 1,-2 0 0,0 1 0,0 1 0,1 0 0,0 0-1,2 0 1,0 1 0,0 3-1,1 3 1,-1 4-1,0-1 0,0 0-2,0-1 0,0-1-2,1 0 0,2 1-1,3 2 1,1 0-1,0-1 0,-1-1 0,0-2 1,-1-3 0,-1 1 0,2 0-3,0 1 0,2 1-3,0 1 1,0 1 0,0 2 3,0 0 1,0-2 0,0 0 0,0-2 0,0-3 0,0-1 0,2 0 0,0-2 1,2 0-1,0-2 0,2 1 1,0 0-1,1 0 1,2-1 0,4-2-4,2-3-1,3 0-2,3-5-4,3-2-2,3-5-4,3-4-4,4-4-2,5-3 0,8-5-1,5-3-1,-3 2-6,-8 4-9,-11 7-10,-9 5-10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8:13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82632 12885 553,'9'-8'80,"2"2"-19,1 1-18,3 0-20,0 1-10,-1 1-2,0-1-1,-2 0-3,0 0-3,1 0-5,2 0-5,0 0-5,-1 0-6,-1 0-7,-2 0-6,-2 0-8,-2-1-1,-2-1 0,-3-3 3,0-2 0,-4-1 6,0 1 7,-3-1 8,-2 0 8,-1 0 5,0 1 3,0-1 3,1 0 2,-1 1 3,0 2 1,0 3 2,0 1 2,0 1 0,1 2-2,-1 0-1,0 2-1,0 0 1,0 2 3,0 0 3,1 2 4,-1 0 0,0 2-1,0 0 0,0 1-1,0 2-1,1 4-1,-1 2 0,0 3-1,0 2 0,0-1-1,0 1 0,1-1-1,-1 1-1,2 0-1,0-1-2,2 1-1,1-1-2,0 1-3,1-1-2,2 1-2,0-1-2,2 1 2,1 0 1,0-1 1,2 0-1,2-3-3,1-1-5,3-2-2,2-3-3,0 0 0,1 0-1,1-2 0,0 0 0,-1 0 0,0 0 1,-2-1 0,-1 1 0,-2 0 1,-3 0 1,-1 0 0,-1 0 1,-2-1 0,0 1 0,-2 0 1,1 0 1,0 2 3,2 0 1,0 1 3,-2 2 0,-4 2 1,-5 1 0,-5 3 0,-2-2-1,2-3 0,2-4-1,3-4 0,-1-2 0,0 2 0,-2 0 0,0 1 1,-1 2 0,-3 0 0,-2 1 1,-1 2-1,-3-1 3,-2-1 2,-1-1 2,-2 0 4,-1-1 1,3-1 1,1 1 1,3 0 1,1 0 0,2 0 0,2 0 0,3-1 0,4 1 1,8-2 2,8-1 2,8 0 3,5-2-2,6-1-2,5 0-4,5-1-2,4-2-3,4-1-1,4 0-1,4-1-1,1-1-1,-2 0-4,-2 0-4,-2 0-2,2 0-9,9 0-13,7 0-15,9 1-13,-3-1-4,-13 2 6,-12 0 6,-14 2 6,-7 0 4,-3 0 1,-3 0-1,-2 0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0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67462 49140 519,'-8'-15'2,"2"3"4,0 1 5,2 2 4,0 6 11,0 10 15,0 10 18,0 9 15,0 6 2,-2 3-13,0 1-15,-1 2-13,0 0-15,2-3-15,2-4-17,2-2-15,1-3-12,0-3-8,0-3-6,0-2-8,-1-4-1,0-1 4,-2-2 4,0-2 4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6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90500 37350 506,'-47'23'-27,"6"-3"15,7-3 15,6-2 15,4 2 11,4 9 4,3 10 5,3 10 4,3 4 0,3 0-5,3 0-4,4 0-5,-3 4-4,-5 10-3,-7 10-4,-5 9-3,-3 4-3,4 1-2,3-1 0,3 1-3,3-7 0,3-12-1,3-13 0,4-12-1,4-15-2,6-15-4,7-15-3,6-16-5,10-23-6,17-27-8,15-28-9,16-28-9,2-7-1,-8 16 5,-10 15 5,-9 17 5,-10 13 6,-9 13 5,-10 12 5,-8 13 6,-4 7 6,3 4 9,3 3 8,4 3 8,-1 7 6,-3 14 3,-3 11 3,-2 14 4,-5 5-2,-2 1-5,-3-1-5,-3 1-5,-2 2-5,0 7-5,0 6-4,0 7-4,-4 4-2,-5 3-1,-7 3 1,-5 4 0,-8-3 0,-5-5 0,-7-7-1,-5-5 0,-3-17-12,4-24-20,3-26-22,3-24-20,3-20-6,3-11 12,3-14 11,4-11 11,2-9 10,4-3 7,3-3 6,3-2 8,3 3 5,3 14 3,3 11 5,4 14 3,2 10 5,4 9 3,3 10 5,3 10 4,3 7 3,3 6 4,3 7 3,4 6 4,1 6-1,0 6-3,0 7-4,0 6-3,1 6-1,4 6 0,3 7 0,3 6 0,-2 6-1,-6 6-2,-6 7-3,-6 6-2,-6 4-2,-2 4-2,-3 3-1,-3 3 0,-6 7-2,-5 14-2,-7 11-1,-5 14-2,-8-1-2,-5-12-5,-7-13-4,-5-12-4,-9-4-5,-9 7-6,-10 6-4,-8 7-6,-3-6-4,7-15-1,6-15-3,7-16-2,4-13 2,3-9 4,3-10 4,4-8 5,2-11 2,4-8-1,3-10-1,3-9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24"/>
    </inkml:context>
    <inkml:brush xml:id="br0">
      <inkml:brushProperty name="width" value="0.06061" units="cm"/>
      <inkml:brushProperty name="height" value="0.06061" units="cm"/>
      <inkml:brushProperty name="color" value="#00BFF3"/>
    </inkml:brush>
  </inkml:definitions>
  <inkml:trace contextRef="#ctx0" brushRef="#br0">43958 23459 362,'-15'-8'2,"0"0"3,2 0 2,1 0 4,4 2 9,6 2 17,7 4 16,8 3 15,2 1 4,-1 3-13,-1 2-11,0 2-12,-1 1-7,3 1-4,2 1-2,1 2-4,2 1-3,2 3-1,-1 3-2,3 3-2,-1 1-1,-2 0 0,0 0-2,-1 1 0,-1-1 0,1 2 0,-1 1-1,1 1 0,0 2-5,-1 5-9,1 3-12,0 4-9,-2-1-5,1-5 1,-2-4 1,-1-5 0,-1-5 2,-3-1 1,-1-4 1,-2-3 3,-2-2 1,0-1 2,-2-1 3,0 0 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24"/>
    </inkml:context>
    <inkml:brush xml:id="br0">
      <inkml:brushProperty name="width" value="0.05708" units="cm"/>
      <inkml:brushProperty name="height" value="0.05708" units="cm"/>
      <inkml:brushProperty name="color" value="#00BFF3"/>
    </inkml:brush>
  </inkml:definitions>
  <inkml:trace contextRef="#ctx0" brushRef="#br0">43574 24097 385,'-16'-8'1,"0"-2"1,1 0 1,-1-1 1,3 3 13,8 8 21,7 8 24,6 7 22,4 6 3,1 1-15,2 3-15,0 1-16,1 3-9,1 3-5,1 3-5,1 3-4,1 0-3,4 0-3,3-2-2,3-1-3,1 0-4,-1-1-6,-1-1-7,-1-1-6,-1-2-7,1 0-8,-2-1-8,2-1-7,-3-3-3,-5-5 3,-5-5 3,-5-4 3,-2-3-1,0 1-5,0 1-4,0 2-4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29"/>
    </inkml:context>
    <inkml:brush xml:id="br0">
      <inkml:brushProperty name="width" value="0.03593" units="cm"/>
      <inkml:brushProperty name="height" value="0.03593" units="cm"/>
      <inkml:brushProperty name="color" value="#00BFF3"/>
    </inkml:brush>
  </inkml:definitions>
  <inkml:trace contextRef="#ctx0" brushRef="#br0">40847 18849 612,'0'-15'1,"0"-1"2,0 0 2,0 1 2,0 0 3,0 2 4,0 2 2,0 3 4,-2 0 3,-4 2 3,-4 0 3,-3 2 2,-3 1-1,2 2-5,1 2-6,1 2-5,-1 2-4,0 4-3,-1 2-2,-1 3-2,0 3-1,0 1 1,3 3 0,0 2 2,0 0 0,0 1 0,1 2 1,-1 1 0,1 1 1,0-1 0,2 1 1,1-1 0,1 0 0,2-1-1,2-1-3,2-1 0,1-2-3,2 0-1,0-1-2,2-1-2,1-2 0,3-3 2,4-2 0,2-4 3,4-2-4,3-2-7,5-3-8,2 0-8,5-5-5,3-2-5,3-5-4,2-4-3,0-1-2,-8 1 5,-5 1 2,-5 1 4,-5 0 3,-1 2 4,-2 0 3,-2 2 3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0"/>
    </inkml:context>
    <inkml:brush xml:id="br0">
      <inkml:brushProperty name="width" value="0.03862" units="cm"/>
      <inkml:brushProperty name="height" value="0.03862" units="cm"/>
      <inkml:brushProperty name="color" value="#00BFF3"/>
    </inkml:brush>
  </inkml:definitions>
  <inkml:trace contextRef="#ctx0" brushRef="#br0">42450 18196 569,'22'0'57,"-1"0"-13,-2 0-14,-3 0-14,0 0-7,2-2-2,0-1-2,1 0-2,-1 0-3,-4 0-2,-1 2-4,-4 1-3,-3-2-7,-4-2-11,-4-4-11,-4-2-10,-3-3-1,-2-2 12,-1-1 11,-2-3 12,-1 1 7,2 3 3,3 3 3,1 3 4,1 2 2,0 2 4,0 2 1,0 2 4,1 0 2,1 0 2,0-2 2,2 0 3,-1 0 1,0 2 1,-1 2 1,-2 2 1,1 3 1,-1 4-1,0 3-1,0 5 1,0 1-2,0 1-3,1 0-2,-1-1-2,0 1-2,2 0 0,1-1 1,0 1-1,1-1-1,0 1-1,0-1-2,0 1-2,1-2-2,0-1-3,2-2-3,1-2-4,1-2-1,3-1-2,4-1-2,2 0-2,3-2-3,1-1-4,3-1-3,2-1-5,1-1 0,1 0 1,1-1 0,1-2 2,-1 0 2,-3 0 2,-3 0 4,-2 0 2,-5 3 4,-5 6 3,-4 5 4,-5 7 3,-4 1 3,-2-1-2,-2-2 1,-1-3-2,-3 0-1,0 2-2,-1 0-3,-1 1-3,0-1 0,1-1 1,0-2 2,2-2 0,0-2 1,-1 1 2,-1 0 1,-1 0 1,-1-1 2,-1 1 3,-1 0 2,-1 0 4,1-2 2,3-1-1,3-2 1,3-2 0,5-2 2,8-1 1,8 0 3,8-1 1,5-2-2,5-1-9,3 0-9,4-1-8,1-1-7,0 0-5,-1 0-4,-1 0-4,-2 1-2,0 0-1,-1 2 0,-1 0 1,0 0-3,-2-2-2,2-2-3,-1-1-3,-1-2 2,-5 2 4,-3 1 7,-4 0 5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1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45072 18150 582,'-20'8'7,"5"0"12,6 0 14,6-1 13,6 0 3,4-2-7,5-2-8,6-2-8,1-1-6,0 0-5,0 0-4,1 0-6,0-1-4,-1-2-4,1-2-2,-1-2-4,0 0-2,-2 1-1,-3 0-1,-1 2-1,-4 1 4,-4 4 8,-6 2 7,-4 4 9,-4 1 4,-2 1 0,-2 2 0,-1 0 1,-2 1-1,-2 3-3,0 2-2,-1 2-3,0 1-2,1 1-1,1 1-2,1 0 0,0 3-4,-4 5-4,-4 3-5,-1 4-5,-1 0-2,2-3-1,4-5-2,3-3 0,4-4 0,3-3-1,4-3 0,4-3 0,4-5-5,4-6-9,4-7-9,3-8-9,3-4-1,2-1 8,0-3 8,1-1 9,0-1 6,-1 1 5,-1 1 5,-1 1 4,-1 2 2,-2 2 2,-4 4 1,1 3 1,-3 2 8,1 2 19,0 2 17,0 2 18,0 2 4,0 0-7,-1 2-7,1 0-9,-1 1-6,0 2-5,-2 0-5,0 2-6,-1 0-2,0 3-1,-1 2-2,1 2 1,0 2-4,-2 3-4,0 3-4,-2 3-6,0 2-2,-2 1-1,0 0-1,-2 1-1,0 0-1,-2-1-4,0-3-3,-1-1-3,-1-3-3,2-3-3,1-3-3,0-2-2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2"/>
    </inkml:context>
    <inkml:brush xml:id="br0">
      <inkml:brushProperty name="width" value="0.03674" units="cm"/>
      <inkml:brushProperty name="height" value="0.03674" units="cm"/>
      <inkml:brushProperty name="color" value="#00BFF3"/>
    </inkml:brush>
  </inkml:definitions>
  <inkml:trace contextRef="#ctx0" brushRef="#br0">46300 19000 598,'14'7'-13,"-1"-2"16,-2-3 18,-2 0 17,-1-1 8,2 2 1,0 2 1,1 1 0,1 1-4,1 1-7,1 0-7,1 0-7,0 0-7,-3 0-6,-1 0-7,-2-1-5,-2 1-2,0 1 1,-2 1 1,0 2 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3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47088 17747 604,'36'-8'76,"-7"2"-16,-7 1-15,-7 1-17,-3-1-8,1 2-1,2-1-3,0 0-2,1 0-3,-1 2-4,1 0-5,0 2-5,-4 1-2,-7 4-3,-6 2-1,-8 4-2,-3 1 1,-1 1 5,-1 1 5,-1 1 5,-1 2 3,0 1 3,1 3 2,-1 2 2,0 0 1,0-2 0,1 0-2,-1 0 0,1-1-3,1 1-1,0 1-2,2 1-3,2-1-2,2-4-4,4-2-3,3-2-3,2-4-3,1 1-4,3-2-3,2 0-4,3-4-4,6-5-5,4-4-3,5-5-6,1-2 1,-1 0 4,-3 2 5,-1 1 5,-2-1 5,1 0 3,0-2 5,-1 2 4,-1-2 3,-2 2 5,-5 2 4,-2 2 3,-3 3 7,-4 2 9,-4 3 7,-4 4 8,-3 2 1,0 1-10,-4 2-7,-2 3-10,-2 1-6,-1 1-5,-3 1-5,-1 2-5,-4 0-2,-3 1-1,-5 0-1,-3 3 0,-1-1 2,2-2 2,2 0 2,1 0 4,4-3 1,0-1-1,3-2-1,1-2 0,3-3 0,3-1 1,3-2 1,3-2 0,4-2 7,6-1 11,6 0 11,6-1 11,5-3 1,7 0-9,5-3-8,7-2-9,2 0-5,1 0-4,-2 2-2,1 1-2,0-1-5,1-1-4,-1 0-4,0-1-6,0-1-2,1 2-2,-1 1-1,0 1-2,-1-1 0,-4-1 1,-2 0 2,-3-1 0,-3-1-1,-1 0-3,-2 1-5,-3-1-3,-1-1 0,-4 0 3,-3-2 5,-2 1 3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3"/>
    </inkml:context>
    <inkml:brush xml:id="br0">
      <inkml:brushProperty name="width" value="0.0409" units="cm"/>
      <inkml:brushProperty name="height" value="0.0409" units="cm"/>
      <inkml:brushProperty name="color" value="#00BFF3"/>
    </inkml:brush>
  </inkml:definitions>
  <inkml:trace contextRef="#ctx0" brushRef="#br0">48277 18265 537,'-8'-14'0,"3"3"0,0 2 0,0 4 0,0 0 1,0-2 2,-1-2 1,-1-1 2,-1 0 9,3 6 18,-1 4 17,2 6 17,0 5 3,2 5-12,0 7-14,2 5-11,0 6-9,2 7-5,0 5-3,2 6-5,-1 6-4,0 7-5,-2 6-6,0 8-4,-1 4-5,0 0-6,0 2-4,0 1-5,1-1-5,2-2-3,1-2-5,3-1-4,0-5-2,1-5 1,0-4 0,0-4 1,-2-9 4,1-10 8,-2-12 7,0-9 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4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49693 17605 662,'0'-21'6,"0"3"13,0 4 12,0 4 13,-2 7 4,-4 8-4,-4 9-5,-3 10-4,-2 3-7,3 0-10,1 1-9,3-1-10,1-1-6,2-6-2,2-2 0,2-4-2,1-3-2,0-1-4,0-1-3,0 0-4,1-1-2,2 0-1,2-1 1,2 1-1,1 0 2,-1 0 2,1 0 3,-1 0 3,0 0 2,-2 1 2,-2 1 1,-2 2 1,-2-1 2,-2 1 3,-2 0 1,-2 0 3,0-1 1,-1 1 3,1 0 0,-1 0 3,1-2 2,4-1 5,2-2 4,4-2 5,1-1 1,2 2 1,0 0 0,1 2-1,0 1 1,-2 5 0,-3 4-1,-1 2 0,-2 4 0,-1-1-3,-3 1 0,-2-1-2,0-1-1,1-3 0,0-3-1,2-2 1,1-6-8,2-8-15,2-8-14,2-8-15,3-7-7,4-7-1,3-6-1,4-8 0,2-3 1,-1-1 4,-1-2 4,0 0 4,-4 4 4,0 10 6,-2 9 5,-2 11 5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5"/>
    </inkml:context>
    <inkml:brush xml:id="br0">
      <inkml:brushProperty name="width" value="0.03292" units="cm"/>
      <inkml:brushProperty name="height" value="0.03292" units="cm"/>
      <inkml:brushProperty name="color" value="#00BFF3"/>
    </inkml:brush>
  </inkml:definitions>
  <inkml:trace contextRef="#ctx0" brushRef="#br0">50143 17575 668,'9'-24'0,"0"1"0,4-1 0,2 1 0,-1 1 1,-1 5 2,-2 3 2,-2 4 2,-1 2 5,1 1 7,2-1 7,0 0 8,0 2 3,-1 6-1,0 4 0,-3 6-2,0 3-3,-4 3-8,-3 3-7,-2 3-7,-3 2-6,-1-1-6,-3 1-3,-1-1-6,-2-1-5,2-1-6,1-2-6,1-2-6,0-3-4,0-3-1,0-3-2,0-2-2,1-4 3,2-2 7,2-4 6,3-2 8,0-2 5,1 2 4,2 1 4,0 0 4,0 3 8,-2 4 11,-2 4 11,-2 4 12,-2 3 3,-2 3-5,-1 3-5,-3 4-5,0-1-3,0-2-3,3-1-1,0-2-3,0-1-2,0-2-4,0 2-4,0 0-3,4-4-4,6-5-2,8-6-2,6-6-2,2-3-3,2-2-4,0 0-4,-1-1-4,0 0-2,-3 1-1,-1 1 0,-2 1-2,-4 3 6,-6 8 12,-6 6 12,-6 6 12,-3 5 5,1 0-2,-1-1-2,0 1-3,-1 0-1,-3 3-2,-4 1-1,-2 3-1,2-2-2,2-3 0,4-5-1,5-3 0,1-3 0,2-1-1,1 0 0,0-2-1,4-1-1,6-2-5,6-2-3,6-2-4,2-4-4,1-4-3,-2-5-4,2-5-4,-1-2-2,-3 0-3,-1 2-2,-2 1-2,-3 1 1,-1 1 3,-2 1 4,-2 0 3,-2 2 5,0 1 7,-2 0 6,0 2 7,-2 2 10,0 2 16,-2 4 16,0 2 15,-2 3 2,-2 2-9,-2 2-10,-1 2-10,-2 1-11,2 1-10,1 1-11,1 1-10,0 1-8,0-2-4,0-1-5,0-1-5,1 0-2,2 0 1,2-1 0,2 1 2,1 0 2,0 0 4,0-1 3,0 1 5,2 0 5,2 0 6,4-1 8,2 1 7,1-1 4,-1 0 2,0-2 2,-2-1 2,0 0 0,2-2-3,0-1-2,1 0-4,2-2-1,0-2-2,1-2-2,0-2-2,1-3-5,-2-2-8,-3-3-8,-1-3-9,-1-2-3,0 2 1,0 1 1,0 1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6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89050 38800 550,'-13'-40'9,"26"23"17,24 22 18,26 22 17,16 16 4,10 14-9,10 11-10,9 14-10,10 5-6,14 1-4,11-1-4,14 1-3,5-4-9,1-6-16,-1-6-14,1-6-15,-3-6-10,-2-2-4,-3-3-3,-3-3-5,-17-9 1,-27-11 4,-28-14 5,-28-11 4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5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51431 17947 801,'6'-31'55,"0"15"-8,-4 16-9,0 16-9,-4 6-9,-2 0-10,-4-1-12,-2 0-9,-2-4-8,1 2-2,-1-2-3,0-1-4,1-2 0,0-1 4,2-2 2,1-2 4,2-2 6,6-2 11,4-3 10,6 0 12,3-3 0,3-1-8,3 0-8,3-1-8,0-2-7,-2 0-5,-1-1-5,-2-2-6,-2 1-2,-1 1 2,-1 0 0,-1 2 1,-1 0 3,-2 0 5,-2 0 5,-2 0 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5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51152 18400 469,'-8'8'1,"0"0"-1,0 0 1,0-1 0,1 1 2,0 0 5,2 0 3,1 0 3,0 0 4,2 1 2,0 2 1,2 0 2,0 1 1,0 1-2,0 1 0,0 2-1,0 1 0,0 3-1,0 2 1,0 4-1,0 1 0,0 1-2,0-1 0,0 1-2,0 0 0,0 0-1,0 2-1,0 1-1,0-1 1,2-1-1,0-3 0,2-1-1,-1-3 1,-1-1-2,0-4-1,-1 0 0,-3-1-2,0 0-4,-3-1-3,-2 1-4,-3-2-3,-2-2-4,-3-4-4,-3-3-3,-7 1-8,-12 2-10,-12 3-11,-12 3-11,0 1-5,9-4 0,10-3 1,10-2-1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7"/>
    </inkml:context>
    <inkml:brush xml:id="br0">
      <inkml:brushProperty name="width" value="0.05007" units="cm"/>
      <inkml:brushProperty name="height" value="0.05007" units="cm"/>
      <inkml:brushProperty name="color" value="#00BFF3"/>
    </inkml:brush>
  </inkml:definitions>
  <inkml:trace contextRef="#ctx0" brushRef="#br0">51928 21959 439,'0'-15'5,"-2"4"11,0 3 10,-1 3 10,-1 2 3,2 3-7,0 4-6,2 2-7,0 4-2,0 6 0,0 4 1,0 5 0,0 3 1,0 1 0,0 0 1,0 2 0,0 1 0,0 1 0,0 1-1,0 1 1,0 0-2,0 2-3,0 1-1,0 0-3,-1 0-1,0 0-3,-2-2-1,0 0-1,-1-1-3,2-1-3,0-1-2,2-1-2,-1-4-3,0-4-1,-2-5-2,0-4-2,-1-8-2,-2-9-5,0-8-4,-1-9-3,1-5-2,4-1 1,4-1 3,4-1 1,3 0 2,5 1 2,4 1 4,3 2 2,2 0 3,-1 2 3,-1 3 2,0 1 3,-3 2 3,1 3 4,-3 1 3,0 2 3,0 2 3,0 2 1,-1 2 2,1 3 1,-1 0 2,-1 3 3,-1 2 2,0 2 4,-2 1 0,-3 2-3,-1 0-3,-2 1-3,-1 2-2,0 0-1,0 1-2,0 1-1,-1 1-1,-2 1 0,-2 2 0,-2 0-1,-3 0-2,-2 1-5,-3-1-4,-3 1-6,-4 0-3,-2-1-2,-3 1-1,-3-1-1,-1 0-3,0-2-1,0-3-1,0-1-3,0-2-1,3-2 0,1-3 0,3-1-1,1-2-2,4-4-4,3-2-6,3-3-5,2-3-3,2 0-1,2-2-2,2 0-1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8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53297 22427 550,'17'-6'96,"3"2"-21,3 4-21,3 3-21,0 0-14,0-1-6,-1 0-7,-1-2-7,-2 0-2,-3 0-2,-3 0 1,-3 0 0,-2 1-1,-2 2 1,-2 2-1,-2 2-1,-3 1 2,-4 2 4,-4 0 4,-4 1 3,-3 2 2,-1 2 1,-3 1 0,-2 3 0,0 1 0,-1 1 1,0 1-2,1 0 1,-2 2-2,-1 1-1,-2 1-2,-2 1-2,-1 0-1,3 1 1,1-1 0,3 1 0,2-3-2,2-3-5,4-5-6,3-3-5,3-4-10,6-4-14,4-4-15,6-4-13,2-4-2,3-4 14,2-4 12,2-3 13,-1-2 8,-1 2 4,-3 3 2,-1 1 3,-1 2 5,2 2 5,0 2 5,1 3 5,-1 0 7,-2 2 7,-1 0 7,-2 2 6,-1 1 6,0 2 3,0 2 3,0 2 3,-1 2-2,1 3-6,0 3-8,0 4-6,-2 1-3,-1 2-2,-2 3 0,-1 2 0,-2 0-4,0 2-5,0 0-7,0 2-5,-1 0-6,-1-1-8,0-1-8,-1-1-7,-2-6-11,0-9-15,-2-10-15,0-10-14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8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54250 23750 614,'22'0'77,"-3"2"-10,-3 0-10,-2 2-10,-3 0-8,1 2-7,0-1-6,-1 2-6,0 1-7,1-2-6,0-1-7,0-1-6,-1 0-1,1 0 1,0 0 4,0 0 3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8"/>
    </inkml:context>
    <inkml:brush xml:id="br0">
      <inkml:brushProperty name="width" value="0.02808" units="cm"/>
      <inkml:brushProperty name="height" value="0.02808" units="cm"/>
      <inkml:brushProperty name="color" value="#00BFF3"/>
    </inkml:brush>
  </inkml:definitions>
  <inkml:trace contextRef="#ctx0" brushRef="#br0">55200 22650 783,'29'0'46,"-3"0"-7,-5 0-6,-3 0-5,-3 0-6,0 0-3,1 0-3,0 0-5,-1 1-8,-1 2-17,-1 1-15,0 3-16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39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56700 21150 589,'21'0'47,"-3"0"-5,-4 0-3,-5 0-6,0 0 0,1 2 3,3 0 2,2 2 3,1 0-3,-1 0-9,1-1-8,0 2-10,-3-1-9,0 3-6,-2 2-8,-2 2-7,-2 1-7,-2 2-6,-3 3-8,0 2-6,-4 0-2,-2-1-1,-4-2 1,-2 0 1,-1-1 3,2-4 8,2-3 8,3-2 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0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56027 21950 427,'-6'8'7,"2"2"13,4 0 12,3 1 13,0 2 3,-1 1-7,0 3-8,-2 2-7,0 1-5,0 3-3,0 1-3,0 3-4,0 0-2,-2 0 0,0 0-1,-1 1 0,-1-3-4,0-2-4,0-2-4,0-4-6,1-5-7,4-5-10,2-6-10,4-6-11,2-6-2,3-7 7,4-7 5,2-7 6,2-4 5,0 0 4,2-1 4,1-2 3,-1 2 4,-1 6 3,-3 4 4,-1 5 4,-2 4 5,-2 5 7,-3 2 8,-1 6 7,-2 3 3,-2 4-3,-2 3 0,-2 6-3,-2 4-2,-4 6-3,-2 8-2,-3 7-3,-3 3-4,0-1-3,-1-2-4,-1-1-4,-1-1-3,0-3-2,1-3-2,-1-3-3,2-3 0,2-3 1,4-3 0,3-3 0,3-5-1,8-8-1,4-8-2,7-7-1,2-5 1,-3 2 1,-1 1 4,-2 1 2,-2 2 2,-3 2 3,-1 4 2,-2 3 3,-2 3 7,0 4 11,-2 4 11,0 4 12,-1 1 2,0 1-5,0 0-6,0 0-6,0 0-5,0 1-2,0 1-3,0 1-3,0 0-4,0 0-2,0-2-3,0-1-3,1-1-5,2 0-9,2-2-7,2-1-9,1-2-3,1-4 3,2-4 1,0-4 3,1-2 2,-1-1 1,1-2 0,0 0 2,1-1 3,1-1 4,3-2 4,2 0 5,-2 1 2,-3 1-1,-4 2 0,-4 2 0,-6 3 5,-8 5 14,-8 2 12,-7 5 13,-4 3 2,1 2-8,1 2-8,1 1-8,0 2-6,-1 0-3,-1-1-4,-1 1-5,-2 0-1,-1-1-3,-2 1-1,-2 0-1,0-1-1,0-1-1,1-1 0,1 0 1,2-2 1,1-1 3,3-1 4,1 0 4,3-2 3,1-1 0,3 0 1,1-2 1,4 0 2,8 0 4,7 0 4,6 0 5,6-1-1,5 0-3,5-2-4,5 0-4,5-1-4,3 2-2,4-1-4,4 3-3,5 1-2,5 3-3,7 3-2,5 4-1,6 0-6,5 1-9,5 0-8,5-1-8,0 1-4,-2 2 2,-4 0 2,-2 1 1,-9-1 5,-16-5 5,-16-3 5,-16-4 7,-6-2-4,1 0-13,3 0-13,2 0-13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8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33466 26816 556,'-7'-30'6,"2"3"9,2 3 11,2 3 10,2 4 2,2 5-4,2 4-5,2 6-6,2 3-1,3 4 1,3 2 0,4 3 1,-1 4-2,1 2-2,-2 3-4,-1 3-3,-1 3-2,-1 2 0,-1 4-1,0 2 0,-2 2-2,-3-1-1,-1-1-1,-2-1-3,-1-2-1,0 0-2,0-1-3,0-1-1,-1-1-2,0-1 1,-2-1 1,0-1-1,2-5 2,7-9 1,8-8 1,6-10 2,3-6 0,0-5 0,0-5-2,0-5-1,0-3 0,-1-1 0,-1 0-1,-1-2 0,-1 0 0,-1 0 0,-1-1 1,0 1 1,-4 0 0,-1 2 0,-4 1 0,-3 0 0,-1 2 0,-2 1 0,-1 3 0,0 1 0,-2 2 1,-2 1 0,-2 1 2,-2 1 1,-2 0 0,0 1 1,-1-1 0,-2 1 1,1 0-1,-1 1 0,0 0 0,0 2 0,0 2-1,0 1 0,1 2 0,-1 2 0,-2 3-1,-2 2 1,-3 4 0,-3 3 1,-1 2-1,2 3-1,3 3-3,1 4 0,1 0-2,1 1-2,-1 0 0,0-1-2,2 1 0,2 0 0,4-1 1,3 1-1,1 0-2,0-1-7,0 1-6,0 0-6,1-1-5,3-1-5,4-1-3,2 0-5,2-3 0,0 1 4,-1-2 4,1 0 4,-1-2 3,-2-1 6,-3-1 3,-1 0 6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8"/>
    </inkml:context>
    <inkml:brush xml:id="br0">
      <inkml:brushProperty name="width" value="0.03617" units="cm"/>
      <inkml:brushProperty name="height" value="0.03617" units="cm"/>
      <inkml:brushProperty name="color" value="#00BFF3"/>
    </inkml:brush>
  </inkml:definitions>
  <inkml:trace contextRef="#ctx0" brushRef="#br0">35916 27978 608,'-12'-14'28,"8"3"8,8 2 7,8 4 8,3 1-1,-1 0-7,-1 0-8,0 0-8,-2 0-5,-1 1-4,-1-1-4,-1 0-4,1 0-2,1 2-3,3 0-4,2 2-1,-1 2-5,-3 6-4,-3 4-4,-2 5-5,-4 3-1,-2-1 4,-4 1 4,-2-1 3,-2 0 3,0-4 2,1 0 1,-1-2 2,0-1 3,0-1 2,0 1 2,0 0 3,2-1-1,5-1-4,2 0-4,5-2-5,3-1-6,0-2-5,1-3-7,2 0-6,-1-3-4,1-1-2,0 0-2,0-1-2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92250 36250 487,'26'-44'58,"4"13"-8,3 12-9,3 13-9,1 10-6,1 10-2,-1 10-4,1 9-3,-4 4-7,-6 1-13,-6-1-13,-6 1-11,-7 2-7,-6 7-1,-6 6 1,-6 7-1,-10 2 1,-12 1 5,-13-1 3,-12 1 3,-7-4 4,1-6 3,-1-6 3,1-6 3,1-6 4,3-2 5,3-3 5,4-3 5,4-2 4,6 0 4,7 0 5,6 0 5,12-2 3,19-3 4,19-3 5,19-2 3,12-8-2,6-8-8,7-10-8,6-9-9,3-5-7,0 0-5,0 0-5,0 0-6,-8 0-6,-16 0-6,-15 0-8,-15 0-5,-17 6 1,-15 13 10,-15 12 11,-16 13 9,-7 6 9,4 0 3,3 0 3,3 0 5,3 1 1,3 4-1,3 3-1,4 3-2,1 4 2,0 7 3,0 6 3,0 7 4,0 5 1,0 7-2,0 6-2,0 7 0,-2 10-3,-3 16-2,-3 15-3,-2 17-3,-1 10-1,3 6-3,3 7-2,4 6-3,1-1-2,0-5-6,0-7-3,0-5-5,1-8-4,4-5-4,3-7-3,3-5-5,1-14-4,1-18-5,-1-19-5,1-18-5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8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35910 28550 578,'-15'0'-1,"2"0"-1,3 0 0,1 0-3,1 0 5,0 0 7,0 0 8,0 0 8,1 1 3,1 2-2,0 2-1,2 2-2,0 1 0,2-1 1,0 1 2,2 0 0,0 1 1,0 1-1,0 3-2,0 2-1,0 1-1,0-1-3,0 0-2,0 1-2,1-1-2,2-1-2,2-1 0,2 0-1,1-3-2,3-1-4,2-2-5,2-2-3,1-2-7,3-1-7,2 0-8,1-1-8,3-2-6,0-1-3,3 0-3,3-1-4,-3-1 2,-5 0 8,-7 0 8,-5 0 8,-3 0 5,0 0 2,0 0 1,0 1 3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9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37861 27630 663,'-13'-1'9,"8"-1"16,7 0 17,6 0 17,5-2 2,3 0-11,3 0-13,4 1-11,-1-1-9,0 2-8,-2 0-7,1 2-8,-3 0-2,-1 0 2,-2 0 1,-3 0 3,-1 0-9,0 2-20,-2 0-20,0 2-20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49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37815 28400 723,'-38'27'-1,"17"-8"21,18-7 21,18-8 23,9-5 1,1-1-18,1 0-18,1-1-18,-1-1-12,0 0-6,-2 0-8,1 0-7,-3 1-3,0 0-3,-1 3 0,0-1-2,-3 1 3,-3 0 3,-3 0 6,-2 0 4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52"/>
    </inkml:context>
    <inkml:brush xml:id="br0">
      <inkml:brushProperty name="width" value="0.04587" units="cm"/>
      <inkml:brushProperty name="height" value="0.04587" units="cm"/>
      <inkml:brushProperty name="color" value="#00BFF3"/>
    </inkml:brush>
  </inkml:definitions>
  <inkml:trace contextRef="#ctx0" brushRef="#br0">40271 25389 479,'0'-14'3,"0"1"4,0 2 5,0 2 5,0 6 4,-2 8 4,0 9 3,-1 10 5,-1 4-2,2 0-4,0 2-5,2 1-4,-1 1-3,0 3-2,-2 1-1,0 2-2,-1 2-2,0 3-1,0 4-2,0 2-2,0 4 0,0 4 0,0 4 2,1 4 1,-2-1-1,2-5-4,-1-5-4,0-5-3,0-5-2,2-6 0,0-6 1,2-5 1,0-5-1,0-1 2,0-3 0,0-1 1,-1-2 0,0-1 0,-2 0 0,0-2-1,-1-5-2,0-10-3,0-10-3,1-9-4,0-8-1,3-3 1,4-4 3,2-4 1,3-6 1,4-6 0,2-6 0,3-9 1,-1 6 1,-5 15 2,-4 15 1,-6 17 2,0 5 2,2-2 0,4-3 1,2-3 1,2-3 0,1-1 2,1-3 2,2-1 0,-1 0 2,-1 5 2,-1 3 2,0 4 3,-2 4-1,1 3-1,0 2-3,0 4-3,-1 1 2,0 0 6,1 0 4,0 0 6,-1 1 1,-1 4-1,-1 2-2,0 3-2,-3 3-3,-1 2-3,-2 1-3,-2 3-3,-2 1-2,-2-1-2,-2 1 0,-1 0-1,-3-1-2,-2 1-3,-2-1-1,-1 1-3,-2-1-1,3-1-1,0-1-1,1-1-2,-1-1 0,0-4 1,-1-3-1,-1-2 0,0-4 1,2-1 0,3-2 1,1-1 0,1-3 0,0-2-1,1-2 0,-1-2-1,0 0 1,2 1 1,1 0 2,0 2 2,2-1 2,0-2 5,2-2 4,0-1 4,2 2 7,2 8 12,2 8 11,2 8 10,1 4 3,0-1-8,0 1-7,-1 0-6,2-1-6,2 1-2,2 0-3,1-1-2,2 2-3,0 2-1,-1 1-2,1 3-2,1 0-2,1-1-4,2-1-1,2-2-4,2 0-5,1 1-6,1 0-8,1-1-7,0-1-7,-1-2-7,-1-4-6,-1-3-7,-2-2-3,-3 0 2,-3-2 0,-2 0 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53"/>
    </inkml:context>
    <inkml:brush xml:id="br0">
      <inkml:brushProperty name="width" value="0.04377" units="cm"/>
      <inkml:brushProperty name="height" value="0.04377" units="cm"/>
      <inkml:brushProperty name="color" value="#00BFF3"/>
    </inkml:brush>
  </inkml:definitions>
  <inkml:trace contextRef="#ctx0" brushRef="#br0">42675 26313 502,'8'-16'3,"0"-1"6,0-1 6,0-1 6,-2 0 2,-1 2-1,-2 3-2,-2 1-1,-1 1-3,-2 1-5,0-1-3,-2 0-3,0 0-3,-2 1-1,0-1 1,-1 0-1,-2 1 0,0 1 1,-1 0 1,-1 2 0,-1 0 1,2 2 0,1 1 0,1 0 0,-1 1 1,0 1 1,-2-1 1,1 0 0,-2 0 2,1 2 0,-1 0 1,0 2 2,0 1-1,1 2 0,-1 2-1,0 2 0,0 1-1,1 3-2,-1 2 0,0 2 0,0 1-2,1 3 2,-1 1-1,0 3 1,1 1 0,1 3 1,0 1 1,2 3 0,0 1 1,0 2-1,1 2 0,-1 3-1,1 0 0,2 1 0,2 1 0,2 2 0,1-2-1,0-2-1,0-3 0,0-3-2,1-3 0,2-4-1,2-2-2,2-2 0,1-4-3,3-1-1,2-3-1,2-1-3,1-3-1,1-2-1,1-4-1,1-2-1,1-2-2,1 0-2,1 0-2,1 0-4,1-2 0,0 0 2,-2-3 0,2-2 1,0-2-4,2-4-9,3-2-11,1-3-10,-1-1 0,-5 3 9,-5 1 8,-5 3 8,-3 0 6,0 2 2,-2 1 1,0 0 2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49:55"/>
    </inkml:context>
    <inkml:brush xml:id="br0">
      <inkml:brushProperty name="width" value="0.04231" units="cm"/>
      <inkml:brushProperty name="height" value="0.04231" units="cm"/>
      <inkml:brushProperty name="color" value="#00BFF3"/>
    </inkml:brush>
  </inkml:definitions>
  <inkml:trace contextRef="#ctx0" brushRef="#br0">44122 28171 520,'0'-14'9,"2"2"0,0 1 1,2 2 0,-1 1-1,-1 1 1,0-1 0,-2 0 0,0 0 0,0 0-1,0 0 0,0 1 0,0-1 0,0 0-1,0 0-1,0 0-1,-1 1 1,-4 1 1,-2 0 1,-3 2 1,-1 0 1,0 2-2,2 0 0,1 2-2,-1 1 1,0 2-1,-2 2 0,0 2-1,0 1 1,2 3 1,-1 2-1,2 2 2,0 0-1,0 1 0,1 0-1,-1-1 0,1 1-1,2 0 0,2-2-1,2 2 0,1-1-1,0-1-3,0-1-3,0 0-3,2-4-3,4-5-4,4-4-3,3-6-4,2-1-1,0-1 1,-3 0 1,0 0 1,-1 0 1,-2-2 1,-2 0 2,-2-1 0,-2 0 3,2 1 1,-2 1 4,1 1 1,0 3 10,-2 6 16,0 6 15,-2 6 17,1 1 2,2 0-9,2-1-10,2-1-10,1-1-6,0 0-2,0-2-1,-1-1-3,2 1-5,0 0-9,0 1-11,3 2-8,-1-1-9,1-1-9,0-1-7,0 0-9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3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50846 27562 559,'-7'-49'18,"2"12"2,3 11 3,1 13 2,1 7 1,0 6 1,0 4-1,0 6 1,0 3-2,-2 3-3,0 3-3,-1 3-4,-1 5-1,2 5 1,0 6-1,2 6 0,-1 2 0,-1-4-1,0-2-1,-1-3 0,-1-2-1,2 1 0,0 2 1,2 1-1,0 1-1,2 2-6,0 2-4,2 2-4,0 1-4,0 2 0,-1 0-1,2 2 0,-2 0-2,1 0-1,-1 0-2,1 0-2,0-2 0,0-2-1,0-5 0,0-1 0,-1-4-1,-1-2 1,0-3-2,-1-3 1,-1-2 0,0-1 0,0-1 2,0-1-1,0-3 1,0-3-2,0-5-2,0-2-2,0-4 0,0 1-1,0 0 1,0 0 0,-2-3 0,0-2 3,-3-6 3,-2-2 1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50389 27198 731,'0'-22'-2,"0"3"-2,0 4-4,0 2-3,0 0 3,0 0 6,0-1 7,0-1 7,0 4 8,0 10 7,0 10 8,0 10 7,-3 4 1,-2 3-8,-5-1-7,-4 2-7,-1-1-5,1-2-6,1-1-3,1-2-4,1-3-5,-1-2-4,0-1-5,0-3-3,1-1-4,3 0-4,1-2-2,2 0-4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4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50950 27200 680,'8'8'1,"2"0"5,0-1 3,1 1 3,0 0 3,-2 0 2,-2 0 2,-3 0 1,1-1 1,3 1 2,3 0 1,4 0 1,1 0-1,-1 1-4,1 2-4,0 0-3,-1 1-2,-1 1 0,-2 2 2,1 0 0,-3 0-7,-1 4-13,-2 2-15,-2 1-15,-1 0-7,0-3-1,0-3-2,0-2-1,-1-3 2,-1-1 5,0-1 6,-1 0 5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5"/>
    </inkml:context>
    <inkml:brush xml:id="br0">
      <inkml:brushProperty name="width" value="0.02551" units="cm"/>
      <inkml:brushProperty name="height" value="0.02551" units="cm"/>
      <inkml:brushProperty name="color" value="#F2395B"/>
    </inkml:brush>
  </inkml:definitions>
  <inkml:trace contextRef="#ctx0" brushRef="#br0">50965 31700 862,'-7'9'-10,"3"1"8,1 3 8,2 2 9,1 1 2,2-1-2,0 1-3,2 0-1,-1 0-2,1 1 1,0 1-1,0 1 1,-2 1-1,0 3-2,0 1-1,-1 3-1,-1 1-2,0 1 0,0 0-1,0 2-2,0-1 0,0-2 0,0-2-1,0-1-1,0-2 1,0-1-1,0-1 0,0-1 0,0-2 0,0-2 0,0-4-1,0-3 0,0-1-1,0 0-2,0 0-3,0 0-2,0-1-3,0 1-3,0 0-4,0 0-4,-1-3-2,-1-2-1,0-6-3,0-2-2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7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90850 38850 652,'25'-49'4,"0"4"8,0 3 8,0 3 8,6-1 3,13-2-2,12-3-3,13-3-2,13-2-2,17 0-1,15 0-1,16 0-2,10 0-2,7 0-2,6 0-3,7 0-3,-6 3-1,-15 6 1,-15 7 2,-16 6 1,-15 4-4,-11 4-7,-14 3-8,-11 3-8,-17 1-13,-18 1-17,-19-1-16,-18 1-18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5"/>
    </inkml:context>
    <inkml:brush xml:id="br0">
      <inkml:brushProperty name="width" value="0.03355" units="cm"/>
      <inkml:brushProperty name="height" value="0.03355" units="cm"/>
      <inkml:brushProperty name="color" value="#F2395B"/>
    </inkml:brush>
  </inkml:definitions>
  <inkml:trace contextRef="#ctx0" brushRef="#br0">50811 33424 655,'-13'0'-17,"8"0"16,7 0 16,6 0 17,4 0 5,0 0-5,-1 0-6,1 0-5,0 0-5,1 0-3,2 0-4,0 0-5,1-1 0,1-1 1,1 0 2,2-1 2,-2-1 1,1 0 0,-2 0 0,-1 0 1,2-1 0,5 1 0,5-2 1,5-1-1,2-1 0,1 2-1,-1 0-3,0 2-1,0 1-1,-1 0-1,-2 1-2,0 2-1,-2 0-1,0 0-2,-1 0-2,-1 0-1,-2 0-1,-1 2 1,-3 1 1,-1 0 2,-1 1 0,-1 0 0,1 0-2,0 0 0,-1-1 0,1 2 1,-1-2 1,1 1 0,-1 0 1,1 0 0,0-1 1,-1 1 0,1-1 0,1 0 1,1-2-1,2 0 0,-1-1 0,3 0-1,0 0 1,1 0 0,0 0 0,0 0-3,1 0 0,-1 0-3,1-1 1,-1 0 0,0-2 1,1 0 1,-2 0 0,-1 0 2,-3 3 0,-1-1 0,-1 1 1,-1 0 0,1 0-1,0 0 1,0 0-1,1-2 1,1 0 1,1-2 0,0 0 1,1 1-1,-1-2-1,1 2 1,-1-1-1,-1 0 0,-1 0 0,-1 0 0,-1 0 0,2 0 1,1 0-1,1 0 0,0 1 0,-1 0-1,-1 2 0,0 1-2,-2 0 1,1-2 0,-1 0 0,1-1 1,0-2 0,1 2 0,1-1-1,1 0 1,-1 0-1,-1 2-1,-2 0 0,-2 2 0,-1 0-1,1 2-1,1 0-1,1 2 0,0 0-1,-1 2 0,-1 0-1,0 1 0,-2 0-2,-1-1 0,-1-1-1,0 0-1,-2-2 0,1 0 0,0-2-1,0 0 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6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58521 32400 686,'15'22'37,"-2"-1"-5,0-3-4,0-1-6,-1-2-2,1-2 0,1-3-2,2-1 0,-1-1-1,-1 0-2,-1 0-2,0 0-1,-2 0-2,-1-1 0,-1 1-1,0 0 0,-2 0-2,-1 0-1,0 0-1,-2-1-2,-1 1-1,-4 0-2,-2-1 0,-3 1-3,-4 0-1,-2 1-1,-3 2-2,-3 0-2,-5 2-4,-5 3-4,-7 3-6,-5 3-5,0 1-5,3-3-3,3-1-4,5-2-4,2-3 2,3-1 4,1-2 5,3-2 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50915 30059 999,'-7'-29'-4,"3"7"-11,1 6-10,2 5-10,1 4-1,0-1 5,0 0 6,0 0 5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7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50750 29250 657,'8'7'67,"0"-1"-14,0 0-14,-1-1-14,2-1-6,0 1-2,1 2-1,2 0 0,0 1-2,1 0-2,1 0 0,1-1-2,1 2-2,2 0 0,0 1-1,1 2-1,0-2-2,-1 0 0,-1-1-1,0 0-1,-1-1-1,1-1-2,1 1 0,1 0-1,0 0-1,-1 0 1,-1 0-1,0-1 0,-2 1 1,1 0-1,0 0 1,-1 0 0,1 0 0,0 0 0,-2-1 0,2 1 0,0 0-1,-1 0 0,1 0 0,0 0-1,-1-1 0,1 1 0,0 0 1,-1 0 0,0-1 1,0-1 0,-2 0 1,-1-2 0,1 1 0,0-1 0,1 2 0,1 2 0,0-1 0,-1-1 0,0 0 0,-2-2 0,0 0 0,0 0-1,-1 0-1,1 0 0,-1-1-1,-1 0-2,0-2 0,-2 0 0,0-1-1,2 2 0,0 0 2,1 2 0,0-1-1,0-1-1,-2 0-2,0-1-3,-2 0-4,1 1-6,0 3-7,0 2-7,-1 1-2,-2 0 1,-3 0 3,0 0 1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8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51266 31625 768,'-7'-8'48,"2"0"-6,2 0-9,2 0-7,1-1-6,0-1-3,0-3-3,0-2-3,1-1-3,4-1-2,2-1-2,4-1-2,1-1-2,3-1-1,1-1-2,3-1-3,1-1-1,1 1-1,1-1-3,2 1 0,-2-1-1,-2 1 2,-2-1 2,-1 1 1,-1 0 2,1 2-1,1 0 0,2 1 0,-1 0 1,1 0 2,-1 1 1,1-1 2,-1 1 1,1-1 1,0 0 0,-1 1 1,2-1 0,0 1 1,0-1-1,3 1 1,-1 0 0,-1 0 0,-2 2 0,0 1-1,-2 1 0,-1 3 1,-2 1 0,-2 2 0,-2 2 1,-1 0-1,-1 2 1,0 1-1,-1 0 1,0 2 0,-1 0 0,1 2 1,0-1-2,0 0-4,0-2-5,0 0-3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08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53695 30198 610,'-13'-2'14,"4"0"6,6-3 4,5-2 5,2-1 2,1 2-2,2 1-1,0 0-2,1 2-3,0 0-1,0 2-3,-1 1-3,3 0-1,4 0 0,4 0 0,3 0 0,1-1-2,-1-1-3,-2 0-2,-2-1-3,-1-1-2,1 2 0,1 0-2,1 2 1,2-1-1,1 0-1,3-2 1,1 1 0,1-2 0,-2 0-2,0 0 1,-1 0-1,1 0-1,1-2-1,3 0 0,1-1-2,1-1 0,-1 0 0,-2 0-1,1 0 1,-2 1-1,1 1-1,-1 0 0,0 2 0,1 0-1,-1 0 0,1 0 0,-1 0 0,1 1-1,-1 0 1,0 2 1,1 0 0,-1 1 1,1-2-1,-1 0 1,1-2 0,-2 1 0,1 1 0,-2 0 0,-2 2 0,1-1-1,1-1 0,1-3-1,1-2-1,0-1 0,1 2-1,-1 1-1,0 0 0,0 1-1,-3 1-1,-1-2 1,-2 2 0,-3-1-2,-1 2-2,-3 0-3,-1 2-3,-2-1-1,-2 0 0,-2-2-2,-2 0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51027 30609 999,'-21'-36'-86,"5"10"22,5 6 22,5 9 21,2 4 12,-1 2 3,-2 2 1,0 2 2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16"/>
    </inkml:context>
    <inkml:brush xml:id="br0">
      <inkml:brushProperty name="width" value="0.03061" units="cm"/>
      <inkml:brushProperty name="height" value="0.03061" units="cm"/>
      <inkml:brushProperty name="color" value="#00BFF3"/>
    </inkml:brush>
  </inkml:definitions>
  <inkml:trace contextRef="#ctx0" brushRef="#br0">50952 31074 718,'-15'0'-4,"1"0"-7,1 0-8,0 0-7,2-1 0,3 0 8,1-2 9,2 0 9,2 0 8,2 2 9,2 2 9,2 2 8,1 1 1,2 2-5,0 0-5,2 2-6,-1-1-2,1 1-2,0 0 0,0 0-2,0-1 0,2-1-1,0 0-1,1-2-1,1 1 0,0 0-1,-1 1 0,1 2 0,0-1-2,2-1-1,0 0-1,0-2-2,2 0-1,-1 0 0,1 0-1,0 0 1,0 0-1,-1 2 0,1 0 0,0 2-1,-1-1 0,-1-1 1,-1-1 0,-1 0-1,0-1 2,0 1-1,0 1 0,0 2 1,-2-1 0,1-1 0,-2-1-1,0 0 1,-1-1-1,1 2 0,2 0 0,0 2-1,1-1 0,-1-1 0,1-1-1,0 0 0,0-1-1,-2 2 1,2 0 1,0 2 0,-1-1 0,-1-1 1,0-1 0,-2 0 1,0-1 0,0 2-1,0 0 1,0 2 0,-1-1-1,1-1 0,0-1-1,0 0 0,0-2 0,0 0 0,-1-2-1,1 0-1,0-1 1,0 2-1,0 0 1,0 2-1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18"/>
    </inkml:context>
    <inkml:brush xml:id="br0">
      <inkml:brushProperty name="width" value="0.03029" units="cm"/>
      <inkml:brushProperty name="height" value="0.03029" units="cm"/>
      <inkml:brushProperty name="color" value="#00BFF3"/>
    </inkml:brush>
  </inkml:definitions>
  <inkml:trace contextRef="#ctx0" brushRef="#br0">51083 31383 726,'-6'-6'-3,"4"4"4,4 4 2,4 4 3,2 2 2,1 0-1,2-1 1,0 1-1,1 0 1,0 0 0,-1 0 0,1 0 0,0-1 1,1-1-1,2-1 1,0 0-1,1-1 0,1 0 0,1 0-2,2 0 0,-2-1-1,-1 2-1,-3 2 0,-1 0-1,0 1 0,2 2 1,1 0 0,3 1 0,0 0 1,-1 0-1,-1-2 1,0 0 0,-2-1 0,1-1-1,0 1 0,-1 0 1,1-1-2,0 0 0,-1-2-1,1 0-1,0-2-1,-1-1-1,1 0 1,0-2-1,-1 1 0,1 0 0,-1 2 0,0 0-1,1 1 1,0 0-1,0 0 1,-1 0 0,1 0 0,0 0 2,-1 0 1,1 0 1,-1-1 2,-1 1 0,-1 0 0,0 0 1,-1 0 0,1 0-1,1 0-2,2-1-1,-1 0-1,1 0 0,0-2 1,-1 0-1,1-1 0,0 0-1,-1 0 0,1 0 0,-1 0-1,-3 0 1,-1 0 1,-2 0 1,-1 0 0,0 0 1,0 0 0,0 0 0,-1 0 1,1 2-1,0 0 0,0 2-1,0-1 1,0-1-2,-1 0 0,1-2-2,0 1 1,0 0-1,0 2 1,0 0-1,-1 1 1,1 0 0,0 0-1,0 0 1,0-1-1,2 0 1,0-2 0,1 0-1,-2 0-6,-4 2-16,-6 2-15,-4 1-15,-3 2-4,0-2 8,1-1 7,-1 0 8,0-1 5,0 0 3,0 0 5,0 0 3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19"/>
    </inkml:context>
    <inkml:brush xml:id="br0">
      <inkml:brushProperty name="width" value="0.02965" units="cm"/>
      <inkml:brushProperty name="height" value="0.02965" units="cm"/>
      <inkml:brushProperty name="color" value="#00BFF3"/>
    </inkml:brush>
  </inkml:definitions>
  <inkml:trace contextRef="#ctx0" brushRef="#br0">51027 32871 741,'-6'-9'-33,"2"0"19,4-2 17,3 0 18,1 0 6,3 1-3,2 0-5,2 2-4,0 0-3,1-2-2,0 0-1,0-1-2,0-2-1,3-1 0,2-2 0,2-3 0,0 0 0,1 1 0,-1 1-1,1 1 0,0 0 1,1 2 0,1 1 1,0 1 1,2 1 1,1 0-1,1 2 0,1 1 0,0 1-2,-3 2-1,-1 2-1,-3 2-3,-1 0 0,0 0-1,-2-2 0,-1 0 0,0-1-1,-1-2 1,1 0 0,0-1 0,0-1 0,-1 0 1,1 0-1,0 1 1,-1 0 0,-1-1 1,-1 0-1,-1 0 0,1 0 1,0 2 0,1 1-1,1 0 1,0 1 0,0-2 0,-2 0 0,-1-1 0,0-1 0,0 2 0,-2 1 0,2 0-1,1 1 0,0 1 0,1-1 0,1 0 0,0 0 0,-1 0-1,0 0 1,-2 0-1,0 1 1,0 2-1,-1 2 0,1 2 0,-1 1 0,0 0 1,-2 0-2,-1 0 1,0-1 0,0-1-2,0 0 0,0-1-1,0-1-2,-1 0 0,1 0-1,0 0-2,-1 1-5,0 1-10,-2 3-11,0 2-11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8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92500 37600 525,'-47'1'12,"6"4"4,7 3 3,6 3 4,4 4 3,4 7 1,3 6 3,3 7 1,3 4 0,3 3-4,3 3-4,4 4-2,1 4-4,0 6-3,0 7-2,0 6-3,-2 4-2,-3 4-1,-3 3-2,-2 3-1,-1-4-2,3-8 0,3-10-2,4-9-2,10-24-8,19-37-15,19-38-16,19-37-16,7-23-5,-3-5 6,-3-7 5,-2-5 6,-6-1 8,-6 6 8,-6 7 8,-6 6 10,-7 10 5,-6 17 6,-6 15 5,-6 16 6,-7 21 11,-6 29 21,-6 28 19,-6 28 20,-7 15 2,-6 4-18,-6 3-16,-6 3-17,-1-2-11,7-6-7,6-6-6,7-6-6,4-7-9,3-6-12,3-6-12,4-6-12,-1-6-5,-3-2 2,-3-3 4,-2-3 3,-6 2 2,-6 10 3,-6 10 3,-6 9 4,-6 4 2,-2 1 5,-3-1 3,-3 1 4,-1-4 6,4-6 6,3-6 6,3-6 8,4-7 3,7-6 1,6-6 0,7-6 2,10-12 6,16-15 10,15-15 11,17-16 11,10-10 1,6-3-10,7-3-10,6-2-8,1-3-10,-3 1-6,-3-1-9,-2 1-8,-5 4-4,-2 9-3,-3 10-2,-3 10-2,-7 10-3,-9 13-2,-10 12-3,-8 13-2,-9 6 2,-6 0 6,-6 0 7,-6 0 6,-1 1 9,7 4 13,6 3 14,7 3 12,0 1 2,-2 1-7,-3-1-9,-3 1-7,-4 1-6,-3 3-5,-3 3-4,-2 4-4,-6 1-3,-6 0-1,-6 0-3,-6 0 0,-7-2-2,-6-3 2,-6-3 0,-6-2 0,-6-1 0,-2 3-4,-3 3-4,-3 4-2,-2-3-5,0-5-3,0-7-4,0-5-4,3-8-2,6-5 0,7-7-1,6-5 0,6-9 1,6-9 1,7-10 2,6-8 1,4-8 2,4-2 2,3-3 3,3-3 2,1-2 3,1 0 2,-1 0 4,1 0 4,2 3 3,7 6 5,6 7 6,7 6 5,4 4 3,3 4 2,3 3 2,4 3 1,4 3 4,6 3 6,7 3 4,6 4 6,4 7 0,4 13-4,3 12-6,3 13-4,4 7-7,7 4-6,6 3-7,7 3-7,4 4-6,3 7-6,3 6-5,4 7-7,-7-7 0,-16-19 4,-15-18 3,-15-19 5,-9-8-8,1 3-19,-1 3-20,1 4-19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20"/>
    </inkml:context>
    <inkml:brush xml:id="br0">
      <inkml:brushProperty name="width" value="0.0342" units="cm"/>
      <inkml:brushProperty name="height" value="0.0342" units="cm"/>
      <inkml:brushProperty name="color" value="#00BFF3"/>
    </inkml:brush>
  </inkml:definitions>
  <inkml:trace contextRef="#ctx0" brushRef="#br0">54450 32190 643,'15'0'56,"-1"0"-10,-1 0-11,0 0-9,-2 0-8,-1 0-5,0 0-3,-2 0-5,0 0-1,2 0 0,0 0 1,1 0 1,0 0 0,0 0 1,-2 0 0,-1 0 0,1-1 1,2 0-1,2-2 1,1 0-1,2-1 0,2 0 0,0 0 1,1 0-1,0 0 1,1 0-2,0 0-1,-1 1 0,1-1-1,0 0-2,-1 0 0,1 0 0,-1 1-1,1 0 0,-1 1-1,1 2 1,0 0 0,-1-2 0,1-1 0,0 1 0,-3-1 0,2 0-1,-2 2 0,-1 1-1,0-1 0,-1-1-1,1 0 1,0-1 1,0-1-1,1 0 1,1 0 0,1 0 0,0 0-1,-1 0 1,0 0-2,-2 0 1,0 1-1,-1 1 0,1 0 1,0 2 0,-1-1 0,-1-1-1,-1 0-1,0-1-1,-2-1-1,1 2 1,0 0 1,0 2 0,0 0-1,1 0-3,1 0-2,1 0-2,0 0-1,-2 0 2,-3 0 0,-1 0 2,-1 0 0,0 0 1,0 0-1,0 0 1,0 0-4,-1 0-7,1 0-7,0 0-7,-1 1-4,0 2-2,-2 2-2,0 2-2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29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42522 37374 507,'-22'0'0,"3"0"0,3 0 0,3 0 0,-1 0 2,-2 0 4,-3 0 5,-3 0 3,0 0 2,5 0-1,3 0-1,4 0-1,2 0 1,1 0 5,-1 0 3,0 0 5,2 0 2,6 0 4,4 0 2,6 0 3,1 0-3,1 0-7,0 0-7,0 0-7,1 0-4,5 0 2,4 0 2,3 0 0,2-1-1,-1-1-4,-1 0-3,-1-1-5,1-1-2,3 2 0,3 0-1,2 2 1,4-2 0,4-2 1,4-4 3,4-1 0,1-3 1,-2 1-1,-2-1-2,-1 0-2,-3 2-1,0 1-1,-2 3-1,0 1-1,-1 1 0,-2 2 0,-1 0 1,0 2 2,-2 0-1,-3 2-2,-3 0-1,-3 2-2,-3 0-1,-1 0-2,-3-1-1,-1 2-2,-1-2-3,0-1-5,-1 0-5,1-2-5,-4 0-6,-8 0-10,-8 0-9,-8 0-9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29"/>
    </inkml:context>
    <inkml:brush xml:id="br0">
      <inkml:brushProperty name="width" value="0.0478" units="cm"/>
      <inkml:brushProperty name="height" value="0.0478" units="cm"/>
      <inkml:brushProperty name="color" value="#00BFF3"/>
    </inkml:brush>
  </inkml:definitions>
  <inkml:trace contextRef="#ctx0" brushRef="#br0">44331 37168 460,'-13'1'52,"3"3"6,4 4 5,4 2 4,2 4-2,2 1-10,0 5-10,2 2-11,0 2-6,2 1-5,0 1-4,1 0-4,1 2-5,0 0-5,0 2-4,0 1-6,-1 1-1,-1 3-1,0 1 0,-2 2 0,0-1 0,0-6 1,0-4 1,0-4 1,1-6 1,2-3 3,1-4 1,3-4 3,2-6 1,0-8-1,1-8 0,1-7-1,2-6-1,3-3 1,3-3-1,3-2 1,5-8-1,5-9-2,6-9-1,5-10-2,-1 3 0,-10 15 1,-9 16 0,-10 16 1,-3 4-2,7-4-7,5-5-7,7-4-5,-1-2-7,-4 5-6,-5 3-7,-4 5-5,-5 3-5,-1 5-3,-2 3-3,-2 4-2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33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42947 37199 407,'-43'0'11,"11"0"2,10 0 2,9 0 1,7-1 8,6-1 17,4 0 15,6-1 16,1-1 1,1 2-13,0 0-14,0 2-13,1-1-9,3 0-3,3-2-4,3 0-5,3-1-1,1 0-3,3 0-1,1 0-1,2 0-1,1 2 0,0-2 0,1 0 0,2 0 0,-1 0-4,0 0-1,1 0-3,-1 1-1,0 0 0,0 2-1,1 0-1,0 0 1,0-2 0,2-2 1,1-1 1,0-3-2,0 0-1,0-2-3,1 0-3,-3 1 0,-1 2 0,-2 1 1,-1 2 1,-3 1-1,-2 0-1,-1 0 0,-2 0-1,-4 2-5,-1 4-6,-4 4-7,-3 4-7,-4 1-2,-6-1 1,-6-1 1,-6-1 2,-3-1 3,1 0 2,-1-2 2,0 0 3,1-2 2,2 2 1,2-2 2,3 1 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33"/>
    </inkml:context>
    <inkml:brush xml:id="br0">
      <inkml:brushProperty name="width" value="0.04946" units="cm"/>
      <inkml:brushProperty name="height" value="0.04946" units="cm"/>
      <inkml:brushProperty name="color" value="#F2395B"/>
    </inkml:brush>
  </inkml:definitions>
  <inkml:trace contextRef="#ctx0" brushRef="#br0">44363 37081 444,'-21'1'23,"8"4"10,7 2 9,7 4 11,3 1 0,1 1-7,2 1-9,0 2-7,1 0-5,0 1-2,0 1-1,0 1-1,-2 2-2,-1 3-2,-2 3-1,-2 3-2,-1 2-2,2 2-1,1 3-2,0 1-2,0-1 1,0-2-1,-2-4 2,0-2 0,0-3-2,2-3-4,2-3-5,2-2-4,1-4-1,1-3 0,1-3 2,2-2 1,-1-5 0,1-6 2,0-6 0,0-6 1,1-6 0,3-8-2,3-9-1,3-7-2,4-7-2,3-5-4,4-6-5,5-7-3,1 0-4,3 3-5,2 4-4,2 5-5,-1 6 1,-6 7 3,-4 8 4,-5 8 5,-5 5-2,-5 6-7,-5 5-7,-4 5-6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34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51678 36740 459,'-8'-8'0,"2"2"0,1 0 0,0 2 0,0 1 8,-2 2 16,-2 2 16,-1 2 15,-2 3 7,0 6-5,1 4-3,0 5-5,-2 3-5,0 1-8,-1 1-9,-1 1-7,-1 0-5,2 1 0,1-2-1,1 1-1,0 0-6,0-1-9,1-1-10,0-1-10,-1-1-7,2-1-5,1-1-4,0-1-3,2-5-8,-1-8-7,0-10-9,0-8-7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35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51116 36916 380,'-12'-7'21,"8"2"19,8 2 20,8 2 19,3 2 4,-1 2-13,-1 2-14,0 2-12,-1 1-9,3 1-5,1 2-3,2 0-5,2 1-3,0 1-5,-1 1-3,1 2-4,-1 0-6,1 4-6,0 3-7,-1 3-8,1 2-6,-1 1-4,0 0-6,1 2-5,-3-3 0,-3-4 8,-4-5 7,-4-4 6,-2-4-3,0 1-16,0 0-16,0 0-15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45"/>
    </inkml:context>
    <inkml:brush xml:id="br0">
      <inkml:brushProperty name="width" value="0.04685" units="cm"/>
      <inkml:brushProperty name="height" value="0.04685" units="cm"/>
      <inkml:brushProperty name="color" value="#F2395B"/>
    </inkml:brush>
  </inkml:definitions>
  <inkml:trace contextRef="#ctx0" brushRef="#br0">79264 42309 469,'0'-31'3,"0"1"7,0 1 7,0 1 6,-2 6 3,-2 9-1,-4 10-1,-2 10 0,-3 8-2,-3 7-2,-4 7-3,-1 7-2,-4 5-3,-3 6-1,-3 4-1,-2 6-3,-2 2-1,1 3-1,1 1-1,2 3-1,-1-2-1,3-2 1,0-2 0,1-4 1,2-4 1,5-4 1,3-6 2,5-4 1,2-6 0,4-5-2,2-7-2,4-5-2,5-6-1,10-4 0,8-6-1,9-4 1,6-6-1,6-6 0,4-5-1,6-6 0,3-6-1,1-5-3,3-5-1,1-4-3,0-3 0,-4 0 0,-5 0 2,-2 1 0,-6 0 2,-6 7 0,-6 1 0,-5 5 2,-6 3-1,-3 3 0,-5 3-1,-3 4 1,-4 1 0,-4 4 1,-4 3 2,-4 3 2,-3 2-1,-1 2-1,-3 3 0,-2 1-3,-1 1 1,-3 2-2,-2 0 1,-1 2-1,-3 1 0,-1 4 1,-3 2 0,-1 4 0,0 1 1,1 1 1,3 1 1,2 1 1,0 1 1,0 2 2,1 0 2,0 1 3,1 0 0,3-1 2,3-1 1,3-1 0,3 0 1,2 0-1,4-1 1,2 1-1,4 0 0,4 1 0,4 1 0,4 1 0,2 0-1,3 1 1,2-1-1,0 1 1,3 0-1,1 1-1,1 1 1,1 1-2,0 1 0,-1-1-1,-1 1-2,-1-1-2,-1 1-2,1-1-2,0 1-3,-1-1-2,-1 0-5,-1-1-5,-2-1-7,-3-1-5,0-1-7,-2-1-6,-1-1-6,-1 0-7,-1-3-2,-2-1-1,-2-2 0,-2-2 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49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82606 43293 616,'-23'7'5,"2"-2"7,3-3 8,1 0 9,7-3 4,10-1 1,12 0 2,10-1 2,7-2-3,2-2-4,4-2-5,3-1-4,2-2-5,0 3-1,2-1-4,0 2-1,-1 1-5,-4 1-5,-3 0-6,-5 2-5,-3 0-7,-3 2-6,-3 0-8,-3 2-6,-3 1-6,-2 2-5,-4 2-4,-3 2-4,-2 0 3,-4-1 9,-2-1 11,-3 0 9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49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82076 44424 601,'-29'-1'6,"7"-1"12,5 0 12,6-1 13,10-2 4,14-2-4,13-2-3,15-1-3,8-2-4,5 1-4,6-1-4,4 0-4,1 2-6,-4 1-6,-2 3-6,-2 1-8,-5 1-6,-5 2-5,-4 0-5,-5 2-7,-6 0-2,-4 2-3,-4 0-1,-6 2-3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8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94200 37800 743,'54'-5'59,"10"-9"-9,10-10-11,9-8-9,7-4-8,7 3-4,6 3-5,7 4-4,0 1-3,-2 0-1,-3 0-2,-3 0-1,-10 3-3,-16 6-8,-15 7-6,-15 6-7,-25 3-8,-30 0-11,-32 0-11,-30 0-11,-11-2 2,14-3 14,11-3 13,14-2 13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49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83111 42352 490,'-14'-28'0,"1"5"0,2 6 0,2 7 0,1 2 4,1 0 7,-1 0 9,0 0 8,2 5 7,4 8 7,4 9 8,4 10 7,2 5-1,1 4-9,2 4-9,0 5-9,1 2-7,1 6-3,2 1-5,0 6-3,0 3-3,-1 2-1,-1 1 0,0 3-2,-2-1-6,2-3-9,1-2-10,2-4-9,-1-4-9,1-1-7,0-4-7,-1-2-8,-1-6 3,-4-8 10,-4-7 13,-4-8 11,-2-6 3,2 1-4,0-2-5,2 0-4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50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86784 41090 434,'0'-37'0,"0"5"0,0 6 0,0 4 0,0 3 5,0 2 8,0 2 8,0 3 10,0 5 4,0 10 3,0 10 2,0 9 3,-2 7-3,0 5-6,-3 3-6,-2 4-8,-2 3-2,0 2 1,-1 2 0,-1 2 1,0 1 0,-1 3-2,0 2-2,1 2-1,-1 3-1,0 7-1,0 5 0,0 7-1,1-1-2,1-4-3,1-4-4,1-7-3,1-5-3,0-7-4,2-6-3,1-7-4,0-6-2,2-4 1,0-3 0,2-5 0,-1-6-6,0-8-13,-2-10-13,0-8-13,-1-5-2,2-1 12,0-2 9,2 1 11,0-2 6,0 1 3,0-1 3,0 0 2,0 2 3,2 1 1,0 2 3,2 3 1,0 0-1,2 2-2,0 1-4,1 0-2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0:51"/>
    </inkml:context>
    <inkml:brush xml:id="br0">
      <inkml:brushProperty name="width" value="0.05316" units="cm"/>
      <inkml:brushProperty name="height" value="0.05316" units="cm"/>
      <inkml:brushProperty name="color" value="#F2395B"/>
    </inkml:brush>
  </inkml:definitions>
  <inkml:trace contextRef="#ctx0" brushRef="#br0">87249 42513 413,'-1'-21'38,"-2"8"3,-2 7 2,-1 7 2,-3 3-2,0 3-7,-1 2-6,-1 2-6,-3 1-5,-4 3-2,-3 2-2,-5 2-2,-3 0-1,-3 1-2,-2-1-1,-3 1-2,-1 0 0,1 1-1,3 1-2,2 1 0,1-1-2,3-3-1,2-3-3,1-3-1,3-2-1,1 0-1,2-2-1,3 0 0,3-1 2,6 1 7,6 2 7,6 0 6,4 0 3,3 1-1,4 0-2,2 0-1,1-1-1,1 1-2,0-1-2,-1 1-1,2 0-1,1 3 0,3 2 1,1 1 0,3 2-2,1 0-2,2-1-3,3 1-2,-2-1-3,1 1-4,-1-1-2,-1 1-2,-1 0-10,-1 1-15,-2 1-15,1 1-15,-3 1-4,-2-1 6,-1 1 7,-2-1 6,-4-2 5,-3-3 5,-4-4 5,-4-4 5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08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22993 48461 512,'-7'-13'61,"2"8"-5,2 7-6,2 6-5,1 7-4,-2 7-4,0 7-3,-1 7-4,-2 6-4,0 8-4,-1 6-2,-1 7-5,-1 4-2,0-1-2,1 0-2,-1 1-1,1 0-3,2 3-2,2 1-1,2 3-3,1 3-3,0 4-5,0 6-3,0 5-5,1-5-4,2-11-5,2-11-5,2-12-4,1-10-2,1-6 3,2-7 0,0-7 3,-1-6 0,0-3-1,0-4 1,-2-4-1,-1-4 1,0-4 1,-2-4 2,0-4 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09"/>
    </inkml:context>
    <inkml:brush xml:id="br0">
      <inkml:brushProperty name="width" value="0.03525" units="cm"/>
      <inkml:brushProperty name="height" value="0.03525" units="cm"/>
    </inkml:brush>
  </inkml:definitions>
  <inkml:trace contextRef="#ctx0" brushRef="#br0">23218 50220 624,'-2'-11'8,"-2"8"18,-4 9 18,-2 10 17,-3 4 2,-1 1-12,-3 1-13,-1 1-13,-3 0-8,0-1-3,-1-1-2,-1-1-4,0-1-2,-1-1-4,1-1-2,-1-1-3,2-1-1,0 0 1,1-2 1,1-2 0,1 0 0,2 0 1,3-2-1,1-1 0,5 1 1,6 2 1,7 2 2,8 1 0,4 1 1,5-2 0,4-3-1,3-1 1,3-1-4,0 0-3,2 0-6,0 0-3,2 0-5,-1 1-4,0 2-3,1 0-5,-2 1-3,-3 1-2,0 1-4,-3 2-3,-3-2 1,-5-1 2,-5-2 2,-4-2 3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09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25095 50330 589,'-7'-7'7,"0"1"14,2 0 14,1 3 15,2-1 4,5 2-7,6 0-6,4 2-7,3 0-5,1 0-5,2 0-4,0 0-5,1 0-4,1 0-2,1 0-2,1 0-3,-1 0-2,0 0-1,-1 0-3,-1 0-1,-1 0-5,-1 0-9,-1 0-7,0 0-9,-3 0-8,-1 2-8,-2 0-9,-2 2-8,-3-1 1,-3 3 13,-2 0 11,-4 1 13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0"/>
    </inkml:context>
    <inkml:brush xml:id="br0">
      <inkml:brushProperty name="width" value="0.03415" units="cm"/>
      <inkml:brushProperty name="height" value="0.03415" units="cm"/>
    </inkml:brush>
  </inkml:definitions>
  <inkml:trace contextRef="#ctx0" brushRef="#br0">25055 51530 644,'-21'7'5,"3"-2"11,4-3 10,4 0 10,7-4 6,8 0 0,9-3 1,10-2 1,2 1-5,0-1-10,-1 2-9,-1 1-9,0 0-8,1 2-6,1 0-6,1 2-5,-1 0-4,0 0-1,-1 0-2,-1 0-1,0 0-1,-1 0 1,1 0 0,-1 0 1,-1 0-3,-3 0-10,-3 0-8,-2 0-10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0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27600 50615 511,'16'0'92,"-1"0"-20,1 0-21,0 0-20,0 0-10,3 0-2,2 0-1,1 0-2,2 0 0,1 0 0,1 0-1,1 0 1,0-1-1,1-1-1,-1 0-1,1-1-1,-1-1-1,1 2-1,-1 0-2,1 2-1,-2-1-1,0 0-1,-1-2-2,-1 0-2,0 0-1,1 0 0,1 2-2,1 0 0,1 1-1,-1 0 1,1 0 0,-1 0 0,0 0 1,1 0-1,-1 0-1,1 0-1,-2 0 0,2 0 0,-1 0 2,1 0 0,0 0 0,0-2 1,2 0 1,1-2-1,0 1 1,-1 1 0,-1 0 0,-1 2 1,0-1-1,1-1 0,0 0 0,2-1 0,1-1 0,1 0-1,1 1 1,1-1-2,0 0 1,0 0-1,0 0-1,1 0-1,-2 0 0,0 1 0,-1-2 0,-1 2 0,0-1-1,1 2 2,1 0-1,0 2 1,1 0 0,-1 0-1,-1 0 0,-1 0-1,-1-1 1,0 0-1,1-2 1,-1 0-1,1-1 0,1 0 1,1 0 0,0 0 0,2 0 0,-1 1 0,0-2 0,1 2 0,-1-1 0,0 0 0,0 0-1,1 0-1,-1 0 1,2 0-1,0 0-1,2 0 1,0 0-1,0 0 1,0 0 0,0 1 0,1-1 0,-1 1 0,0-1-1,0 0-1,0 0 1,1 0 0,-1 0 0,0 0 0,0 0-1,-2 0-1,0 0-2,-1 1-2,-2-2-1,-2 2-1,-1-1-2,-3 0 0,-2 0-1,-3 2-2,-3 0 0,-2 2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2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29548 45883 605,'-7'-6'2,"1"4"15,0 4 13,2 4 16,0 3 2,0 3-7,0 4-8,0 2-7,-1 6-5,-3 10 0,-3 10-2,-3 10-1,0 2-1,2-1-3,4-4-1,3-2-3,1-4-1,0-4-4,0-4-2,0-3-3,1-5 0,2-3 0,2-5 0,2-3 2,2-2-4,2 3-8,1 2-6,3 1-7,2 2-4,2-2 0,1 2 0,2-1 0,2 1 0,-1-1-2,1 1 0,0-1-2,0-1 0,1-3 3,1-3 2,0-2 2,-1-4 2,-5-1 4,-5-2 3,-4-2 3,-3-1 1,0 0-1,0 0 0,0 0-2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3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31563 45491 585,'-1'-18'12,"-2"12"11,-2 12 11,-2 12 10,0 5 3,0 1-8,2-1-7,1 1-7,-1-1-4,2 2-1,-1 1 0,0 1-1,0-1-1,2 0-3,0-1-1,2 0-4,0-4-1,2-1-2,0-4-3,2-3-3,2-5-2,4-6-4,3-8-5,5-6-4,1-6-4,-1-3-5,-2-5-3,1-3-5,-2-2 1,-1 0 3,-1-1 3,0 1 4,-3 1 3,-1 0 2,-2 1 2,-2 1 3,-2 2 0,-2 1 0,-2 3-1,-2 1 0,-2 3 3,-2 3 4,-2 3 6,-1 3 4,-2 2 3,0 2 0,0 2-1,0 2 0,1 2-2,1 4-2,1 2-4,1 3-3,1 3-3,0 0-7,2 1-6,1 1-5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8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94850 37200 602,'-27'-27'-1,"-3"-3"-5,-3-3-3,-2-2-4,0-1-2,7 3-1,6 3 0,7 4-1,10 8 9,16 17 20,15 15 19,17 16 20,5 12 6,-3 9-10,-3 10-9,-2 10-9,-6 5-3,-6 4 1,-6 3 2,-6 3 1,-6 3 0,-2 3-3,-3 3-4,-3 4-3,-9 5-5,-11 10-9,-14 10-7,-11 9-9,-12 1-6,-9-6-4,-10-6-5,-8-6-4,-4-9-5,3-8-6,3-10-6,4-9-5,5-13 0,10-16 5,10-15 5,9-15 6,7-9 6,7 1 6,6-1 7,7 1 6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3"/>
    </inkml:context>
    <inkml:brush xml:id="br0">
      <inkml:brushProperty name="width" value="0.02861" units="cm"/>
      <inkml:brushProperty name="height" value="0.02861" units="cm"/>
    </inkml:brush>
  </inkml:definitions>
  <inkml:trace contextRef="#ctx0" brushRef="#br0">32350 46100 769,'21'22'19,"-4"-2"11,-3-2 10,-4-1 11,-2-2-3,0 0-18,-1-2-17,1-2-18,-1 0-17,1-2-16,0-2-15,0-2-16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4"/>
    </inkml:context>
    <inkml:brush xml:id="br0">
      <inkml:brushProperty name="width" value="0.04161" units="cm"/>
      <inkml:brushProperty name="height" value="0.04161" units="cm"/>
    </inkml:brush>
  </inkml:definitions>
  <inkml:trace contextRef="#ctx0" brushRef="#br0">32857 44900 528,'0'17'97,"0"1"-21,0 3-20,0 1-20,0 2-12,0-1-3,0 1-2,0-1-3,1 1-1,0-1-1,2 1-1,0-1 0,1 1-1,0-1-1,0 1 0,0-2 0,0 2-2,2 1-2,0 1-2,1 1-2,1-2-2,-2-3 0,-1-5-1,0-3 0,-1-2-2,0 0-4,-1-1-5,1 1-4,-1 0-3,-4 0-4,-2-1-1,-3 1-4,-3-1 1,0 0 2,-2-2 3,0-1 3,-1 0 0,-3-2-2,-2-1-1,0 0-1,-2-2-3,0-1-1,2 0-4,1-1-1,2-2-1,2-1 2,4 0 2,3-1 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4"/>
    </inkml:context>
    <inkml:brush xml:id="br0">
      <inkml:brushProperty name="width" value="0.02966" units="cm"/>
      <inkml:brushProperty name="height" value="0.02966" units="cm"/>
    </inkml:brush>
  </inkml:definitions>
  <inkml:trace contextRef="#ctx0" brushRef="#br0">33250 45177 741,'29'-21'5,"-3"3"9,-5 4 9,-3 6 10,-2 1 2,0 2-5,3 2-4,0 2-5,-1 1-2,-3 0-1,-3 0 0,-2 0-1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34175 45825 333,'49'20'167,"16"14"-1,15 14 1,17 16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5"/>
    </inkml:context>
    <inkml:brush xml:id="br0">
      <inkml:brushProperty name="width" value="0.04099" units="cm"/>
      <inkml:brushProperty name="height" value="0.04099" units="cm"/>
    </inkml:brush>
  </inkml:definitions>
  <inkml:trace contextRef="#ctx0" brushRef="#br0">30821 47427 536,'-37'0'0,"3"0"0,5 0 0,4 0 0,3 0 4,4 0 6,5 0 7,3 0 8,4 0 3,4 0 3,4 0 1,4 0 2,4 0-1,3 0-3,5 0-4,4 0-4,2-1-2,4-1-1,3 0 0,3-1-1,3-1-1,2 0-2,4 1-1,2-1-1,2-1-3,2 0-1,0-1-1,2-2-2,-1 1-3,0 2-3,-2-1-3,0 2-3,-2 0-2,-2 2 1,-2 0 1,-2 2 1,-2 0-3,0 0-9,-2 0-7,0 0-9,-2 0-4,-3 0 1,-3 0 0,-3 0 0,-3 0 2,-3 0 3,-3 0 5,-2 0 2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6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32095 47960 535,'-13'-7'4,"4"4"9,6 2 8,5 4 8,1 1 3,1 2-4,0 0-4,0 1-5,1 3 1,2 3 1,2 5 2,2 3 3,0 3 0,-1 1-2,-1 1-3,0 1-1,-2 1-3,-1 1-1,0 1-2,-2 1-1,0-1-2,0-3 0,0 0-1,0-2 0,0-4-3,0-1-3,-1-4-4,1-3-3,1-6-2,3-10-1,4-10-1,2-9 0,2-8 0,1-5 1,1-5 3,2-3 1,0-3-1,1 1-2,1 3-3,1 2-2,0 2-4,-1 3-3,-1 5-4,-2 1-4,0 3-4,-1 5-5,-1 3-4,0 5-4,-3 2-2,-1 4 0,-2 2 0,-2 4 2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6"/>
    </inkml:context>
    <inkml:brush xml:id="br0">
      <inkml:brushProperty name="width" value="0.03734" units="cm"/>
      <inkml:brushProperty name="height" value="0.03734" units="cm"/>
    </inkml:brush>
  </inkml:definitions>
  <inkml:trace contextRef="#ctx0" brushRef="#br0">33846 48550 589,'-14'0'0,"3"2"2,2 0 2,5 2 0,0 1 9,2 1 14,0 3 14,2 2 14,0 2 3,2 1-9,0 3-7,2 2-9,-1 1-7,-1 3-6,-1 1-5,0 3-5,-1 1-5,0 2-1,0 2-2,0 2-1,0 0-7,0-2-10,0-1-10,0-3-11,0-3-1,0-5 6,0-5 5,0-4 7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7"/>
    </inkml:context>
    <inkml:brush xml:id="br0">
      <inkml:brushProperty name="width" value="0.04449" units="cm"/>
      <inkml:brushProperty name="height" value="0.04449" units="cm"/>
    </inkml:brush>
  </inkml:definitions>
  <inkml:trace contextRef="#ctx0" brushRef="#br0">34549 46266 494,'8'-7'59,"1"2"-10,1 2-10,2 2-9,0 2-7,0 4-2,2 2-1,2 4-3,-1 1 1,1 3 0,0 1 2,-1 3 2,1 2 0,-2 1-1,-1 3 0,-1 1-1,-1 2-1,1-1-2,0-1-4,-1 2-2,0-1-2,-2 1-2,-2-1-2,-2 1-2,-2-2-2,-1 0-1,0-1-2,-1 0-3,-3-2-3,-2 3-5,-4 0-7,-2 0-5,-4 3-3,-3 1 4,-5 2 1,-2 3 3,-5-1-3,1 1-10,-2 1-8,-1-1-10,3-3-1,6-7 10,5-7 8,7-7 8,2-4 5,2 0 0,0-2-1,2 0-1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7"/>
    </inkml:context>
    <inkml:brush xml:id="br0">
      <inkml:brushProperty name="width" value="0.03691" units="cm"/>
      <inkml:brushProperty name="height" value="0.03691" units="cm"/>
    </inkml:brush>
  </inkml:definitions>
  <inkml:trace contextRef="#ctx0" brushRef="#br0">36511 46027 596,'-9'-10'8,"0"10"16,-2 12 16,0 10 17,-1 5 3,1 1-11,-1-1-9,1 0-10,0 0-7,1-3-4,0-1-4,2-3-4,-2 3-3,-4 5-1,-3 6-1,-5 6-1,0 2-4,1-2-5,2-2-6,4-2-5,0-3-3,2-3 1,2-5 1,3-3 2,0-4-9,2-3-17,0-3-19,2-2-17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7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35900 46609 565,'0'-15'4,"2"4"5,0 3 8,2 3 6,1 2 5,3 3 5,4 4 4,2 2 4,2 4 0,1 4-2,2 3-2,-1 5-3,2 2-5,1 1-5,1 1-6,1 1-5,0-1-7,-1 0-5,-1-1-5,-1-1-5,-1-1-8,-4 1-8,0-1-7,-2 1-9,-2-3-3,-1-3 4,0-5 2,-2-3 4,-1-2-1,0 0-2,-2 0-3,0 0-3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29"/>
    </inkml:context>
    <inkml:brush xml:id="br0">
      <inkml:brushProperty name="width" value="0.04191" units="cm"/>
      <inkml:brushProperty name="height" value="0.04191" units="cm"/>
      <inkml:brushProperty name="color" value="#00BFF3"/>
    </inkml:brush>
  </inkml:definitions>
  <inkml:trace contextRef="#ctx0" brushRef="#br0">95450 38450 524,'48'93'-3,"-3"-11"9,-3-14 10,-2-11 10,-5-7 4,-2 0-3,-3 0-1,-3 0-2,-2 0-1,0 0 0,0 0-1,0 0-1,0-4 0,0-5 0,0-7 0,0-5 0,1-1 0,4 6 0,3 7-1,3 6-1,1-1-1,1-5-2,-1-7-4,1-5-2,-3-4-3,-2 0-2,-3 0-3,-3 0-3,-10-7-10,-16-11-15,-15-14-16,-15-11-16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8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38064 45324 470,'-2'-11'10,"-2"10"20,-4 10 19,-2 10 21,-1 6 2,0 4-12,-1 5-15,0 3-12,0 3-9,1 1-1,-1 3-2,0 2-2,1 1-2,3-2-2,1 0-2,2-1-3,2-3-1,2-2-3,2-3-3,2-4-3,3-3-4,4-2-7,3-3-7,5-3-7,1-2-6,1-2-6,0-3-6,-2-1-5,1-3-3,-1-2 0,-1-4 0,0-2 0,-3-2 4,-1 0 6,-2 0 7,-2 0 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8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38566 46259 580,'-7'-16'6,"2"2"11,2 1 12,2 2 12,3 1 4,6 2-3,4 4-2,5 2-3,5 2-3,3 0-3,4 0-3,5 0-2,2 1-6,0 0-6,2 2-6,1 0-7,0 0-4,1-2-4,2-2-4,1-2-3,-2-2-3,-2 0-2,-3-1-2,-4-1-2,-3 0-3,-5 2-4,-5 2-6,-4 2-4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8"/>
    </inkml:context>
    <inkml:brush xml:id="br0">
      <inkml:brushProperty name="width" value="0.04937" units="cm"/>
      <inkml:brushProperty name="height" value="0.04937" units="cm"/>
    </inkml:brush>
  </inkml:definitions>
  <inkml:trace contextRef="#ctx0" brushRef="#br0">39361 47191 445,'-13'-7'8,"8"4"16,7 3 17,6 2 16,3 4 3,-3 4-8,-1 3-9,-2 4-8,-1 4-6,0 3-2,0 3-2,0 3-2,0 2-2,0 1-2,0 1-2,0 0-1,0 1-3,0-3 0,-1-2-3,1-2-1,0-2-2,0 0-3,0 0-2,0-2-4,2-4-2,4-5-3,2-6-3,6-6-3,2-8-1,-1-10 3,1-10 3,0-9 1,-1-7 1,1-4-1,-1-3-3,1-5-1,0-1-3,-1 2-5,0 2-5,1 2-6,-2 4 0,-1 5 2,-3 4 2,-1 6 2,-2 3 0,-2 6-4,-2 5-4,-2 5-3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9"/>
    </inkml:context>
    <inkml:brush xml:id="br0">
      <inkml:brushProperty name="width" value="0.04275" units="cm"/>
      <inkml:brushProperty name="height" value="0.04275" units="cm"/>
    </inkml:brush>
  </inkml:definitions>
  <inkml:trace contextRef="#ctx0" brushRef="#br0">41000 48250 514,'0'30'168,"2"-1"-39,0-3-41,2-1-39,-2-2-25,0 2-7,0 1-8,-1 0-8,-1 1-7,0-1-8,0-1-7,0-1-8,0-2-5,0-3-6,0-3-4,0-2-5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19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39965 43655 556,'-7'-13'9,"3"6"16,1 6 18,2 6 17,1 4 2,0 1-12,0 3-13,0 2-12,0 3-5,0 7 2,0 5 1,0 7 3,0 2-4,0 2-8,0 1-9,0 0-7,0 1-8,0 3-9,0 2-8,0 2-9,0-3-3,0-8 1,0-7 0,0-9 1,0-4-2,0-3-3,0-1-4,0-2-4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0"/>
    </inkml:context>
    <inkml:brush xml:id="br0">
      <inkml:brushProperty name="width" value="0.04638" units="cm"/>
      <inkml:brushProperty name="height" value="0.04638" units="cm"/>
    </inkml:brush>
  </inkml:definitions>
  <inkml:trace contextRef="#ctx0" brushRef="#br0">41150 45700 474,'38'1'7,"-2"4"13,-2 2 15,-2 4 13,-3 0 3,-7 1-8,-5 0-8,-6 0-7,-2 1-4,1 5 2,3 3 1,2 5 1,0 0 0,-2 0-4,0 0-4,0-2-3,-2 0-2,-1 4-2,0 3-1,-2 3-1,-1 2-3,-2 2-3,-3 3-5,0 0-3,-5 1-5,-2 0-7,-5-1-6,-4-2-6,-3 1-4,-3-1-1,-3 0-2,-2 0-1,-1-3 1,5-6 4,3-5 6,4-6 4,3-5-3,1-1-10,0-2-10,2-2-10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0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42250 44196 592,'7'-22'0,"0"4"0,-2 5 0,0 3 0,2 4 8,7 4 17,7 4 15,7 4 16,-1 5 5,-6 9-8,-7 7-9,-6 9-7,-6 1-9,-4-1-9,-4-2-8,-4-1-8,-1-3-7,1-1-2,0-3-3,3-2-2,0-2 0,2-3 3,2-3 5,2-3 3,3-3 4,6-2 1,3-4 3,6-2 3,4-2 0,2 0 0,1 0-2,3 0 0,-1-2-3,0 0-5,0-3-7,-2-2-4,-3-1-3,-2 2 2,-3 1 0,-3 1 2,-2 0-11,0 3-21,-2 2-22,0 3-21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1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38760 50000 546,'-15'0'0,"2"0"0,3 0 0,1 0 0,0-1-1,-2-1-2,-2 0-2,-1-1-2,2-1 9,8 2 19,8 0 18,8 2 20,4 0 4,3 0-11,2 0-12,1 0-10,3-1-7,3 0-2,3-2-2,3 0-2,2-1-2,2 0 0,2 0-2,3 1 0,0-2-3,2 2-2,0-1-2,1 0-3,2 0-3,2 0 0,2 0-1,2 0-2,2-1-1,5-4-1,4-2-1,4-3-1,1-1-1,1 0-3,-1-1-2,1 0-3,-2 2-1,-3 1 1,-3 2 0,-2 2 2,-4 2-1,0 1 0,0 0 1,-2 2 0,-3 0-2,-4 2 0,-6 0-3,-4 2-1,-4 0-1,-3 2-2,-3 0-1,-3 2-1,-4 0-1,-3 2-3,-4 0-3,-4 1-2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2"/>
    </inkml:context>
    <inkml:brush xml:id="br0">
      <inkml:brushProperty name="width" value="0.03682" units="cm"/>
      <inkml:brushProperty name="height" value="0.03682" units="cm"/>
    </inkml:brush>
  </inkml:definitions>
  <inkml:trace contextRef="#ctx0" brushRef="#br0">32466 52134 597,'0'-13'7,"0"6"13,0 6 13,0 6 13,0 4 3,0 3-8,0 4-7,0 2-8,-1 2-5,0 1-2,-2 1-2,0 1-2,-1 1-1,2 1-1,0 1-2,2 0 0,0 0-2,0-3-1,0-3-3,0-3-2,2-5-2,6-6-5,4-8-5,5-6-3,2-7-3,1-5 0,-1-7-2,1-5 0,-1-2 0,-3 0-1,-2 1 1,-1 2 0,-2 0 1,-2 1 2,-3 1 3,-1 1 1,-2 3 3,-4 0 2,-2 3 1,-3 1 3,-4 3 2,0 5 2,-3 3 2,-1 4 1,-1 4 1,-1 4-3,0 4-2,0 4-3,1 3 0,1 3 0,2 3 1,-1 3 0,3 1-5,2-4-12,4 0-12,3-2-11,1-3-5,0-1 3,0-2 5,0-2 2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3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33250 52700 715,'15'9'4,"-1"1"10,-1 3 8,0 2 8,-2 0 3,-1-1-6,-1-1-6,-1-1-6,0-1-2,0 1 0,0 0 1,-1 0 0,1-1 1,0-1 1,0-1 0,0 0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87950 37600 539,'-27'-25'0,"-3"0"1,-3 0-1,-2 0 1,-5 3 3,-2 6 5,-3 7 6,-3 6 5,-1 4 3,4 4-2,3 3 0,3 3-1,3 4-2,3 7 1,3 6-1,4 7-1,2 8 0,4 14 0,3 11 0,3 14 0,1 10 0,1 9-2,-1 10 1,1 10-2,1 4 0,3 0 0,3 0 0,4 0 0,2-5-1,4-9 0,3-10-1,3-8 0,-1-9-3,-2-6-3,-3-6-4,-3-6-3,-2-2-2,0 3-1,0 3-1,0 4 0,0-1-1,0-3-1,0-3 0,0-2-1,-5-1-1,-9 3 0,-10 3 0,-8 4 0,-9-1-4,-6-3-5,-6-3-6,-6-2-5,-1-3-5,7 1-3,6-1-2,7 1-3,0-7 0,-2-12 6,-3-13 4,-3-12 5,1-9 3,6-2 2,7-3 2,6-3 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3"/>
    </inkml:context>
    <inkml:brush xml:id="br0">
      <inkml:brushProperty name="width" value="0.04296" units="cm"/>
      <inkml:brushProperty name="height" value="0.04296" units="cm"/>
    </inkml:brush>
  </inkml:definitions>
  <inkml:trace contextRef="#ctx0" brushRef="#br0">33871 51455 512,'0'-13'48,"0"6"-4,0 6-5,0 6-4,0 5-5,1 5-2,2 5-3,0 6-3,1 1-3,0 2-1,0 1-1,0 1-3,1 0 0,0 4 0,1 1 0,1 2 0,0 0-1,-1-2 0,0-1-1,-2-3-1,1-2 0,0-3-2,1-3-1,2-3-1,-1-2-2,-1-3-2,0-1-2,-2-3-4,-2 0-2,-6 3-4,-4 2-5,-5 1-3,-4 1-3,-2-1-1,0 0-1,-4-2-1,0-2-2,1-1-3,1-2-1,1-2-3,0-2-1,0-2 3,2-3 1,-2 0 2,2-4 0,5 0-4,3-3-3,4-2-3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3"/>
    </inkml:context>
    <inkml:brush xml:id="br0">
      <inkml:brushProperty name="width" value="0.03038" units="cm"/>
      <inkml:brushProperty name="height" value="0.03038" units="cm"/>
    </inkml:brush>
  </inkml:definitions>
  <inkml:trace contextRef="#ctx0" brushRef="#br0">34300 51859 724,'30'-35'36,"-3"8"-8,-3 7-6,-3 9-8,-1 4 1,3 2 7,1 2 8,2 2 9,0 1-3,-3 2-13,-3 0-12,-3 2-13,-3 1-11,-1 3-10,-2 4-8,-2 2-10,-2 2-5,-2-2 2,-3 2 0,0 0 1,-4-2 4,0-3 7,-3-3 6,-2-2 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3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30446 54356 533,'-22'0'3,"4"0"5,5 0 5,3 0 5,4 0 4,4 0 1,4 0 3,4 0 1,4-1 1,5-1 0,5 0-1,5-1-1,5-1 0,5 0-1,5 0-2,4 0-1,5-1-1,4 0-2,4-1-1,4-1-1,3-1-2,1 0-3,3 0-2,1 1-4,3 0-3,1-1-3,3 0-5,1 0-4,-1 1-4,0 2-1,-3 2-2,-1 2-1,-2 1-2,-1 0 2,-1 0 0,0 0 2,-4 0-1,-3-2-1,-4 0-1,-4-1-3,-5-2-2,-4 2-6,-5-1-5,-6 0-6,-4 0 0,-5 2 2,-5 0 4,-4 2 3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4"/>
    </inkml:context>
    <inkml:brush xml:id="br0">
      <inkml:brushProperty name="width" value="0.04127" units="cm"/>
      <inkml:brushProperty name="height" value="0.04127" units="cm"/>
    </inkml:brush>
  </inkml:definitions>
  <inkml:trace contextRef="#ctx0" brushRef="#br0">33243 54755 533,'-7'-7'1,"0"0"5,2 2 3,1 1 4,1 1 8,3 6 11,4 2 12,2 5 12,2 4 0,0 5-7,0 5-9,0 5-9,-1 3-6,-1-1-4,0-1-4,-2 2-4,1-1-3,0 2-2,1 1-2,2 1-1,-1-2-3,-1-2-1,0-3-1,-2-3-2,1-7-1,2-10 0,2-12-2,2-10 1,1-7-1,3-5 1,1-3 1,3-4 0,3-6-1,3-7-2,4-6-3,4-7-3,-2 3 0,-7 13 3,-8 12 1,-9 13 3,-2 5 0,2-2-5,2-1-3,2-3-4,1 0-4,1-1-8,1 0-5,2 1-8,-2 1 0,-1 5 3,-2 3 4,-2 4 3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4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35665 55450 601,'-7'8'6,"3"2"12,1 0 12,2 1 11,1 2 6,0 1-3,0 3-3,0 2-2,0 0-4,2 2-6,0 1-5,2 1-6,-2 1-5,0 1-4,0 1-5,-1 1-4,-1 0-8,0-2-11,0 0-13,0-1-10,0-3-4,0-3 5,0-4 6,0-4 5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5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37911 52766 579,'-8'-7'10,"0"2"18,0 2 19,0 2 19,1 2 2,0 2-14,2 2-15,1 2-14,-1 3-8,-2 7-1,-2 6-2,-1 5 0,-3 4-4,-3 0-2,-3 2-4,-3 0-4,-2 1-3,2-1-5,1-1-5,1-1-5,2-2-6,2-1-7,1 0-6,2-1-6,2-3-4,3-5 1,1-5 0,2-4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5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37384 53046 512,'-15'-8'5,"2"2"9,3 1 10,1 0 9,3 4 7,6 6 2,4 6 2,6 6 4,2 2-3,3 1-5,2-1-5,1 1-5,3 1-5,0 3-5,1 2-3,1 5-5,1 0-3,0-1-5,2 1-4,1 1-3,-1-2-6,-2-2-6,-1-1-7,-2-3-6,-4-2-12,-3-3-15,-4-3-16,-4-2-15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6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39828 53896 545,'-10'0'10,"12"0"18,12 0 19,11 0 19,7-1 4,-1 0-12,0-2-12,1 0-12,0-1-9,2 2-4,3 0-5,1 2-5,1 0-3,0 0-2,0 0-1,1 0-2,-1 0-2,2 2-4,1 0-4,0 2-3,0-1-1,1 0 0,0-2 1,1 0 1,-1-2-1,2 0-4,0-2-3,2 0-4,-1-2-5,-2 0-7,-2 0-5,-2-2-7,-2 0-1,-3 2 3,-3 2 3,-3 2 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8"/>
    </inkml:context>
    <inkml:brush xml:id="br0">
      <inkml:brushProperty name="width" value="0.04107" units="cm"/>
      <inkml:brushProperty name="height" value="0.04107" units="cm"/>
    </inkml:brush>
  </inkml:definitions>
  <inkml:trace contextRef="#ctx0" brushRef="#br0">41231 51602 535,'-7'-8'1,"2"-1"0,3-2 0,1 1 2,1 2 8,0 8 14,0 8 17,0 7 14,-1 6 4,-1 3-9,0 3-9,-1 3-9,-1 0-7,2-1-3,0-3-4,2-2-4,0-2-2,2-3-1,0-3-1,2-3-1,1-3-3,1-2-4,3-4-7,2-2-4,1-5-4,2-2-3,0-5-1,1-4-3,0-3-1,0-3-1,1-3 0,0-2 1,-2-2 0,-3-1 2,-3 1 3,-2-1 1,-3 1 3,-2 1 1,-2 1 1,-2 2 2,-2 2 1,-2 3 2,-2 4 3,-1 5 2,-3 1-1,0 2-1,-1 1-2,-1 0-1,1 3-4,1 4-2,2 4-3,3 4-3,1 1-2,2-1 2,2 0 2,2-2 0,0 0-1,0 0-7,-2 0-6,0-1-5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8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42200 52050 729,'8'8'-2,"0"0"-3,0 0-4,-1-1-3,1 1 3,-3-2 11,0-1 11,0-1 11,0 1 9,2 4 7,1 2 7,3 3 8,0 1-6,0 0-18,-2-2-17,0-1-20,-3-2-11,0 1-6,-1-2-7,0 0-6,0-3-5,0-3-2,1-2-4,2-4-3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0"/>
    </inkml:context>
    <inkml:brush xml:id="br0">
      <inkml:brushProperty name="width" value="0.04274" units="cm"/>
      <inkml:brushProperty name="height" value="0.04274" units="cm"/>
      <inkml:brushProperty name="color" value="#00BFF3"/>
    </inkml:brush>
  </inkml:definitions>
  <inkml:trace contextRef="#ctx0" brushRef="#br0">86350 41050 514,'3'46'1,"6"-5"1,7-7 0,6-5 3,1-1 2,-3 6 5,-3 7 5,-2 6 6,-3 6 3,1 6 3,-1 7 2,1 6 3,-1 6-1,1 6-2,-1 7-2,1 6-3,-3 7-1,-2 10-3,-3 10-1,-3 9-2,-2 6-2,0 3 0,0 3-2,0 4 0,0 4-3,0 6-3,0 7-4,0 6-4,0 3-3,0 0-1,0 0-2,0 0-1,0-8-3,0-16-6,0-15-5,0-15-6,1-12-4,4-6-5,3-6-4,3-6-5,1-12 2,1-15 5,-1-15 8,1-16 5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8"/>
    </inkml:context>
    <inkml:brush xml:id="br0">
      <inkml:brushProperty name="width" value="0.04715" units="cm"/>
      <inkml:brushProperty name="height" value="0.04715" units="cm"/>
    </inkml:brush>
  </inkml:definitions>
  <inkml:trace contextRef="#ctx0" brushRef="#br0">42603 51094 466,'-8'-8'7,"2"2"12,1 1 14,0 0 12,2 3 5,0 4-5,2 4-5,1 4-5,0 3-4,1 5-2,2 3-3,0 5-3,2 1-2,0-1-2,1-1-2,2-1-3,-1 0-1,-1 1-1,0 1-1,-2 1-2,1 1-1,0 0 0,1 1-1,2 2-1,-1-2-1,-2-3-5,-3-5-2,0-3-4,-3-2-4,-1 0-4,0-1-5,-1 1-5,-3-1-1,-4-1-1,-4-1 2,-3 0 0,-3-2-1,1-1 0,-1 0-2,1-2-1,0-1-1,-1-1 0,0 0-1,1-2 0,1-1-2,2-4-1,4-2-2,3-3-1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8"/>
    </inkml:context>
    <inkml:brush xml:id="br0">
      <inkml:brushProperty name="width" value="0.03307" units="cm"/>
      <inkml:brushProperty name="height" value="0.03307" units="cm"/>
    </inkml:brush>
  </inkml:definitions>
  <inkml:trace contextRef="#ctx0" brushRef="#br0">43050 51112 665,'44'-22'33,"-8"7"3,-6 4 2,-7 5 3,-4 2 0,2 2-5,1 0-3,1 2-4,0 1-6,-1 2-8,-1 2-7,0 2-7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9"/>
    </inkml:context>
    <inkml:brush xml:id="br0">
      <inkml:brushProperty name="width" value="0.04053" units="cm"/>
      <inkml:brushProperty name="height" value="0.04053" units="cm"/>
    </inkml:brush>
  </inkml:definitions>
  <inkml:trace contextRef="#ctx0" brushRef="#br0">41000 54567 542,'8'-7'-2,"0"0"-3,0 2-4,-1 1-4,1 0 6,0 2 15,0 0 14,0 2 15,0 2 5,-1 5-2,1 6-2,0 4-3,-1 3-2,0 3-3,-2 1-1,0 3-2,-1 1-2,1 1-2,2 0-2,0 3-2,1-3-3,0-1-4,0-1-3,-1-3-4,1-2-2,0-5 1,0-3 1,0-4 1,0-3-2,1-2-4,2-3-3,0 0-4,0-4-3,-1 0-2,0-3-1,-2-2-2,1-4 0,2-6 1,1-5 2,2-6 1,2-6 0,2-2 1,0-5-1,1-4-1,0-3 0,1 0-3,-1-2-2,1 0-3,-1 3-2,-1 6-6,0 8-4,-2 6-6,-1 6 1,-1 5 3,-1 4 4,0 6 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29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43550 55350 572,'14'16'70,"-3"-1"-8,-3 1-8,-3 0-8,-1 0-6,0 3-7,0 1-7,0 3-5,-1 1-6,-1 0-2,0 2-4,-1 1-4,-1-1 0,0 0 3,0 0 1,0-2 3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1"/>
    </inkml:context>
    <inkml:brush xml:id="br0">
      <inkml:brushProperty name="width" value="0.03783" units="cm"/>
      <inkml:brushProperty name="height" value="0.03783" units="cm"/>
    </inkml:brush>
  </inkml:definitions>
  <inkml:trace contextRef="#ctx0" brushRef="#br0">46190 48897 581,'-5'-8'10,"8"2"12,6 1 13,7 0 12,5 1 4,3 1-4,3-1-4,3 0-3,1 0-5,4 2-5,1 0-4,2 2-4,0 1-12,-1 2-17,-3 2-18,-3 2-18,-1 1-7,-5 1 2,-3 1 1,-5 1 3,-2 0 2,-4-1-1,-3-1 1,-2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1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46355 50046 645,'-13'-1'5,"6"0"12,6-2 11,6 0 10,5-2 4,4 0-5,3 0-6,5-2-5,2 0-5,2 2-4,3 2-5,1 2-5,2 1-1,1 0 1,0 0 1,2 0 1,0 0 1,0 2 1,0 0 0,1 2 0,-5 0-14,-6 0-29,-7-1-31,-6 1-29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1"/>
    </inkml:context>
    <inkml:brush xml:id="br0">
      <inkml:brushProperty name="width" value="0.04054" units="cm"/>
      <inkml:brushProperty name="height" value="0.04054" units="cm"/>
    </inkml:brush>
  </inkml:definitions>
  <inkml:trace contextRef="#ctx0" brushRef="#br0">48895 49186 542,'-13'-8'44,"4"0"-5,6 0-3,5 0-4,2 1-3,3 2-3,2 4-3,2 0-2,1 1-1,3 0-1,2 0 0,2 0 0,1 0 0,1 0-2,1 0 0,1 0-2,2 0-1,5 0-2,3 0-1,4 0-3,3 0-1,3 0-2,4 0-2,3 0-1,2-1-2,1-1 0,3 0-2,2-1-2,0-1-1,-2 0-4,-2 0-4,-2 0-3,-2 1-2,-2 2-2,-3 2-2,-1 2-1,-3 2-2,-4 2-3,-3 1-3,-5 2-1,-3 2-1,-3 0 3,-3 0 3,-3-1 3,-2-1 0,-4 1-4,-3-2-3,-2 0-4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2"/>
    </inkml:context>
    <inkml:brush xml:id="br0">
      <inkml:brushProperty name="width" value="0.04398" units="cm"/>
      <inkml:brushProperty name="height" value="0.04398" units="cm"/>
    </inkml:brush>
  </inkml:definitions>
  <inkml:trace contextRef="#ctx0" brushRef="#br0">50311 50106 500,'-13'-14'6,"8"3"13,7 3 12,6 2 13,3 5 5,-1 6-3,0 6-3,-2 6-3,0 3-4,0 1-5,0 0-6,0 2-4,-2 1-4,-1 3-3,-2 1-1,-2 3-4,0-1 0,0 0 1,2-1 1,0-2 0,0 0-2,0-3-4,-2-1-5,0-3-3,1-5-3,4-10 2,3-10 0,5-10 0,2-6 2,2-5 0,0-3 0,1-4 0,1-3 0,1 0-2,0-2-1,2 0-2,0 0-3,-1 3-4,-1 4-3,-1 2-5,-1 4-4,-3 3-6,-1 4-4,-2 5-5,-2 3-3,-1 4 0,0 4 0,-2 4-1,-1 2 4,0 0 5,-2 0 5,0 0 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2"/>
    </inkml:context>
    <inkml:brush xml:id="br0">
      <inkml:brushProperty name="width" value="0.04684" units="cm"/>
      <inkml:brushProperty name="height" value="0.04684" units="cm"/>
    </inkml:brush>
  </inkml:definitions>
  <inkml:trace contextRef="#ctx0" brushRef="#br0">52200 50450 469,'0'14'79,"2"-1"-13,0-2-13,2-2-12,-2 0-9,0 1-4,0 3-2,-1 2-5,-1 2 0,0 1 2,0 3 1,0 1 2,0 2-1,0 1-3,0 0-5,0 2-3,0 0-5,0 1-5,0-1-8,0 1-5,0-3-9,0-2-15,0-3-12,0-2-15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1:33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50142 45999 591,'10'-8'0,"5"2"-2,5 0 0,5 2-1,2 4 10,2 8 22,1 8 21,1 7 21,-3 5 4,-5 1-15,-7 1-16,-5 1-14,-5 1-11,-6 2-4,-4 2-5,-6 2-5,-3-1-4,-5 0-6,-4-3-6,-3-1-5,-2-4-3,1-4-1,1-3-1,1-4-2,2-4 1,2-3 4,1-3 3,3-2 3,1-2 3,2 0 4,2-1 4,3 1 2,5-2 6,11-6 7,11-4 8,11-5 7,7-1-3,0 2-10,3 4-13,2 3-10,1 2-9,1 2-6,-1 2-5,-1 2-5,-3 1-7,-8 0-5,-7-1-7,-8 1-5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7:21"/>
    </inkml:context>
    <inkml:brush xml:id="br0">
      <inkml:brushProperty name="width" value="0.06041" units="cm"/>
      <inkml:brushProperty name="height" value="0.06041" units="cm"/>
      <inkml:brushProperty name="color" value="#F2395B"/>
    </inkml:brush>
  </inkml:definitions>
  <inkml:trace contextRef="#ctx0" brushRef="#br0">68304 48451 364,'-9'-13'66,"-2"6"-11,-2 6-10,-1 6-11,-2 4-7,1 3-3,-1 4-3,0 2-3,1 2-2,1 3-2,1 1 0,0 3-2,2 0 1,2 1 1,3-1 2,1 1 2,1-2-1,2 0-1,0-1-3,2 0-1,1-3-2,4-1-1,2-3-3,4-1-1,1-3-2,3-3-4,2-2-2,1-4-4,2-2-2,0-2-3,-1-2-3,1-2-2,-1-3-3,1-4-5,0-3-5,-1-5-5,1-3 0,0-3 2,-1-3 4,1-3 3,-2-2 3,-1-1 3,-2 0 3,-2-2 3,-3 0 2,-1 1 1,-2 1 0,-2 2 1,-2 1 2,0 3 3,-2 3 5,0 3 4,-1 3 9,0 2 14,0 4 15,0 3 14,0 5 5,0 8-4,0 8-4,0 7-5,-1 5-5,0 1-6,-2 1-6,0 1-8,0 2-4,0 1-4,2 2-5,0 3-3,1 0-3,0 2 1,0 1 0,0 1 1,1-1-8,2-2-12,2-2-14,2-1-14,0-4-2,-2-3 6,-3-5 8,0-3 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2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89550 42850 586,'23'28'73,"-3"6"-16,-3 7-16,-2 6-15,-5 4-9,-2 4-2,-3 3-2,-3 3-1,-2 3-2,0 3-2,0 3 0,0 4-2,-5 4-1,-9 6-2,-10 7 0,-8 6-2,-4-2 0,3-9 0,3-10 1,4-8 1,5-11 0,10-8 0,10-10 1,9-9 0,13-12 0,20-11-2,18-14-1,20-11-1,6-9-1,-2-3-1,-3-3 0,-3-2-1,-4-3 0,-3 1 0,-3-1 1,-2 1-1,-8 2-2,-8 7-5,-10 6-6,-9 7-4,-7-1-6,-3-6-5,-3-6-5,-2-6-5,-5-6 0,-2-2 5,-3-3 3,-3-3 6,-4-4 3,-3-3 2,-3-3 3,-2-2 2,-6-3 4,-6 1 4,-6-1 4,-6 1 4,-1 4 4,7 9 4,6 10 4,7 10 4,2 5 2,1 4 1,-1 3 0,1 3 2,-1 12 3,1 22 9,-1 22 7,1 23 8,-3 13 1,-2 6-4,-3 7-6,-3 6-6,-6 6-3,-5 6-3,-7 7-3,-5 6-4,-8 1-3,-5-3-7,-7-3-4,-5-2-7,-1-6-6,6-6-7,7-6-9,6-6-6,4-10-8,4-12-5,3-13-7,3-12-6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2"/>
    </inkml:context>
    <inkml:brush xml:id="br0">
      <inkml:brushProperty name="width" value="0.0404" units="cm"/>
      <inkml:brushProperty name="height" value="0.0404" units="cm"/>
    </inkml:brush>
  </inkml:definitions>
  <inkml:trace contextRef="#ctx0" brushRef="#br0">80643 5640 544,'-7'-5'10,"2"8"20,2 6 20,2 7 20,1 4 3,0 1-15,0 1-13,0 1-14,-1 3-9,0 3-2,-2 4-2,1 4-3,-3 1-5,0 0-7,-1-1-6,-2-1-9,1-1-5,0 0-5,2 0-4,2 1-6,-1-3-4,0-1-3,0-1-3,0-3-4,0-3 0,2-5 3,0-5 2,2-4 3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2"/>
    </inkml:context>
    <inkml:brush xml:id="br0">
      <inkml:brushProperty name="width" value="0.03832" units="cm"/>
      <inkml:brushProperty name="height" value="0.03832" units="cm"/>
    </inkml:brush>
  </inkml:definitions>
  <inkml:trace contextRef="#ctx0" brushRef="#br0">80600 6844 574,'16'-14'23,"-1"5"3,0 3 2,1 4 2,-2 2 0,-1-2 0,-2 0-2,-2-2-1,-1 0 0,0 1-2,0-2-1,-2 3-1,3-2 1,0 0 1,1 0 2,2 0 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8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80650 6973 532,'0'-15'0,"0"2"4,0 2 4,0 3 4,1 0 6,2 2 8,2 1 9,2 0 8,1 2 3,1-1-4,2 0-5,0 1-3,1-1-4,2 0-3,3 0-3,2 0-3,0 0-3,-1 0-4,-1 0-2,-1 0-3,0 0-4,2 0-3,0 0-3,0 1-3,0-1-5,-1 0-3,-2 0-4,-2 0-4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8"/>
    </inkml:context>
    <inkml:brush xml:id="br0">
      <inkml:brushProperty name="width" value="0.05443" units="cm"/>
      <inkml:brushProperty name="height" value="0.05443" units="cm"/>
      <inkml:brushProperty name="color" value="#F2395B"/>
    </inkml:brush>
  </inkml:definitions>
  <inkml:trace contextRef="#ctx0" brushRef="#br0">81425 5462 404,'0'-22'-1,"0"3"0,0 3-2,0 3-1,0 1 0,0 2 1,0 1 1,0 0 0,1 2 1,0-1 2,2 0 1,0 0 1,1 0 2,0 0 4,0 1 3,0-1 3,-1 3 10,-1 8 16,0 6 16,-1 7 16,-1 4 1,0-1-12,0 1-14,0 0-13,-1 0-8,-1 1-5,0 1-3,-1 1-4,-1 1-3,0 1-2,0 1-2,0 1-1,0 1-1,0 1-1,1 3 0,-1 3-1,0 0 0,1 0 0,-2 1-1,2-1 1,-1 2-6,2 2-9,0 4-9,2 3-9,-1 1-7,0 3-2,-2 2-5,0 2-3,-2 0 1,0-1 2,-1-1 3,-2 0 4,2-5 2,-1-8 2,2-8 1,1-7 2,0-6 1,0-3 1,0-3 1,0-2 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9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81797 6778 604,'7'-21'-7,"-1"5"10,0 5 9,-1 4 10,-1 3 7,3 1 2,2-1 3,2 0 2,-1 0 1,2 2-4,0 0-3,0 2-4,-1 1-3,-1 2-3,0 2-3,-2 2-4,-1 1-2,-2 3-2,-3 2-2,0 2-2,-4 0-2,0 1-1,-3 0-3,-2-1-2,-2 0 0,-2-1 0,-2 0 0,-1-2 0,-1-1-1,2-1-3,3 0-3,2-2-4,3-1 2,6 0 5,6-2 5,5 0 5,2-1 2,-1 1 0,-2 1 0,-2 1-1,-2 2 0,-1 2 0,-1 1-1,0 3 0,-3 1-1,-4-1-4,-4 1-4,-3 0-2,-4-1-4,0 1-3,-1 0-3,-1-1-4,0 0-1,-1 0 0,1-2-2,-1-1 0,1-2-4,2-2-8,3-4-7,1-2-8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9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83183 5513 568,'10'-28'40,"3"9"1,5 7 2,4 8 2,0 5-2,-2 2-7,-2 2-8,-1 2-7,-3 2-4,-1 3 0,-2 3-2,-2 4 0,-2 1-1,-2 2-1,-3 2-1,0 3-2,-3 0-2,-1 0-1,0 1-3,-1-1-2,-3 1-1,-2-1-3,-3 0 0,-3 1-3,-2-2-2,2-2-6,1-2-6,1-1-5,1-3-4,1-3-2,1-2-3,1-4-1,0-2-3,0-2-3,0-3-2,0 0-3,1-5 1,0-4 7,2-6 5,1-4 6,0-1 5,0 3 5,0 3 4,0 3 5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2:59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83150 6102 492,'0'-50'1,"0"10"1,0 9 3,0 11 0,0 7 10,2 8 17,0 7 17,2 6 16,-1 6 4,1 3-11,0 5-11,0 3-11,-2 3-7,0-1-5,0 0-6,-1 0-4,-1 1-3,0 1-2,0 1-1,0 1-1,-1 1-4,-1 2-5,0 3-7,0 1-5,-2-2-8,0-3-7,0-4-8,1-3-7,-1-4-5,2-3-1,0-3 0,2-2-2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0"/>
    </inkml:context>
    <inkml:brush xml:id="br0">
      <inkml:brushProperty name="width" value="0.04758" units="cm"/>
      <inkml:brushProperty name="height" value="0.04758" units="cm"/>
      <inkml:brushProperty name="color" value="#F2395B"/>
    </inkml:brush>
  </inkml:definitions>
  <inkml:trace contextRef="#ctx0" brushRef="#br0">84300 5841 462,'7'-26'49,"0"11"2,-2 10 1,0 12 2,-2 6-3,1 5-7,0 3-6,0 5-8,-1 2-5,-2 3-2,-2 1-2,-2 2-3,-1 0-3,0 0-1,0-1-1,1-1-2,-2-3-2,2-2-2,-1-3-1,0-3-3,0-1 0,2 0-3,0-1 0,2 1-2,2-3-2,4-3-3,4-4-4,3-4-4,4-8-1,2-8-1,0-11 1,4-9-1,0-7-1,-1-2-1,-1-4-3,-1-2-2,-2-2 1,-2 0 2,-1 1 4,-2-1 1,-3 2 5,-2 3 4,-4 5 4,-2 4 6,-4 4 1,0 7 0,-3 5 0,-2 7 0,-1 3-1,-2 2-1,0 2-2,-1 2-1,-2 3-3,1 6-6,-2 4-5,-1 5-6,0 3-3,2 1-2,2 1-1,3 1-1,1 0-1,2-3-1,2-1 1,2-2-1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0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85388 6500 534,'-14'37'121,"1"-6"-26,2-5-27,2-3-27,2-4-16,-3 1-3,0-1-4,-1 1-3,0-1-3,2-1 1,2-1 0,3 0 1,2-3-6,5 2-8,6 0-9,4-1-9,3-1-5,1-4 2,1-5 1,1-2 1,0-3-3,1 0-5,0 0-6,-1 0-6,0 0-3,-3 0-2,-2 0-2,-1 0-1,-2-1 2,-2-1 8,-2 0 8,-2-1 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0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85659 6883 544,'-15'-6'11,"4"4"19,3 4 21,3 4 21,1 4 3,2 5-12,0 5-14,2 5-13,-1 4-9,-1 3-7,0 3-7,-1 3-6,-1 4-5,-1 10-5,-1 6-3,-2 9-4,1 2-9,1 0-14,0-1-13,2-1-14,0-7-6,2-14 4,0-14 2,2-13 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3"/>
    </inkml:context>
    <inkml:brush xml:id="br0">
      <inkml:brushProperty name="width" value="0.02994" units="cm"/>
      <inkml:brushProperty name="height" value="0.02994" units="cm"/>
      <inkml:brushProperty name="color" value="#00BFF3"/>
    </inkml:brush>
  </inkml:definitions>
  <inkml:trace contextRef="#ctx0" brushRef="#br0">89850 44450 734,'46'1'5,"-5"4"9,-7 3 10,-5 3 9,-4 4 2,0 7-3,0 6-4,0 7-4,3 2-4,6 1-2,7-1-4,6 1-2,-1-3-6,-5-2-6,-7-3-8,-5-3-7,-4-4-8,0-3-6,0-3-8,0-2-7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0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86950 6596 575,'2'-15'10,"6"5"20,4 2 20,5 3 20,4 1 4,1 2-14,3 0-13,0 2-13,5 0-11,3 0-7,4 0-7,5 0-8,0 0-7,-2 0-9,-2 0-9,-2 0-8,-4 0-8,-4 2-8,-5 0-9,-4 2-7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1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87821 5786 511,'-23'-7'28,"5"19"17,2 19 18,3 19 18,0 9 1,0 2-15,-1 3-16,-1 2-15,2-2-14,1-5-10,4-5-11,3-5-10,1-4-14,2-4-17,0-4-15,2-3-16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1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89986 5737 435,'-15'-18'65,"1"14"-1,1 12-1,1 13-1,-1 8-8,0 3-13,-1 3-13,-1 3-13,-1 0-9,-1-1-1,-2-1-3,1 0-1,-2-1-5,2-3-4,1-2-5,1-1-5,1-4-4,2-3-4,3-5-2,1-3-4,4-7-4,6-10-3,6-10-3,6-9-5,2-6 3,1-1 8,0-1 8,-1-1 8,1 1 6,0 1 7,-1 3 5,1 2 6,-2 3 1,-1 3 0,-2 5-2,-2 3-2,-1 3 6,0 2 12,0 2 14,-1 2 11,1 3 7,0 6-2,0 4-1,0 5-1,-2 2-3,-1 2-5,-2 1-6,-2 2-4,-1-1-4,0 1-4,0-1-2,0 1-4,1-2-2,0-3-1,2-3 1,0-3-2,3-3 0,2-4-4,2-4-2,4-4-2,2-5-2,2-6 0,0-5 1,1-7 0,0-5 0,1-5-2,0-4 0,-1-6-2,0 0-3,-1-1-6,0 2-5,-2 0-5,-2 4-4,-1 6-3,-2 5-2,-2 7-3,-4 7-8,-2 10-13,-6 10-13,-2 10-12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2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91698 6376 401,'13'-29'10,"-3"5"1,-4 5-1,-4 5 0,-1 2 3,0-2 4,2 0 5,0-1 5,0 0 0,0 1-2,-2 2-3,0-1-2,-3 3-2,-4 5-1,-4 3 1,-3 4 0,-4 3-1,0 5-2,-1 4-3,-1 3 0,-1 2-3,-1 1 0,-1-1-2,-1 1 0,0-1-1,3-1 1,1-1 1,2 0 0,2-2 0,1 1 1,1 0-1,1-1 1,1-1 0,4 0-1,2 0-1,4-2-1,4-2-3,6-2-7,5-4-7,7-2-6,2-4-6,-1-2-3,-1-4-4,-1-2-4,0-3-1,1-1 0,1-3 1,2-1 1,-3 0 2,-3 3 4,-5 3 4,-3 3 5,-3 4 12,0 6 22,-2 5 20,0 7 22,-1 2 2,3-2-17,2-3-18,2-1-17,1-2-12,1-3-5,2-1-6,0-2-4,1-3-5,-1-2-1,1-3-3,0-3-2,0-3 1,1-3 1,1-3 3,1-3 3,-1-1 2,-3 3 4,-3 1 4,-3 3 3,-2 0 5,0 2 7,-2 1 7,0 1 6,-3 5 12,-4 7 19,-4 7 19,-4 8 18,-1 5 0,1 0-16,1-1-17,1 1-18,0 0-9,2 1-4,1 1-3,0 1-3,2-1-4,0-2-2,2-2-3,0-1-3,3-2-3,2-1 0,4 0-2,2-2-1,3-2-6,5-4-10,3-4-9,4-4-11,1-3-2,-5-2 4,-3-2 5,-4-2 5,-3-2 4,-1-5 4,-1-4 2,0-3 3,-2-1 3,-1 2 1,0 1 2,-2 3 0,0 0 4,-2 1 5,0-1 4,-2 1 6,1 0 2,0 2 2,2 3 1,0 2 1,1 0 0,0 1 1,0-1-2,0 0 1,0 0-1,3 1 1,2-1 0,2 0 1,1 4-1,2 6-1,0 7-3,1 8-1,-2 3-2,-2 3-2,-6 2-2,-3 1-2,-2 0-2,0 0-2,0-1 0,0-1-3,-1 0-1,-4 1-2,-2 1-2,-3 2-3,-2-2-1,0-1-1,0-3-1,1-2 0,2-3-4,6-5-6,6-4-7,6-6-6,4-2 0,3-2 7,3 0 8,3-1 7,2-1 5,-1 3 2,1 0 2,-1 0 3,-1 2-1,-3 0-2,-3 2-2,-2 1-3,-3 0-2,-1 0-4,0 0-2,-2 0-3,-1-2-1,0 0 3,-2-3 1,0-2 3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2"/>
    </inkml:context>
    <inkml:brush xml:id="br0">
      <inkml:brushProperty name="width" value="0.05103" units="cm"/>
      <inkml:brushProperty name="height" value="0.05103" units="cm"/>
      <inkml:brushProperty name="color" value="#F2395B"/>
    </inkml:brush>
  </inkml:definitions>
  <inkml:trace contextRef="#ctx0" brushRef="#br0">94757 5799 431,'0'-18'8,"0"12"25,0 12 25,0 12 24,-1 6 5,-1 4-14,0 3-14,-1 3-14,-1 0-10,0-1-6,0-4-6,0-1-7,-1 4-6,1 7-3,-2 8-3,-1 8-5,-2 3-7,0-1-9,-2 0-10,0-2-9,0-4-2,3-5 5,1-6 5,3-5 6,0-6-6,0-4-16,0-3-17,0-4-15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4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95650 6846 614,'3'-21'2,"7"8"15,8 4 16,6 6 15,4 3 4,3 0-7,1 0-6,2 0-8,0 0-4,-1 0-3,-4 0-2,0 0-2,-3 0-5,0 2-7,-1 0-5,0 2-8,-3 0-8,-3 0-10,-3-1-10,-3 1-10,-3 0-7,-2 1-4,-4 1-4,-2 2-5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4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95509 7350 625,'-25'7'9,"11"-2"18,12-3 18,12 0 17,8-2 4,5 0-12,5 0-12,5 0-10,2 0-11,3 2-8,3-1-10,1 3-7,0-1-12,-2 1-12,-2 0-14,-1 0-12,-6 0-3,-3 0 9,-4 0 8,-6-1 8,-3 1 3,-1 0 1,-1 0-1,0 0-1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4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98209 6046 546,'-8'-22'15,"2"4"3,1 5 3,0 3 4,2 4 3,0 4 7,2 4 4,0 4 7,-1 5-2,-4 5-6,-4 7-7,-3 5-6,-2 2-5,-3-2-2,0-2-1,-1-1-1,0-1-4,1 3-6,1 1-7,1 3-5,0-1-6,3-2-2,0-2-5,1-1-3,1-4 0,2-1 2,2-4 2,2-3 4,3-4-9,4-6-16,4-6-17,4-6-18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5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98750 5557 567,'1'-19'10,"2"10"17,2 10 17,2 10 18,1 7 3,-1 5-9,1 5-10,0 5-10,-1 0-7,0-4-8,-2-3-6,0-5-7,-1-1-3,1 1-1,2 0-2,0 3 1,1-2-4,0-3-3,0-3-4,-1-3-3,0-4-1,1-4 4,0-6 5,0-4 3,1-6 2,3-6-1,4-5 1,2-6-1,2-5 0,1-1-3,1-1 0,1-3-3,0-3 0,-1-1-1,-1-2-1,-1-2 0,-2 1-2,-1 7-3,-2 3-2,-3 5-3,-1 5-1,-2 3 0,-2 4-1,-2 5 0,-2 4-6,-1 6-12,0 6-12,-1 6-11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5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100147 6353 554,'7'-16'4,"-2"2"7,-2 1 10,-2 1 8,-1 1 3,0 0-2,0 2-3,0 1-3,-2 0-1,-2 0-2,-4 0 0,-2 0-2,-1 2-2,-1 2-5,0 4-4,0 3-4,-1 2-3,-1 5-3,-3 4-2,-1 3-3,-2 3 1,0 0 0,2-1 2,-2 1 2,1-1 2,3 1 3,1-1 2,2 0 3,2-1 1,2-1 0,3-2-2,1-2 0,1-2-1,2 1-1,0 0-1,2 0 0,2-2-2,6-3-4,4-2-3,5-4-3,3-3-3,0-4-3,-1-4-2,1-3-3,-3-3-1,0 0 1,-2 1 1,-2-1 0,-2 2 1,-1 2-1,-1 4 0,0 3-1,-3 3 8,-2 2 17,-4 3 17,-2 4 17,-2 2 6,0 3-4,0 3-4,0 4-4,0-1-4,2-1-4,0-3-4,2-1-5,1-1-6,4 0-9,2-1-10,4 1-9,1-2-5,1-2-3,1-4-2,2-2-2,0-2-2,1 0-2,1 0-1,1 0-1,0-2-2,0-2 1,1-4 0,0-2-1,-2-1 2,-3 1 4,-3 0 5,-2 2 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3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91350 42200 746,'1'-46'3,"4"10"6,3 10 7,3 9 6,3 6 5,3 3 4,3 3 4,4 4 4,1 8-4,0 17-11,0 15-13,0 16-12,-5 7-3,-9 1 2,-10-1 5,-8 1 2,-9-3-8,-6-2-23,-6-3-22,-6-3-23,-1-7-3,7-9 13,6-10 15,7-8 15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5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101456 6050 562,'-8'31'131,"0"-2"-28,0 0-29,0-1-29,1-1-17,-1-1-6,0-1-5,0-2-5,0 1-7,1-1-5,0 1-7,-1-1-7,0-1-4,0-1-4,0-2-2,0-2-3,1-3-8,-1-3-14,0-3-12,0-2-13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6"/>
    </inkml:context>
    <inkml:brush xml:id="br0">
      <inkml:brushProperty name="width" value="0.03251" units="cm"/>
      <inkml:brushProperty name="height" value="0.03251" units="cm"/>
      <inkml:brushProperty name="color" value="#F2395B"/>
    </inkml:brush>
  </inkml:definitions>
  <inkml:trace contextRef="#ctx0" brushRef="#br0">101350 6841 676,'7'-8'0,"0"0"0,-2 0 0,0 1 0,-1-1 4,3 1 9,2-1 7,2 0 9,1 0 3,-1 2 0,0 1 0,1 0-1,-1 2-2,0 0-2,-2-2-4,-1 2-2,1-1-5,0 2-6,1 0-5,2 2-7,-1 0-6,1 0-8,0 0-8,-1 0-8,0 0-6,-1 0-3,0 0-4,-2 0-2,-1-1 0,0 0 6,-2-2 5,0 0 6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6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102292 5716 497,'-1'-12'7,"-1"8"19,0 8 17,-1 8 18,-2 5 5,0 5-9,-1 3-8,-2 5-8,1 0-7,0 1-4,2 1-5,1-1-3,0 0-5,-1-1-4,-2-1-5,0-2-4,-1-1-6,-2 0-6,0 0-6,-1-2-6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6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102500 6762 592,'15'-14'2,"-1"1"4,-1 3 4,0 1 5,-2 2 3,-1 2 4,0 2 3,-2 2 4,0 2 2,0 2-2,0 2-1,-1 2-1,0 2-1,-2 3-1,-2 3 0,-2 3 0,-1 1-3,-2 1-5,-1 0-4,0-1-5,-1 0-4,0-3-4,0-2-3,1-1-4,2-4-8,7-4-11,7-6-11,7-4-11,3-4-5,1-2 2,-1-2 0,1-1 2,-3-1 4,-3 1 6,-4 1 6,-4 1 8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6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103797 5681 579,'15'-1'7,"-1"-2"-2,-1-2-1,0-1-2,-1-1 3,0 2 11,-2 2 10,2 2 11,0 1 3,0 2-3,-1 0-2,1 2-2,0 1-4,0 3-5,-1 4-6,1 2-4,-2 3-2,-2 3 2,-4 3 1,-2 3 2,-4 0-3,-2-1-3,-4-4-6,-2 0-4,-3-1-6,-1-1-6,-3 1-6,-2 0-5,-1-2-5,-1-1-2,0-3-2,-2-1-2,1-3-2,5-2-1,3-4 0,4-2-1,3-4 1,1 0 4,0-3 3,2-2 3,0-1 3,2-2 4,0 0 2,2-1 3,0 0 3,0 0 1,0 2 3,0 1 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103677 6135 531,'7'-23'-18,"-2"17"31,-3 16 28,0 17 31,-3 8 7,-1-1-12,0-2-12,-1 0-13,-2 1-9,0 1-5,-1 2-3,-1 1-6,-1 2-7,-2-2-12,0 0-10,0-1-12,-1-3-3,4-3 4,2-5 5,4-3 4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7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104659 5809 568,'-1'-11'28,"0"10"7,-2 10 8,0 10 7,-1 2 1,0-1-5,0-1-5,0-2-6,1-2-5,0 1-5,2 0-7,0-1-5,1 1-4,-2 0-4,0-1-3,-1 1-3,0-2-6,3-1-11,4-2-9,2-2-11,3-4-3,0-4 4,1-6 4,2-4 4,-1-4 2,2-1 2,1-3 0,2-1 2,-1-4 2,-1-1 4,-1-4 2,0-3 4,-4-2 3,0-1 2,-2 0 3,-2-1 2,-1 0 2,0 3 0,0 3 2,0 3 0,-1 4 0,-1 3 1,0 4 0,-1 5 0,-2 4-3,-1 8-8,0 6-7,-1 7-7,-1 2-3,0-3 1,0-2 3,0-4 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7"/>
    </inkml:context>
    <inkml:brush xml:id="br0">
      <inkml:brushProperty name="width" value="0.0348" units="cm"/>
      <inkml:brushProperty name="height" value="0.0348" units="cm"/>
      <inkml:brushProperty name="color" value="#F2395B"/>
    </inkml:brush>
  </inkml:definitions>
  <inkml:trace contextRef="#ctx0" brushRef="#br0">105356 6250 632,'6'8'2,"-1"0"3,-2 0 5,-2-1 4,-2 2 2,-4 4 3,-2 2 3,-3 3 1,-1 2 3,0 1 1,2 1 1,1 1 3,0 0-2,0-2-5,0 0-3,0 0-5,2-3-2,2 0-2,4 0-2,3-2 0,2-2-4,5-1-4,4-2-3,4-2-6,3-2-4,2-2-7,4-3-6,3 0-7,2-4-6,1-2-4,0-4-4,2-2-5,-3-2 1,-4-2 7,-5 0 7,-4-1 7,-5 1 5,-1 1 4,-2 2 4,-2 2 2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7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105744 6427 627,'-16'-6'5,"2"2"10,1 4 9,1 3 10,1 2 4,0 5 0,2 4-3,1 3 0,0 4-4,0 3-3,0 3-4,0 3-4,-1 4-4,-1 3-3,-3 4-3,-1 4-3,-3 6-11,-3 7-16,-3 8-16,-3 9-16,1-4-5,7-13 8,5-14 7,7-14 7,1-8 4,-1-3-1,0-3 0,-1-2-2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8"/>
    </inkml:context>
    <inkml:brush xml:id="br0">
      <inkml:brushProperty name="width" value="0.02808" units="cm"/>
      <inkml:brushProperty name="height" value="0.02808" units="cm"/>
      <inkml:brushProperty name="color" value="#F2395B"/>
    </inkml:brush>
  </inkml:definitions>
  <inkml:trace contextRef="#ctx0" brushRef="#br0">102350 4000 783,'64'0'22,"-15"0"2,-13 0 3,-13 0 3,-5 0-1,5 0-3,5 0-3,5 0-4,-1 0-6,-5 2-9,-3 0-10,-6 1-9,-3 1-7,-1 0-2,-1-1-4,0 1-3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3"/>
    </inkml:context>
    <inkml:brush xml:id="br0">
      <inkml:brushProperty name="width" value="0.03819" units="cm"/>
      <inkml:brushProperty name="height" value="0.03819" units="cm"/>
      <inkml:brushProperty name="color" value="#00BFF3"/>
    </inkml:brush>
  </inkml:definitions>
  <inkml:trace contextRef="#ctx0" brushRef="#br0">91300 42800 576,'20'50'77,"-9"0"-15,-10 0-17,-8 0-15,-12 7-8,-12 17 0,-13 15 0,-12 16 0,-7 5-1,1-2-2,-1-3-1,1-3-1,2-7-3,7-9-2,6-10-2,7-8-2,10-17-6,16-21-9,15-22-9,17-22-10,14-21-6,17-18-2,15-19-4,16-18-2,4-6 2,-6 10 5,-6 10 6,-6 9 5,-7 9 6,-6 9 6,-6 10 5,-6 10 6,-10 10 5,-12 13 6,-13 12 5,-12 13 7,-10 12 4,-6 13 2,-6 12 3,-6 13 2,-6 6-1,-2 0-6,-3 0-6,-3 0-6,-2 0-5,0 0-5,0 0-5,0 0-6,3-5-3,6-9-3,7-10-3,6-8-3,12-15-7,19-19-14,19-18-11,19-19-14,9-15 0,0-8 10,0-10 11,0-9 12,0-2 6,0 6 4,0 7 4,0 6 3,-4 6 5,-5 6 6,-7 7 7,-5 6 6,-8 10 10,-5 17 13,-7 15 14,-5 16 13,-8 7 1,-5 1-11,-7-1-13,-5 1-12,-9 7-8,-9 16-2,-10 15-4,-8 17-3,-8 2-3,-2-9-5,-3-10-3,-3-8-5,-9-1-4,-11 9-4,-14 10-4,-11 10-5,-1-3-2,13-11 1,12-14-1,13-11 1,12-12-3,13-9-3,12-10-5,13-8-4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8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102927 3350 653,'-1'52'109,"-1"-6"-25,0-6-23,-1-6-24,-2-2-15,0 1-5,-1 0-6,-1 1-6,-1 0-7,0-1-12,1-3-11,0-1-10,0-4-7,2-2-1,2-3 0,2-2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8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104324 3600 656,'-1'16'76,"-1"-1"-14,0 1-13,-1 0-14,-2 0-8,0 2-5,-2 3-4,1 1-5,-2 1-3,1-1 0,-1-1-1,0-1-1,0 0-3,0 0-9,0-2-7,1 2-8,0-2-7,-1-1-7,0-2-8,0-2-6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09"/>
    </inkml:context>
    <inkml:brush xml:id="br0">
      <inkml:brushProperty name="width" value="0.02447" units="cm"/>
      <inkml:brushProperty name="height" value="0.02447" units="cm"/>
      <inkml:brushProperty name="color" value="#F2395B"/>
    </inkml:brush>
  </inkml:definitions>
  <inkml:trace contextRef="#ctx0" brushRef="#br0">104400 4096 899,'21'-14'0,"-3"5"0,-4 3 0,-4 5 0,-3 0 3,0-1 8,1 0 6,0-1 7,0-1 0,0 2-9,-1 0-8,1 2-9,-1 1-11,0 2-14,-2 2-13,0 2-14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1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105010 3407 697,'0'-17'40,"0"14"0,0 14-1,0 13 1,-1 8-3,-1 1-5,0 1-5,-1 0-4,-2 1-7,-2-1-8,-1-2-7,-3-1-9,0-1-3,2-5-1,3-3 0,2-5 0,0 0-4,0 1-7,0 3-7,0 2-8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1"/>
    </inkml:context>
    <inkml:brush xml:id="br0">
      <inkml:brushProperty name="width" value="0.03368" units="cm"/>
      <inkml:brushProperty name="height" value="0.03368" units="cm"/>
      <inkml:brushProperty name="color" value="#F2395B"/>
    </inkml:brush>
  </inkml:definitions>
  <inkml:trace contextRef="#ctx0" brushRef="#br0">105400 4247 653,'22'-14'1,"-3"2"3,-3 4 3,-2 3 3,-3 1 3,-1 2 3,-1 0 3,0 2 4,-3 2 1,-3 6 0,-2 4-1,-3 5 0,-3 2-4,0-1-7,-2-1-6,0 0-6,0-4-7,2 0-7,2-3-7,2-1-7,3-2-3,2-4 0,4-3 0,2-2 1,2-3 1,3-2 1,2-1 1,2-3 2,-1 0 5,1 3 5,-2 1 6,-1 3 7,-2 1 6,-2 4 8,-4 2 7,-3 4 8,-2 1 4,0 0 3,-1 2 2,-2 2 3,0-1 0,0 1-2,0 0-2,0 0-3,1-2-3,2-1-5,2-2-4,2-2-6,0-2-3,2-1-2,2 0-2,0-1-2,2-1-1,3 0-2,3 0-1,4 0-2,0-2-1,1-2-2,-1-4-2,1-2-2,-2-2-2,-3 1-1,-3-1-2,-3 0-1,-3 0-1,-2 1 3,-4-1 2,-2 1 2,-4 0 1,-2 1-2,-4 0-1,-2 2-2,-4 1-1,-5 2-5,-5 3-3,-5 1-3,-1 2-1,3 1 3,3 3 2,3 2 3,2 0-1,1 0-4,1-2-4,1 0-4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81927 11900 999,'-15'0'-82,"3"0"22,1 0 22,2 0 22,2 0 12,2 2 0,-1 0 1,2 2 2,0-1-1,2 3 1,0 0 1,2 1-1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6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82038 11116 512,'8'-7'53,"-1"2"-7,1 2-8,-1 2-8,2 1-5,2 2-2,2 0-1,1 2-2,1 0-3,-2 2-6,-3 0-4,-1 1-7,-1 1-1,-2 2-1,-1 0 1,0 2 0,-2 0 0,0 3 0,-2 1 2,0 3-1,-3 0 1,-2-3 0,-4-1-1,-2-2 1,-3-1-1,-1 0 1,-3 2-1,-1 2-1,-2-1 1,0 1-1,2 0-1,-2-1 1,1 0-1,-1 0 0,0-2 0,1-1 1,1-1 0,2 0 0,4-2 0,3-1 0,1 0 1,-2-2 3,0-1 2,-1 0 3,3-2 3,8-2 5,8-2 5,8-2 4,3-1 0,1 0-4,-1 0-4,1 0-4,-1 0-3,1-2-1,0 0 0,-1-1-2,1-1-1,-2 0-2,2 0-2,0 0 0,-1 1-3,1 1-3,-1 0-2,1 2-2,-2 0-3,-1 2-5,-2 0-5,-2 2-4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7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83590 11431 608,'-1'-13'18,"-2"3"2,-2 4 2,-2 4 1,0 3 2,-1 4-3,1 2 0,-1 4-2,0 0 0,0 1-2,1 0 0,-1 0-2,0 0 0,2 1-1,1 1 0,0 1-2,0 1 0,0 1-1,-1 1-1,-1 1-2,0 0 0,2-3 1,2-1-1,2-2 1,2-2-5,4-1-6,2 0-7,4-2-8,1-3-3,1-4 2,1-6 2,1-4 1,0-4 0,-2-1 0,1-3-1,-2-2 0,-1 0 0,-1-1 1,0 0 3,-2 2 1,0-1 2,-2 1 2,-1 0 2,0 2 1,-2 2 1,-1 1-1,0 2-1,-1 2-1,-3 2 1,0 2 2,-3 3 2,-2 1 3,0 2-8,0 1-16,2 3-16,1 2-17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7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84482 11150 655,'14'1'31,"-4"2"5,-5 2 5,-2 2 6,-5 1-2,-2 3-8,-4 2-8,-2 2-8,-3 2-5,-3 3-3,-3 2-3,-3 4-2,-1 1-2,1-1-3,1-1-2,1-1-1,1-1-6,2 1-7,-1-2-7,2 2-7,2-3-2,3-3 3,2-4 3,4-4 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84250 11377 678,'8'-20'-8,"0"2"10,0 4 10,-1 5 12,2 2 4,0 2 1,0 2 1,3 2 0,-1 2-1,-1 2-3,-1 2-4,0 2-3,-1 2-3,0 3 0,-1 3-2,1 4 0,0-1-3,0 2-5,0-1-5,-1 1-4,1 0-9,-1 1-13,1 1-13,0 0-13,-1 0-6,0-3 3,-2-3 2,0-2 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4"/>
    </inkml:context>
    <inkml:brush xml:id="br0">
      <inkml:brushProperty name="width" value="0.02997" units="cm"/>
      <inkml:brushProperty name="height" value="0.02997" units="cm"/>
      <inkml:brushProperty name="color" value="#00BFF3"/>
    </inkml:brush>
  </inkml:definitions>
  <inkml:trace contextRef="#ctx0" brushRef="#br0">91150 44250 734,'25'-24'0,"0"4"0,0 3 0,0 3 0,3 1 5,6 1 12,7-1 10,6 1 12,3 1 3,0 3-5,0 3-5,0 4-5,3 1-5,6 0-9,7 0-9,6 0-7,-2 0-9,-9 0-11,-10 0-10,-8 0-11,-11 3-4,-8 6 3,-10 7 1,-9 6 3,-5 3 5,0 0 5,0 0 7,0 0 7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8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85747 11328 606,'-8'-5'35,"2"7"7,1 8 5,1 6 6,-1 4-2,2 1-8,-1 1-9,0 1-9,0-2-6,2-1-3,0-4-3,2-3-3,2-3-4,6-4-8,4-4-7,5-4-6,2-4-5,-3-4-2,-2-4-1,-1-3-2,-2-3 2,-1-1 3,0-1 4,-2-1 3,-1 0 4,-2 1 2,-3 1 3,0 2 2,-4 1 3,0 5 1,-3 3 2,-2 4 1,-1 2-1,-2 2-5,0 0-5,-1 2-5,-1 1-3,1 4-2,-1 2-1,1 4-3,1 0-2,2 1-6,4 0-4,2-1-5,2-1 0,-2-1 8,0-2 6,-1-2 7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8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86300 11750 779,'28'8'29,"-6"0"-1,-5-1 1,-7 1 1,-2 0-2,0 0-3,0-1-4,0 1-4,0-1-6,0-1-9,-2-1-8,2 0-10,0-1-10,0 0-13,0 0-11,0 0-14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18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87390 10650 554,'-8'45'151,"2"-2"-35,0-3-35,2-4-36,0 3-21,0 6-7,1 8-7,-1 6-9,-1 6-6,-2 5-6,-1 4-7,-3 6-7,0-1-2,0-7-1,2-7 0,1-7-1,1-6-4,-1-8-11,0-6-11,0-7-10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0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91294 11531 558,'15'-13'63,"-3"3"-12,-1 4-12,-2 4-13,0 3-5,2 2-2,1 2 1,3 2-2,0 1 0,-3 1-3,-1 2-2,-2 0-2,-2 1-2,-2-1-3,-2 1-2,-2-1-2,-2 2-2,-2 3 1,-2 3 1,-2 4 0,-3 0-2,-3-1-5,-5-1-4,-4-1-4,-1-1-3,-1-2-2,1 0 0,-1 0-3,2-3 3,3-1 4,3-2 4,3-2 5,5-3 3,8-3 3,8-2 4,8-4 3,4-1-3,1-2-7,1 0-7,1-1-8,0-1-6,1 0-1,-1 0-4,1 1-2,-2-2 0,-1 0 1,-3-2 2,-2 1 3,-1-2 1,-1 1 4,0-1 4,-2 0 2,-1 1 4,-2 1 1,-3 0 3,-1 2 1,-1 0 4,0 0 4,0 0 4,0 1 5,-1 2 10,-2 7 19,-2 8 17,-2 6 18,0 3 2,0-3-14,2-1-16,0-2-14,1-1-9,0-1-3,0 0-3,0 1-4,2-1-3,2-1-3,3 0-4,4-2-3,1-2-5,1-4-4,1-4-5,2-4-5,-1-3-2,-1-3 2,-1-4 1,0-1 1,-3-2 1,-1 1-3,-2 1-3,-2 1-1,-2 0-2,-2 0-1,-2 1-1,-2-1 0,-2 1 0,0 2 3,-1 3 2,-2 1 2,1 2 1,-1 2-1,0 3-1,0 1-1,1 2 0,0 1-3,2 3-1,1 2-2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93480 11600 602,'-16'1'87,"2"4"-15,1 2-15,1 4-16,0 1-10,0 3-3,0 1-4,1 2-3,-2 2-5,-2 1-5,-1 1-4,-2 2-5,-2-1-4,1-2-5,-1 1-6,1-3-4,0-1-6,2-1-8,3-2-6,1-2-8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0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93200 11777 658,'8'-6'36,"2"2"1,0 4-1,1 3 0,2 2-2,-1 3-2,2 3-3,1 4-2,0 1-4,0 0-3,-2 2-5,-1 1-4,-1 1-6,0-1-6,-3 1-7,1 0-7,-2-2-9,-1-2-9,-1-2-10,0-1-10,0-2-3,0-2 4,1-2 5,2-2 3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0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94412 11897 562,'-8'-13'67,"2"6"-10,1 6-10,0 6-11,1 4-6,1 2-5,-1 2-5,1 1-5,-2 3-2,2 1 1,-1 2 0,0 3 0,0-1 1,2-3 1,0-3 0,2-3 2,1-3-4,4-4-8,2-4-6,4-4-9,-1-4-4,2-2 0,0-3-2,0-3-1,-1-3-1,-1 0-2,-2-1-1,1-1-1,-2 1 0,-2 0 3,-3 1 2,0 1 3,-4 1 2,0 2 1,-3 2 1,-2 3 1,-2 1 0,1 2-1,-2 2 0,-1 2-2,-1 2-1,2 4-4,1 2-3,1 3-3,1 2-4,1 0-2,0 0-2,2-1-3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1"/>
    </inkml:context>
    <inkml:brush xml:id="br0">
      <inkml:brushProperty name="width" value="0.0241" units="cm"/>
      <inkml:brushProperty name="height" value="0.0241" units="cm"/>
      <inkml:brushProperty name="color" value="#F2395B"/>
    </inkml:brush>
  </inkml:definitions>
  <inkml:trace contextRef="#ctx0" brushRef="#br0">94900 12300 913,'8'7'8,"2"-1"6,-1-1 5,2 0 6,0-1-6,-1-1-17,-1 1-19,0 0-17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1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95423 10922 535,'0'-19'48,"0"7"-1,0 8 1,0 8 0,0 6-4,0 5-5,0 6-7,0 4-5,0 4-5,0 6-1,0 5-2,0 4-2,-2 4-1,-2 5-2,-4 4-2,-2 4-1,-3 4-13,-3 7-20,-3 5-21,-2 6-21,-1-4-9,7-14 2,3-13 4,6-13 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2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99622 11581 550,'29'-13'26,"-5"3"8,-5 4 10,-4 4 7,-4 3 1,-1 2-8,-1 2-8,0 2-7,-2 1-7,-1 3-4,0 2-5,-2 2-4,-1 1-3,-2 2 0,-2 3-2,-2 1 0,-3 1-2,-3-1-6,-5-1-4,-4-1-4,-1-1-5,1-2-1,1-4-3,1 0-2,0-2 1,2-1 1,1 0 4,1-2 2,3-1 4,6-2 5,6-2 7,6-2 5,4-2 1,3 0-4,3-2-3,3 0-5,1-1-3,-3 0-2,-1 0-3,-2 0-3,-1 0-4,1-2-9,1 0-6,0-1-9,1-1 1,-3 2 8,-1 1 7,-2 0 7,-3 2 9,-3-3 8,-2 0 7,-4-1 9,-1 1 13,0 4 17,0 4 19,0 4 18,0 2 1,0 1-14,0 1-15,0 1-14,0 1-10,0 0-5,0-1-3,0 1-5,2-2-5,2-2-6,4-4-4,2-2-6,1-4-4,1-2-2,0-4-2,0-2-3,-1-2 0,-1 1 2,0-1 0,-2 0 2,-1 0 1,-2 2 0,-3-2 0,0 0 2,-4 1-1,0 0 2,-3 2 0,-2 1 0,-1 1 1,-2 2 0,0 2 1,-1 2 1,0 1-2,0 2-7,2 1-4,1 0-6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4"/>
    </inkml:context>
    <inkml:brush xml:id="br0">
      <inkml:brushProperty name="width" value="0.03699" units="cm"/>
      <inkml:brushProperty name="height" value="0.03699" units="cm"/>
      <inkml:brushProperty name="color" value="#00BFF3"/>
    </inkml:brush>
  </inkml:definitions>
  <inkml:trace contextRef="#ctx0" brushRef="#br0">91400 45000 594,'-60'20'42,"32"-9"1,31-10 2,32-8 1,15-8-3,0-2-7,0-3-8,0-3-6,-2 1-9,-3 6-8,-3 7-10,-2 6-8,-6 9-4,-6 13 1,-6 12 0,-6 13 1,-7 6 0,-6 0 2,-6 0-1,-6 0 2,-6-2-1,-2-3 1,-3-3 1,-3-2-1,-9-3 2,-11 1 5,-14-1 2,-11 1 5,-3-4 3,10-6 4,10-6 3,9-6 3,6-6 2,3-2-1,3-3-1,4-3-1,4-7 2,6-9 4,7-10 3,6-8 5,7-9-1,10-6-3,10-6-5,9-6-5,6-6-5,3-2-11,3-3-9,4-3-10,1 1-9,0 6-11,0 7-10,0 6-10,-5 6-2,-9 6 7,-10 7 6,-8 6 7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2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101363 12050 591,'-22'0'36,"4"2"3,5 0 3,3 2 1,1 1 0,0 3-5,-1 4-4,-1 2-4,-2 2-3,0 0-5,-1 3-3,0 0-4,-2-1-4,0 1-4,1-2-4,-1-1-5,1-2-7,1 0-11,0 0-12,2-2-10,1-2-9,1-2-5,0-4-6,2-2-6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2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101050 12150 663,'14'22'110,"-1"-1"-25,-2-3-26,-3-1-27,0-2-15,2 1-5,0 0-5,1-1-6,1 0-1,0 0 2,0-3 3,-2 0 1,1-1-11,0-2-29,-2-2-27,0-2-28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3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102208 12296 555,'-14'-6'6,"-1"1"10,2 2 10,1 2 11,1 3 6,0 4-1,3 3-1,0 5 0,1 1-2,2-1-5,2-1-5,2 0-3,1-2-5,2 0-4,0 1-3,2 0-4,2-4-8,4-6-10,2-8-12,6-6-10,0-4-5,-3 2 3,-3-2 2,-3 0 3,-2 1 3,-2 1 5,-3 1 3,0 1 4,-4 1 1,0 2 2,-3 3-1,-2 1 1,-2 1-1,1 2 0,-2 0 0,-1 2-1,-1 0-3,2 2-4,1 0-4,1 2-6,1 0 0,1 0 1,0-1 3,2 2 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3"/>
    </inkml:context>
    <inkml:brush xml:id="br0">
      <inkml:brushProperty name="width" value="0.026" units="cm"/>
      <inkml:brushProperty name="height" value="0.026" units="cm"/>
      <inkml:brushProperty name="color" value="#F2395B"/>
    </inkml:brush>
  </inkml:definitions>
  <inkml:trace contextRef="#ctx0" brushRef="#br0">102550 12550 846,'7'7'-1,"0"-1"1,-2 0 0,0-1-1,-2-2 7,1 1 12,0-1 12,-1 1 13,2 1-5,2 0-18,2 1-20,2 2-18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23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103003 11355 567,'0'-13'65,"0"6"-7,0 6-10,0 6-7,-1 5-6,-1 4-4,0 3-2,-1 5-4,-2 3-3,0 6-1,-1 5-1,-2 5-2,0 4-5,-2 5-6,0 5-8,-1 6-6,-2 6-11,-3 9-11,-2 8-14,-4 10-12,0-6-6,5-17 0,3-17 1,4-17 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3"/>
    </inkml:context>
    <inkml:brush xml:id="br0">
      <inkml:brushProperty name="width" value="0.04652" units="cm"/>
      <inkml:brushProperty name="height" value="0.04652" units="cm"/>
      <inkml:brushProperty name="color" value="#00BFF3"/>
    </inkml:brush>
  </inkml:definitions>
  <inkml:trace contextRef="#ctx0" brushRef="#br0">71336 18231 472,'8'-37'80,"0"4"-13,0 3-14,0 5-13,-2 3-10,-1 0-7,-2 1-8,-2 1-7,-3 1-5,-4 4-3,-4 3-3,-3 3-2,-2 2-1,0 2 3,2 2 4,1 2 2,-1 3 2,-2 6 0,0 4 1,-4 5 1,-1 3 0,-1 1 0,-1 1 0,-1 1-1,1 0 1,3 2 0,3 1-1,3 1 0,1 1 0,2 1 0,1 1 0,1 1 1,0-1-1,2-1 0,0-3 1,2-2-1,1-2 1,2-1-3,2-3 0,2-1-1,2-3-2,2-2-2,1-4-2,3-3-2,2-2-2,0-4-2,1-2-1,1-3-3,2-5-2,1-4-1,3-5-3,2-5-1,0-3-1,1 1 1,-1 1 1,0-2 1,-2 1 1,-1 1 1,-4 1 0,-3 1 1,-2 2 3,-1 3 2,0 3 4,-2 3 4,-1 1 4,-2 2 5,-2 1 5,-2 1 5,-1 3 6,0 10 9,0 6 9,0 9 9,0 2-2,0-1-8,0-3-11,0-1-9,0-1-6,2 0-2,0-1-3,2 1-2,0 1-4,1 1-5,2 3-7,0 1-6,1 0-6,2 0-7,0-1-6,1 0-8,0-3 0,-2-1 6,-2-2 5,-2-3 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4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72887 17584 529,'1'-13'77,"4"4"-11,2 3-12,3 4-11,2 2-10,0 0-4,0 0-6,-1 0-6,1 0-4,0 0-3,0 0-3,-1 0-4,1-1-11,0 0-21,0-2-19,-1 0-20,0-3-6,-2-2 11,-2-3 9,-2-3 11,-2-2 8,-2 2 8,-2 1 7,-2 1 9,-2-1 4,0 0 1,-1-1 2,-2-1 2,0 1 3,1 2 4,-1 4 5,0 3 4,0 1 4,0 2 2,0 0 3,1 2 2,-3 2 3,-2 4 2,-3 4 3,-3 3 2,-1 4-1,2 1-3,3 3-4,1 2-3,1 1-2,2 1-1,-2 1 1,0 1-1,1-2 0,2-1-2,2-1-1,3-2-1,2-3-2,6 1-3,4-2-2,5-1-4,3-2-3,0-3-7,-2-2-6,2-4-6,-1-1-3,-1 0 1,-1 0 1,0 0 0,-2 0 0,-1 0-2,-1 0-2,0 0-2,-2 0 2,-2 3 4,-3 2 5,0 2 5,-2 0 3,2-1 0,0 0 1,1-2 1,0 0-1,-2 2 1,-2 0-1,-2 1-1,-2 2 1,-3 2-1,-4 1-1,-2 3-1,-3 1 1,-1 1-1,-3 1 1,-1 0 0,-1 0 0,0-1 2,-1-2 0,1-3 1,-1 0 1,-1-2 1,-1-1 1,-1-1 1,0-1 1,3-2 3,1-2 4,3-2 1,2-2 4,2-1 0,4 0 3,3-1 1,6-2 4,10-1 5,10 0 4,9-1 5,5-1 0,-1 2-8,-2 0-7,1 2-8,-1 0-4,0 2-3,2 0-3,1 2-2,2-1-7,0 2-12,3-2-13,2 1-12,0 0-8,-1 0-1,-3 0-3,-2 0-1,-3 0 1,-7 0 5,-5 0 5,-6 0 5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4"/>
    </inkml:context>
    <inkml:brush xml:id="br0">
      <inkml:brushProperty name="width" value="0.04639" units="cm"/>
      <inkml:brushProperty name="height" value="0.04639" units="cm"/>
      <inkml:brushProperty name="color" value="#00BFF3"/>
    </inkml:brush>
  </inkml:definitions>
  <inkml:trace contextRef="#ctx0" brushRef="#br0">78009 18061 474,'-8'-15'7,"2"4"15,1 3 14,0 3 14,2 3 5,0 5-4,2 6-6,0 4-4,1 3-3,-2 1-4,0 1-2,-1 2-2,-1-1-4,2 1-5,0-1-5,2 1-5,-2 2-4,0 5-4,-2 4-3,-3 5-5,-1 3-6,0-1-10,1-2-9,-1 0-10,1-3-4,2-5 0,2-5 1,2-5 0,1-6-1,2-8-3,0-8-3,2-8-4,-1-4 5,-1 1 11,0-1 10,-1 0 12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4"/>
    </inkml:context>
    <inkml:brush xml:id="br0">
      <inkml:brushProperty name="width" value="0.0362" units="cm"/>
      <inkml:brushProperty name="height" value="0.0362" units="cm"/>
      <inkml:brushProperty name="color" value="#00BFF3"/>
    </inkml:brush>
  </inkml:definitions>
  <inkml:trace contextRef="#ctx0" brushRef="#br0">78000 18721 607,'7'-42'-21,"-2"10"15,-3 9 17,0 11 16,-1 4 8,1 2 3,3 1 1,2 1 2,2 0-1,0 0-3,1 0-6,1 1-3,2-2-3,3 2-4,3-1-2,3 0-3,1 0-6,-3 2-9,-1 0-9,-3 2-9,-1 0-8,-1 0-9,-1 0-6,0 0-9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5"/>
    </inkml:context>
    <inkml:brush xml:id="br0">
      <inkml:brushProperty name="height" value="0.053" units="cm"/>
      <inkml:brushProperty name="color" value="#00BFF3"/>
    </inkml:brush>
  </inkml:definitions>
  <inkml:trace contextRef="#ctx0" brushRef="#br0">78758 17530 415,'7'-43'2,"0"8"7,-2 7 5,0 9 6,-2 6 9,-1 6 12,0 6 13,-1 6 13,-2 5 0,-1 4-10,0 3-11,-1 5-10,-2 2-7,0 2-4,-2 3-3,0 1-4,0 4-3,-1 5-2,1 4-3,-1 6-3,-1 7-4,0 11-4,-2 11-5,0 10-6,1 3-7,2-6-10,1-6-11,2-5-9,1-9-6,2-9 0,0-10 1,2-10-1,0-7 2,0-7 4,0-5 3,0-6 4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4"/>
    </inkml:context>
    <inkml:brush xml:id="br0">
      <inkml:brushProperty name="width" value="0.02942" units="cm"/>
      <inkml:brushProperty name="height" value="0.02942" units="cm"/>
      <inkml:brushProperty name="color" value="#00BFF3"/>
    </inkml:brush>
  </inkml:definitions>
  <inkml:trace contextRef="#ctx0" brushRef="#br0">92800 43200 747,'48'-24'5,"-3"4"10,-3 3 9,-2 3 9,2-1 5,9-2-2,10-3-2,10-3-3,-1-1-6,-9 4-14,-10 3-12,-8 3-13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5"/>
    </inkml:context>
    <inkml:brush xml:id="br0">
      <inkml:brushProperty name="width" value="0.03737" units="cm"/>
      <inkml:brushProperty name="height" value="0.03737" units="cm"/>
      <inkml:brushProperty name="color" value="#00BFF3"/>
    </inkml:brush>
  </inkml:definitions>
  <inkml:trace contextRef="#ctx0" brushRef="#br0">79150 18597 588,'8'-8'4,"2"0"7,0 0 7,1 1 7,0 0 5,1 2 2,0 2 1,-1 2 1,0 2-2,0 4-7,-2 2-6,0 3-6,-3 4-3,-1 2 1,-3 3 1,-1 3 2,-2 1-4,-2-1-7,-5-1-8,-2-1-7,-2-1-4,0-3 2,0-1 1,1-2 0,-1-3 2,2-1 0,2-2 0,-1-2 0,4-2 2,4 0 1,6-2 2,4 0 1,3-1 4,1 0 1,1 0 4,1 0 3,0 0 2,0 2 1,-2 0 2,-2 1 1,0 1 2,-2 3 3,-2 2 2,-2 2 3,-3 3-1,-4 3-2,-4 5-4,-4 3-3,-2 2-3,-2-3-4,1-1-2,-2-3-5,-1-2-5,1-2-12,-1-4-9,0-3-11,2-2-9,1 0-9,3-2-7,1 0-9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8"/>
    </inkml:context>
    <inkml:brush xml:id="br0">
      <inkml:brushProperty name="width" value="0.04502" units="cm"/>
      <inkml:brushProperty name="height" value="0.04502" units="cm"/>
      <inkml:brushProperty name="color" value="#00BFF3"/>
    </inkml:brush>
  </inkml:definitions>
  <inkml:trace contextRef="#ctx0" brushRef="#br0">48874 1675 488,'-6'6'5,"4"-1"11,4-2 10,4-2 10,6-2 3,7-2-4,9-2-4,7-1-4,4-3-4,2 0-4,1-2-4,1 0-4,-3 0-1,-4 1-1,-5 0 0,-5 2 0,-4 1-6,-1 1-10,-3 0-12,-2 2-11,-1 0-5,-3 2 1,-1 0 1,-2 2 0,-4-2 1,-8-2-2,-6-3 0,-7-4-1,-5-1 3,-1-1 8,-2-1 9,-2-1 7,-1-1 3,1 0 1,1 1-1,1-1-1,1 0 5,1 1 7,1-1 8,1 0 8,1 2 2,4 3-2,3 3-3,3 2-4,1 5 4,2 6 9,1 6 9,0 6 9,2 3 1,0 2-7,2 3-7,0 2-7,1 1-5,0 4-2,0 3-3,0 3-2,0 3-2,0 6-1,0 4-2,0 5-2,1 3-1,2 0-3,2-1-2,2 0-2,0-2-1,-1-4 0,0-6 1,-1-4 0,-1-5-2,1-6-7,2-4-7,0-5-5,-4-5-8,-8-6-10,-9-6-8,-9-6-9,-5-5 1,1-2 9,-1-3 10,1-3 11,0-1 9,-1 2 13,1 2 11,-1 3 11,3 1 5,5 2-4,5 2-3,5 2-2,4 1 2,4 0 12,4 0 10,4 0 10,5-3 2,7-6-9,7-6-9,7-5-8,6-6-7,4-5-4,6-5-3,4-4-5,1-2-5,-4 3-4,-4 5-6,-4 1-4,-4 4-4,-3 3-2,-5 5-1,-3 3-3,-5 4-1,-4 3-3,-3 2-1,-4 4-3,-4 0 4,-3 0 10,-2-1 9,-4-1 9,0-2 6,2 0 3,2-2 2,2 0 2,3-1 1,4-3-1,4-2-1,3-1-2,2-1-2,-1 2-4,0 3-3,-2 1-4,-2 1-3,-1 1-1,-2-1-1,-2 0-2,-2 0-1,-1 1-1,0-1-1,-2 0-1,-1 0 0,-4 1 0,-2-1 0,-3 0 0,-3 0 3,0 1 4,-2-1 5,0 0 4,-1 1 3,-1 1 1,-1 0-1,-1 2 2,0 1 0,2 0 3,2 2 2,3 1 2,0 1 4,2 6 5,0 2 4,2 5 6,1 3 0,0 1-3,2 3-4,0 2-4,3 2-2,4 3-2,4 3 0,4 3-2,2 3 0,3 6-2,1 5 0,3 4-1,0 5-2,1 4-2,-1 3-3,1 5-2,0-1-6,-1 0-7,1-2-7,-1-2-9,1-4-4,1-3-4,1-4-4,1-4-2,-1-4-2,-1-2 2,-3-3 0,-1-3 2,-3-5 1,-5-5 3,-3-7 3,-4-5 2,-2-4 2,0 0 2,0-2 1,0 0 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8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51408 2638 605,'0'-15'4,"0"2"9,0 3 8,0 1 9,-1 5 5,-1 8 4,0 8 2,-1 7 3,-2 6-3,-2 3-6,-2 3-7,-2 3-8,-1 3-5,-3 2-3,-2 4-3,0 1-3,-3 2-5,0-4-2,1-2-5,-1-3-3,0-4-4,1-3-5,-1-5-5,1-3-5,0-6-2,3-3 0,1-6 1,3-4-1,1-6 0,0-2 0,2-5-1,1-4 1,0 0-1,2 1 1,0 2 1,2 2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8"/>
    </inkml:context>
    <inkml:brush xml:id="br0">
      <inkml:brushProperty name="width" value="0.03068" units="cm"/>
      <inkml:brushProperty name="height" value="0.03068" units="cm"/>
      <inkml:brushProperty name="color" value="#00BFF3"/>
    </inkml:brush>
  </inkml:definitions>
  <inkml:trace contextRef="#ctx0" brushRef="#br0">50900 919 716,'18'-28'5,"3"5"11,5 7 9,3 5 10,1 7 4,-1 8-1,-3 8-2,-1 7-2,-3 6-6,2 1-9,-1 3-11,1 1-8,-2-1-5,-3-2 0,-3-3 1,-3-3 1,-2-3-10,0-3-21,-2-3-21,0-2-22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9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53245 1344 513,'-13'-8'3,"4"0"7,6 0 5,5 1 6,2 0 4,3 2 0,2 2 1,2 2 1,3 0-1,5-2-1,5-2 0,5-2-2,2 0-4,1 1-10,-2 0-8,1 2-10,-1 0-3,-3 2 3,-3 0 0,-3 2 3,-5 2-7,-8 6-17,-8 4-15,-8 5-17,-5 2-1,-2-3 14,-1-1 15,-3-2 13,-1-2 8,1-1 3,-1-1 3,1 0 3,-1-2 2,2-1 0,-2 0 0,1-2 1,0 1 5,2 0 7,2 1 8,3 2 9,1 0 4,2 0 3,2-1 2,3 1 3,0 0 1,2 2-3,0 0-1,2 1-2,0 2-3,0 2-2,0 1-3,0 3-3,1 2-2,1 3-1,4 3-2,0 3 0,2 3-2,-2 4-3,-1 3-2,0 5-1,-2 2-7,0 0-6,-2 0-9,0 0-8,-1-2-7,0-6-7,0-4-6,0-5-7,0-5-1,0-5 5,0-5 5,0-4 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9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53327 2450 598,'29'-50'27,"-2"11"1,-3 11 1,-3 12 1,-2 4 0,1 2 0,0 0-2,-1 2 0,1 2-1,-1 2-3,0 4-3,1 3-2,-3 1-2,-3 3-4,-4 2-3,-4 2-2,-3 2-3,-1 5 1,0 3-1,-1 5 1,-4 2-2,-4 3 0,-6 1-2,-4 3-1,-3 0-2,-3-1-1,0 1 0,-4 1-2,0-3-2,1-2-5,1-3-3,1-3-5,1-4-6,1-5-8,1-5-7,2-4-8,0-4-2,3-2 4,1-2 4,2-2 3,2-2 4,3 0 5,1-1 5,2-2 5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49"/>
    </inkml:context>
    <inkml:brush xml:id="br0">
      <inkml:brushProperty name="width" value="0.03631" units="cm"/>
      <inkml:brushProperty name="height" value="0.03631" units="cm"/>
      <inkml:brushProperty name="color" value="#00BFF3"/>
    </inkml:brush>
  </inkml:definitions>
  <inkml:trace contextRef="#ctx0" brushRef="#br0">53100 2909 605,'9'-15'0,"3"4"6,4 3 5,2 3 7,2 2 7,1 3 8,1 4 9,1 2 7,1 4 1,1 4-6,1 3-5,1 5-6,0 3-8,0 5-10,0 3-11,1 4-9,-2 0-7,0 0-3,-1-3-3,0-2-4,-4-3-3,-3-5-4,-5-5-4,-3-4-4,-2-5-3,0 1-4,0-2-4,0 0-4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0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54655 544 509,'1'-16'2,"2"1"7,2-1 5,2 0 5,1 3 3,0 3-1,0 4 0,-1 4-1,2 5 0,0 6 0,0 5-1,3 7 0,-2 4-4,-3 5-7,-2 3-6,-4 4-8,-2 3-7,-4 0-7,-2 2-6,-3 1-8,-3-2-2,-1-4-1,-3-4 0,-1-3 1,-2-5 3,-1-1 7,-1-4 8,-1-3 7,0-3 5,4-3 4,3-3 2,3-2 4,4-4 5,6-4 9,6-4 9,6-4 8,5-2 2,5-3-4,5-2-4,5-1-5,2-1-4,-1 0-6,-1 2-5,-1 1-6,-3 2-4,-2 5-1,-3 3-1,-3 4-1,-2 2 0,-1 2 5,0 0 3,-2 2 3,-2 0 4,-2 3 4,-4 2 2,-2 2 3,-4 1 2,0 1 0,-3 2-1,-2 0-1,-2 2 1,-4 5-2,-2 3 1,-3 5-1,-3 3-2,-1 4-3,-3 4-2,0 5-3,-5 2-1,-3 6-2,-4 5-1,-4 6 0,-2-1-1,1-1 1,2-4 1,0-3 0,4-3 0,2-4-1,5-4-2,4-4-1,2-4-9,4-3-18,3-5-17,3-3-19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1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55000 2913 461,'8'-9'0,"0"0"0,0-2 0,-1 1 0,2-1 7,0 4 13,1 2 15,2 4 14,-1 3 4,1 6-5,0 4-5,0 5-5,-1 4-6,-1 1-7,-1 3-6,0 1-7,-1 0-4,0 0-4,-1-1-4,1-1-2,0-2-5,0-5-5,0-3-5,0-4-5,0-6-5,3-8-8,2-8-7,1-7-8,1-5 0,-1 1 6,-1-1 6,0 0 6,-3 2 6,-1 4 7,-2 2 5,-2 3 7,-2 5 14,0 8 22,-2 8 22,0 8 22,1 2 0,4 0-20,3-1-20,5-1-22,3-2-13,1-4-9,3-5-6,2-2-8,0-6-4,1-2 2,-1-5 1,1-4 1,-1-1 2,-1 1 2,-1 1 4,-1 1 1,-6 3 11,-9 6 17,-10 6 17,-9 6 18,-5 3 5,1 3-7,0 1-6,2 3-6,-1 0-6,-1 1-5,-3 0-4,-1-1-4,-3 2-3,-3 1 0,-3 3 0,-3 1 0,0 0 0,3-4 0,3-2-1,4-2 1,2-3-1,1-1 1,3-1-1,1 0 0,6-3 0,8-1-1,10-2-1,8-2-2,7-2-2,5-2-4,4-2-4,6-2-5,2-1-1,0 2 0,0 0 2,1 2 0,0-1-5,4 0-8,2-2-11,4 0-9,2 0-4,2 0 1,1 2 2,3 0 1,-5 2-1,-10 0-1,-12 2-2,-9 0-2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63098 1198 999,'-8'-8'-2,"3"3"-7,-1-1-6,2 2-5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5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93200 42750 531,'-47'-22'23,"6"6"1,7 7 0,6 6 2,3 9 0,0 13 0,0 12 0,0 13-1,0 7 0,0 4-3,0 3-2,0 3-3,1 1-2,4 1-1,3-1-2,3 1-2,3-4 0,3-6-2,3-6-1,4-6-1,5-7-2,10-6-5,10-6-4,9-6-4,7-4-2,7 1 0,6-1 1,7 1 0,-1-1 0,-6 1-3,-6-1-1,-6 1-2,-7 4-1,-6 9-1,-6 10-1,-6 10 0,-9 4 1,-8 0 3,-10 0 3,-9 0 3,-9 0 3,-5 0 2,-7 0 2,-5 0 3,-3-2 0,4-3 0,3-3 0,3-2-1,3-5 0,3-2 1,3-3 0,4-3 1,2-2 0,4 0 0,3 0 0,3 0 0,3 0-3,3 0-3,3 0-3,4 0-4,-3 0-2,-5 0 2,-7 0 0,-5 0 1,-8 0 2,-5 0 1,-7 0 1,-5 0 3,-4-2 1,0-3 3,0-3 4,0-2 3,1-3 2,4 1 3,3-1 4,3 1 1,3-1 4,3 1 0,3-1 3,4 1 1,10-4 3,19-6 4,19-6 4,19-6 3,12-4-2,6 1-7,7-1-8,6 1-7,6 1-8,6 3-4,7 3-7,6 4-6,7 1-4,10 0-4,10 0-3,9 0-5,1 0-3,-6 0-5,-6 0-5,-6 0-5,-13 0 0,-19 0 2,-18 0 4,-19 0 2,-10 1 2,1 4 2,-1 3 0,1 3 1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2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44798 2541 594,'-9'-9'1,"-2"0"3,-2-1 2,-1-1 2,-2 0 3,1 2 4,-1 2 2,0 2 4,1 3 0,1 4 0,1 4-3,0 4 0,1 3-2,1 3 0,-1 3-1,0 3-1,0 4 0,1 5 0,-1 5 0,0 4 0,1 3 0,2 2 0,3 0 0,1 2 0,1-1-2,2-2-1,0-2-3,2-2-2,1-2 0,4-4-1,2-3 0,4-2 1,2-3-1,5-3-1,3-3-2,5-2-1,3-4 0,2-3-2,4-3 0,3-2 0,2-5-2,0-6-2,2-6-4,0-6-1,0-4-2,-2-3-1,-2-3 1,-1-2-1,-3-4 0,-2-1 2,-1-2 0,-3-1 2,-3-2 0,-7 1 1,-5 1-1,-6 2 1,-5 0 0,-4 1 0,-4 1 0,-4 1-1,-4 1 2,-5 2 5,-5 1 3,-5 0 4,-3 2 2,-1 5-1,-1 3-1,0 5-1,-1 2-1,1 2-3,1 2-2,2 2-2,1 4-3,1 4-5,3 5-3,2 6-5,2 2-5,6 1-5,5 1-5,5 1-5,2 0 0,2-3 5,0-1 6,2-2 6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3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45450 3250 714,'14'0'-3,"-3"2"7,-2 0 5,-4 2 6,0 2 6,0 5 6,1 5 5,1 6 6,0 3 1,-1 5-6,0 3-5,-2 3-5,-1 4-8,0 0-10,-1 2-11,-2 1-9,0-1-6,2-2-1,1-3-1,0 0-1,1-5-5,0-6-9,0-5-9,0-6-8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63812 750 999,'-28'1'-26,"10"2"-4,6 2-3,8 1-4,4 1 2,2 0 8,0-3 8,2 1 7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4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62895 1840 539,'-7'-15'19,"0"1"6,2 1 7,1 1 6,2 0 3,5 1-1,6-1 0,4 0 0,4 1-4,3 2-4,3 3-6,3 1-5,3 1-3,1 2-3,2 0-1,3 2-3,-2 1-3,-3 2-4,-2 2-4,-3 2-2,-3 1-4,-4 1-1,-5 2-2,-3 0-1,-4 1-1,-2 1 1,-4 1-1,-2 1 2,-5 2-1,-6 3 1,-5 3 0,-7 3 0,-3 1 0,-3-1 2,0-1 0,-3-1 1,-1-3 1,1-2 2,1-3 1,1-3 2,3-2 2,5-2 1,5-2 2,5-2 2,8-3 3,12-4 1,12-4 4,11-4 2,6-1-1,1 2-3,-1 2-3,0 3-3,0 0-4,-1 2-3,-2 0-3,0 2-4,-3 0-1,-2 0 0,-3 0 2,-2 0 0,-3 0-5,1 0-14,-1 0-12,1 0-13,-2-2-4,-1-2 5,-2-4 4,-2-2 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4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62696 1002 513,'-9'-8'1,"-2"-1"1,-2-2 1,-1 0 2,-3-1 1,0 1 1,-1-1 3,-1 0 1,-1 1 2,1 1 2,-1 0 3,1 2 3,-2 1 1,-2 0 0,-1 2-1,-1 1 0,-4 1 0,1 6-1,-2 2 0,-1 5-1,-1 4-1,-1 4 0,-1 3-1,0 5-1,-1 2 0,1 2-2,1 2 0,1 3-1,2 1-1,2 0-1,1 2-1,3 1-2,2 2 0,6 4-1,5 4 0,5 3-1,2 2-1,2 1-2,0 0-2,2 0-2,2-2 0,6-4 1,4-4 2,5-4 0,5-4 1,3-6-4,4-4-2,5-5-3,4-5-3,4-6 0,6-6-2,4-6-1,3-6-2,2-4-1,0-5-1,2-5-2,-3-5-1,0-5 0,-2-5 1,-2-4 0,-2-5 0,0-4 0,-2-4 1,0-4 1,-4-1 1,-8 2 2,-6 3 2,-7 2 2,-6 0 1,-6 0-1,-6 0 1,-6 0 0,-7 2 0,-8 2 0,-7 3 2,-9 4 0,-3 3 2,0 5 5,-1 6 5,1 4 4,1 5 1,1 6-1,3 6-3,2 6-1,2 6-4,5 4-8,3 5-7,4 5-7,4 0-3,3-3 2,2-4 2,4-4 3,1-2-1,0-1-4,0 1-3,0 0-3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4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67037 755 585,'-6'-14'7,"6"3"13,4 2 15,6 4 14,1 2 2,1 2-6,0 2-9,0 2-6,1 1-6,4 2-3,5 0-3,3 2-4,2 0-1,-3 3 1,-1 2 0,-3 1 0,-2 2-4,-3-1-12,-3 0-10,-2 1-11,-4 0-9,-3-1-8,-2 1-7,-4 0-8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5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66380 1842 595,'-14'0'4,"1"0"6,2 0 7,2 0 7,3 2 7,2 2 8,4 4 7,2 2 8,2 3-2,-2 3-10,0 3-11,-2 3-11,0 3-7,-2 3-3,0 3-2,-2 3-5,1-1-2,1-3-6,0-5-4,2-3-5,2-9-6,5-11-7,6-12-8,4-11-7,4-8-2,3-1 5,3-2 6,3-2 5,0 0 6,0 3 5,-1 3 6,-1 3 6,-2 3 3,-6 5 0,-2 3 0,-4 4 0,-6 7 6,-7 8 13,-6 9 12,-7 10 13,-5 2 2,0 0-9,0-1-8,-2-1-8,0 0-7,-1-1-7,0 1-4,1-1-7,1-1-4,2-4-2,4-5-3,3-3-3,4-5-2,8-6-4,6-6-2,8-6-4,1-2 2,1 1 6,-2 1 5,-1 1 7,-2 3 5,-1 6 6,-2 6 6,-2 6 6,-2 3 4,-2 1 5,-2 1 3,-2 1 5,-2 3 3,0 4 1,-2 3 1,0 4 3,-1 1-4,2-5-6,0-4-8,2-4-6,1-1-5,2-2-5,2-1-3,2-1-4,1-2-5,0-2-9,3-4-7,0-2-8,1-4-4,1-2 0,1-4 1,2-2 0,-1-3 2,-1-1 4,-1-3 3,0-1 3,-2-2 3,-1 1 1,-1 0 1,0-1 1,-4 2 9,-4 3 13,-6 3 16,-4 2 14,-5 5 6,-3 6-6,-5 6-4,-3 6-6,-4 4-6,1 1-5,-2 3-8,0 1-6,-3 1-3,-3 2 0,-2 1-1,-4 1 0,1-1 1,4-3 1,3-3 2,5-3 3,2-1 0,3-2 3,1-1 1,3-1 2,2-2 2,3-2-1,2-4 2,4-2 0,7-1 2,12 2 0,11 2 1,13 2 2,7 1-2,4 1-4,4 1-5,4 2-4,2-1-5,0 1-6,0 0-5,-2 0-5,1-1-3,-2 1 1,-2 0 1,-2 0 0,-2-2-1,-2-1-4,-2-2-4,-1-2-5,-6-1-2,-8 0-1,-7 0-2,-8 0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6"/>
    </inkml:context>
    <inkml:brush xml:id="br0">
      <inkml:brushProperty name="width" value="0.03689" units="cm"/>
      <inkml:brushProperty name="height" value="0.03689" units="cm"/>
      <inkml:brushProperty name="color" value="#00BFF3"/>
    </inkml:brush>
  </inkml:definitions>
  <inkml:trace contextRef="#ctx0" brushRef="#br0">68706 1608 596,'1'-24'3,"3"-1"6,4-1 6,2 0 6,2 1 4,0 4 2,-1 6 3,1 5 3,-1 4-3,0 4-6,-2 4-6,-1 4-7,-2 4-6,-4 5-5,-4 6-6,-4 4-5,-4 3-5,-3 2-3,-5 3-5,-3 0-3,-2 1-1,2-2 1,3-1 0,1-3 2,3-2 0,1-5 0,2-3 0,2-4 1,3-3 4,2 1 6,4 0 6,3 0 8,1-1 2,1 1 0,1 0-2,2 0 0,0 1 5,0 3 12,0 3 12,-1 3 12,1 3 4,-2 3-2,-1 3-2,0 2-3,-2 0-3,0-3-2,-2-5-4,0-3-4,-2-3-1,0-1-2,-2-1-2,0-1-1,1-6-3,4-12-6,4-12-4,4-11-5,3-10-3,3-7-2,3-6-2,3-6-2,1-5-8,-1 0-11,-1 0-13,-1 0-11,-1 2-4,-4 5 6,0 3 7,-2 4 6,-1 5 6,-1 6 7,1 6 6,0 5 7,-2 4 4,-2 3 2,-4 1 1,-3 3 2,0 0 5,0 2 4,2 1 7,0 0 5,2 2 5,2-1 5,2 0 4,2 0 5,0 3-4,-1 6-9,-1 6-12,0 6-9,-3 3-8,-2 1-3,-4 1-3,-2 1-4,-2-1-1,2-3 1,0-2 1,2-4 0,-1-1 1,0 0 0,-2 0-1,0-1-1,1 0 0,4-2-1,4-2 0,4-2-2,1-1 2,-1 2 3,-1 1 4,0 0 3,-3 2 2,-2 2 1,-4 1 0,-2 3 0,-4 1 3,-2 3 3,-3 1 3,-4 3 5,0 0 2,-1 1 2,0 0 2,1-1 2,0 0 1,2-1-3,3 0-1,1-2-1,4-2-4,6-3-4,6-3-5,5-2-5,3-1-3,-2 0-1,-3 1-2,-1 2-2,-1 1 0,-2 3 1,-1 3 1,0 4 1,-2 1 2,-2 1 1,-2 1 1,-2 1 2,-1-1 2,0-1 3,0-4 1,0 0 3,1-2 1,0-3-1,2-1 0,0-2-2,2-1 0,0 0-1,2 0-1,0-1 0,1 1-1,0 0-1,0 0-1,0 0 0,-1 0-1,0 1 0,-2 2 0,0 0 0,-2 0 1,0-1 2,-2 0 2,0-2 2,-3-1 1,-2 0-1,-3-2 1,-3 0-1,-2-4 0,0-6-3,1-6-1,-1-6-3,2-5-3,5-5-4,3-4-5,4-6-4,4-4-4,4-1-1,3-1-3,5-3-2,2 1-2,-1 4 1,1 4-1,0 4 0,0 3 0,1 5 0,1 3 1,1 5 1,-1 2 1,-2 2 3,-4 2 4,-3 3 2,-2 0 3,0 2 3,-2 0 2,0 2 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7"/>
    </inkml:context>
    <inkml:brush xml:id="br0">
      <inkml:brushProperty name="width" value="0.05029" units="cm"/>
      <inkml:brushProperty name="height" value="0.05029" units="cm"/>
      <inkml:brushProperty name="color" value="#00BFF3"/>
    </inkml:brush>
  </inkml:definitions>
  <inkml:trace contextRef="#ctx0" brushRef="#br0">70945 491 437,'8'-15'1,"-2"4"1,-1 3 2,0 3 1,1 0 1,4 2 0,3-1 0,5 0 1,1 0 4,-1 0 5,-1 0 7,0 0 7,-2 2 0,1 4-6,0 4-6,-1 4-5,-1 2-8,-4 3-7,-5 2-9,-2 2-7,-5 1-5,0 1-2,-3 1-2,-2 1-1,-3-1 0,-4-1 1,-3-3 2,-5-1 1,-1-2 4,1-1 3,1-1 5,1 0 4,0-2 3,1-3 2,-1-1 2,1-2 3,-1-1 3,1 0 7,0 0 5,-1 0 7,2 0 2,3 2-2,2 0-2,4 1-2,2 2 1,1 2 6,0 2 4,2 1 6,0 2 1,2 2 0,0 0-2,2 1-1,0 0-2,0 4-2,0 1-2,0 3-2,0 4-3,2 8-2,0 8-3,2 8-2,-1 5-3,-2 3-2,-2 4-4,-2 2-2,-2 0-3,0-3-6,-1-3-5,-2-3-4,0 0-3,1 2 2,-1 1 1,0 2 1,0 0-4,0-5-7,0-3-9,1-4-7,-1-6-2,0-6 5,0-7 4,0-7 5,0-6-3,-2-5-9,0-5-10,-1-4-9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7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70250 2397 620,'8'-15'0,"0"2"0,0 2 0,-1 3 0,3-1 0,6-2 0,4-2 0,5-1 0,3-2 6,3 2 12,1 1 13,2 2 11,2-1 5,4 0-3,2 0-4,4 1-4,1 0-4,-2 0-4,0 2-5,-1 1-5,-5 0-6,-3 2-9,-5 1-10,-5 0-8,-5 1-7,-3 0-5,-4 0-5,-4 1-5,-5-2-6,-2-1-5,-6 0-6,-2-1-5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5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95050 42350 528,'1'-46'4,"4"10"5,3 10 8,3 9 6,-2 15 7,-6 22 7,-6 22 8,-6 23 8,-10 11-3,-12 4-11,-13 3-12,-12 3-12,-10 3-6,-6 3 0,-6 3-1,-6 4 1,1-3-7,9-5-9,10-7-10,10-5-9,8-11-7,10-11 0,10-14-1,9-11-1,10-14 0,14-11 1,11-14 1,14-11 1,5-6 4,1 4 11,-1 3 10,1 3 9,-3 3 10,-2 3 8,-3 3 9,-3 4 8,-4 7 4,-3 13-2,-3 12-2,-2 13-1,-3 7-4,1 4-2,-1 3-5,1 3-3,-3 3-2,-2 3-2,-3 3-1,-3 4-1,-4-1-3,-3-3-6,-3-3-3,-2-2-6,-3-6-5,1-6-6,-1-6-7,1-6-5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8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71691 1741 501,'-28'-35'-4,"7"8"4,7 7 3,6 8 2,1 11 9,-5 14 15,-7 13 15,-4 15 16,-2 1 0,5-10-12,4-10-13,6-9-13,1-2-7,-4 7-4,-2 8-4,-3 4-4,-1 5-6,3-3-8,1-2-8,3-1-9,2-5-5,6-5-1,4-6-1,6-6-1,2-4 3,1-1 8,2 0 7,0-2 7,0 2 7,-1 2 4,0 4 5,-2 2 5,-1 3 4,-2 3 3,-2 3 3,-2 3 3,-2 2 1,-2-1 0,-2 1 0,-2-1 0,0 0-2,0-3-2,2-1-2,1-3-3,1-2-5,3-1-11,4-2-11,2-2-10,4-5-4,2-8 0,3-8 1,3-8 1,2-4 0,-1-4 0,1-3 1,0-2 0,-2-2 2,2-1 4,-1 1 3,1 0 5,-1 1 5,-1 5 5,-1 4 6,0 3 6,-2 4 7,1 3 6,0 2 6,-1 4 7,0 4 4,-1 6 1,0 6 1,-2 6 1,-2 5-3,-4 5-9,-4 5-9,-4 5-8,-4 2-6,-4 0-3,-4 0-3,-3 1-3,-3-2-2,1-2-3,-1-1-3,0-3-2,1-3-4,1-2-4,1-3-3,1-3-4,1-4-5,2-8-7,3-7-6,1-6-7,3-6-2,4-5 2,4-5 1,4-4 1,2-3 4,0-1 7,-1 1 6,1 0 5,0 1 6,0 5 4,0 3 4,0 5 4,-1 2 5,1 4 7,0 3 7,0 3 6,-2 5 11,-1 7 15,-2 9 14,-1 8 16,-5 3-1,-4 2-14,-6 1-14,-4 1-15,-3 0-8,-1 1-3,-1-1-3,-1-1-2,-1 1-6,-2-3-8,-2-2-9,-3-1-8,1-3-8,1-1-9,3-2-7,2-2-9,2-3-4,5-3-1,3-3-1,4-2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3:58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72250 4150 470,'59'29'8,"-6"-3"17,-8-5 17,-6-4 16,-3-1 8,2 1-4,3 2-2,0 0-3,0 0-7,-2 1-10,-3-1-10,-3 1-9,-3-1-11,-3-2-9,-4 0-11,-1 0-9,-4-3-16,-3-1-22,-3-2-23,-2-2-23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0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80566 17856 559,'-7'-15'2,"2"2"3,2 2 5,2 3 3,3 0 4,4 0 6,4 0 5,3 0 6,4 2 1,3 2-3,4 4-3,1 3-4,0 2-2,-3 5-3,-5 4-2,-3 4-2,-4 0-2,-2 0-1,-4 0-1,-2-2 0,-3 2-1,-1 3-2,0 5-2,-1 3-2,-2 1-2,-2-1-3,-2-3-2,-2-1-4,0-4-7,1-3-14,0-5-12,2-3-14,0-5-2,1-6 6,-1-6 9,1-5 6,-1-5 5,0 0 1,0-1 1,0-1 0,1 0 4,1 1 5,0 1 5,2 1 5,0 1 5,0 4 5,0 3 4,0 3 4,1 3 12,0 5 18,2 6 19,0 4 17,1 3 3,0-1-15,0 1-14,0 0-15,0-1-10,0-1-5,0-1-5,0 0-5,1 2-5,0 9-4,2 7-4,0 7-4,0 5-4,0 0-4,-2 0-5,0 1-5,-1-3-6,0-2-8,0-4-10,0-2-8,0-4 0,2-7 7,0-5 9,2-6 6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0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81781 18104 539,'7'-11'38,"-4"10"2,-3 9 2,-2 11 3,-2 6-1,0 1-5,0 3-5,1 0-6,-2 3-2,2 2-3,-1 3-2,0 1-1,0-1-3,2-4-3,0-3-3,2-5-2,2-5-3,6-7-3,4-6-3,5-8-2,3-7-6,1-9-7,1-9-6,2-9-7,-2-5-1,2 0 2,-1-2 4,1 0 2,-3-1 4,-3 2 2,-4 1 3,-4 0 3,-4 3 1,-3 4 3,-2 3 2,-4 5 2,-2 3 1,-3 3 3,-4 3 2,-2 2 2,-1 4 1,-1 3 0,0 2 1,0 4-1,1 3 0,-1 4 0,1 4-2,0 3-1,0 3-4,2 2-6,2 0-9,3 1-6,1-1-6,2-1-3,2-2-5,2-3-4,2-1-1,2-2 3,2-2 3,2-2 3,0-1 3,1 0 4,0-1 5,0 1 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1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82931 18550 572,'13'10'33,"-4"4"6,-6 3 5,-4 5 5,-5 1-1,-2 0-8,-3 0-8,-3 1-9,-2-1-4,1 1-2,-1 0-1,1-1-2,-1 0-1,2-1-1,1-2-2,1 0-1,3-1-2,6-3-5,6-1-2,6-2-5,5-3-3,5-4-3,5-4-4,5-4-2,2-2-4,0 2-2,0 0-2,1 2-3,-2 0-1,-2 0-2,-1 0-2,-4 0 0,-1 0-1,-4 0 1,-5 0 1,-3 0 1,-3 0 1,0 2 4,-2 0 3,0 2 2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1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83509 18661 551,'-15'-8'1,"4"2"2,3 1 2,3 0 3,0 1-1,-1 0-1,1 0-1,-2 1-3,-1 1 9,2 5 19,1 6 19,1 4 19,0 4 2,2 3-14,0 3-13,2 3-13,0 4-10,0 5-4,0 3-4,0 7-6,-1 3-5,-1 4-10,0 2-7,-1 4-9,-1 0-8,2 1-8,0-1-9,2 1-8,0-7-2,0-10 4,0-13 4,0-11 5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1"/>
    </inkml:context>
    <inkml:brush xml:id="br0">
      <inkml:brushProperty name="width" value="0.04977" units="cm"/>
      <inkml:brushProperty name="height" value="0.04977" units="cm"/>
      <inkml:brushProperty name="color" value="#00BFF3"/>
    </inkml:brush>
  </inkml:definitions>
  <inkml:trace contextRef="#ctx0" brushRef="#br0">85779 18910 442,'-22'-1'1,"6"-1"5,5 0 4,5-1 4,5-3 4,7-2 5,7-3 6,8-3 5,3-1-1,3 2-4,1 2-6,3 3-5,0 1-4,0 2 0,1 2 0,-1 2-2,-1 1 0,-2 2 1,-2 0 0,-1 2 0,-2 1 2,1 1 0,-1 3 2,1 2 2,-1 1 0,1 0-1,0-1 0,-1 1-1,1 0-1,-1 0-2,1-1-3,-1 1-1,1 0-3,-1 1 0,1 0-1,-1 3-2,1-1-2,-1 1-6,1 0-4,-1-1-6,1 0-5,-1 0-5,0-2-6,0-1-5,2-2-3,1-2 0,3-4 0,1-2 0,0-4 0,-3 0 0,-3-3 0,-3-2-1,-2-1 1,-1-2 2,-1 0 3,0-1 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2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90345 18250 474,'-16'1'53,"2"4"3,1 2 3,1 3 5,-1 4-4,0 2-10,-1 3-10,0 3-10,-4 2-6,-2 3-3,-3 1-4,-3 3-2,0 0-2,1-1-3,3 2-2,1-1-3,2 0-8,0 1-17,-1-1-16,1 0-16,3-5-11,10-11-5,9-10-6,8-12-5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2"/>
    </inkml:context>
    <inkml:brush xml:id="br0">
      <inkml:brushProperty name="width" value="0.04659" units="cm"/>
      <inkml:brushProperty name="height" value="0.04659" units="cm"/>
      <inkml:brushProperty name="color" value="#00BFF3"/>
    </inkml:brush>
  </inkml:definitions>
  <inkml:trace contextRef="#ctx0" brushRef="#br0">90850 18446 472,'14'30'150,"-4"-1"-35,-5 0-35,-3-1-34,-2 0-20,0 1-4,0 1-4,0 1-4,0-2-2,0-2-1,0-3 1,0-3 0,4-8-4,8-14-6,8-14-7,6-13-7,5-8-3,-1 0-2,-1-2-2,-1 0-2,-2-1 1,-4 3 2,-2 2 3,-3 2 3,-2 3 1,-4 5 1,-3 5 1,-2 5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3"/>
    </inkml:context>
    <inkml:brush xml:id="br0">
      <inkml:brushProperty name="width" value="0.05723" units="cm"/>
      <inkml:brushProperty name="height" value="0.05723" units="cm"/>
      <inkml:brushProperty name="color" value="#00BFF3"/>
    </inkml:brush>
  </inkml:definitions>
  <inkml:trace contextRef="#ctx0" brushRef="#br0">91932 18590 384,'8'-9'2,"-1"0"5,1-1 4,0-1 5,-1-1 3,0 0 0,-2 0 1,0 1 0,-2-1 1,1 3 0,0 0 1,0 0 1,-2 3-1,-6 0-3,-4 4-3,-5 1-2,-4 3-2,0 5-1,-1 6 0,-1 4-1,-1 2 0,1 4-1,-1 1-1,1 3 0,0 0-2,1 1-1,0-1 0,2 1-2,2-3 0,3-2 1,3-3 0,2-3 2,4-3-1,4-2-3,4-4-1,4-3-3,2-4-4,3-6-9,2-5-7,2-7-8,-1-3-3,1 1 3,-2-1 3,-1 2 2,-2-1 3,-1 4 4,-2 3 4,-2 3 4,-2 3 6,-2 4 11,-3 4 11,0 4 11,-2 3 5,0 1 1,0 3 2,0 2 0,1-1-2,2 0-7,2-1-7,1 0-7,5-3-4,6-3-3,5-2-3,7-4-2,0-1-6,-3-2-9,-5 0-8,-4-2-8,0-1-6,3-3 0,3-4-1,3-2-2,-1-2 2,-3 0 4,-4-3 2,-5 1 5,-2-4 2,-2-2 5,-2-3 3,-2-2 4,-2-2 3,1 4 2,0 5 3,0 1 2,-1 2 4,0 2 6,-1 2 6,-2 3 6,0 2 10,2 6 13,1 4 14,0 6 15,-1 4 0,-2 5-11,-4 5-10,-2 6-12,-1-1-9,0-2-6,2-3-6,1-3-6,-1 1-5,-2 7-5,-2 5-5,-2 7-5,0 0-4,1-3-4,0-2-5,2-3-5,2-7-10,4-11-20,4-10-17,4-11-19,2-7 0,0-2 18,0-2 18,-1-1 19,1 0 10,0 0 4,0 1 4,0 1 4,0 2 5,-1 2 7,1 4 7,0 3 7,0 1 6,0 0 4,0 0 6,0 1 4,0 0 2,1 2-4,1 2-2,2 2-3,-1 1-5,1 0-5,0 0-6,0 0-6,-1 0-2,1 0-1,0 0 1,0 0-1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0:56:36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95200 43000 541,'23'-24'0,"-3"4"0,-3 3 0,-2 3 0,2-2 5,9-6 8,10-6 10,10-6 9,2-1 1,-3 7-5,-3 6-5,-2 7-6,-1 2-2,3 1-1,3-1 0,4 1-1,-10 7-11,-22 16-19,-22 15-21,-21 17-20,-10 3-4,3-5 11,3-7 12,4-5 10,-1-6 9,-3-3 6,-3-3 7,-2-2 6,0-1 2,7 3-1,6 3 0,7 4-2,0 1 7,-2 0 14,-3 0 13,-3 0 14,1 4 7,6 10-2,7 10 0,6 9-1,1 6-4,-3 3-4,-3 3-5,-2 4-5,-3 4-5,1 6-4,-1 7-5,1 6-5,-1 1-4,1-3-2,-1-3-5,1-2-2,-1-8-5,1-8-8,-1-10-8,1-9-7,1-18-5,3-24-3,3-26-2,4-24-3,7-20 3,13-11 6,12-14 8,13-11 6,6-4 7,0 6 5,0 7 5,0 6 5,3 4 5,6 4 4,7 3 4,6 3 3,1 4 2,-3 7-3,-3 6-2,-2 7-3,-3 5-2,1 7-4,-1 6-4,1 7-4,-6 2-5,-8 1-6,-10-1-5,-9 1-7,-9-3-7,-5-2-7,-7-3-8,-5-3-7,-6-2 1,-3 0 11,-3 0 10,-2 0 10,-6 0 7,-6 0 3,-6 0 3,-6 0 3,-2 1 3,3 4 3,3 3 4,4 3 3,1 3 1,0 3-1,0 3-1,0 4-1,1 5 9,4 10 18,3 10 20,3 9 19,6 6 3,9 3-13,10 3-11,10 4-13,5 8-9,4 17-6,3 15-6,3 16-6,4 13-4,7 14-3,6 11-3,7 14-3,2 5-6,1 1-9,-1-1-10,1 1-9,-4-10-7,-6-19-4,-6-18-5,-6-19-3,-6-18-1,-2-15 7,-3-15 5,-3-16 6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3"/>
    </inkml:context>
    <inkml:brush xml:id="br0">
      <inkml:brushProperty name="width" value="0.05106" units="cm"/>
      <inkml:brushProperty name="height" value="0.05106" units="cm"/>
      <inkml:brushProperty name="color" value="#00BFF3"/>
    </inkml:brush>
  </inkml:definitions>
  <inkml:trace contextRef="#ctx0" brushRef="#br0">94273 17808 430,'-1'-15'4,"-1"0"8,0 2 8,-1 1 8,-1 4 9,0 6 11,0 7 9,0 8 11,0 4-1,0 3-11,0 3-12,1 3-12,-2 2-7,2 3-3,-1 1-3,0 1-4,-1 5-4,-2 5-6,-1 4-8,-2 6-6,-2 2-2,2 1 2,1 2 3,0-1 1,2-3-8,1-10-20,0-10-20,2-9-19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4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94535 18495 552,'9'-13'72,"3"4"-9,4 6-8,1 5-8,1 2-6,-3 3-4,-3 2-3,-2 2-3,-3 1-6,-1 3-5,0 2-7,-2 2-6,-2 0-4,-4 2-4,-4 1-3,-3 1-3,-5 1-2,-2 1-3,-3 1-3,-2 1-2,-2-2 0,3-2 1,1-3 1,3-3 2,0-3 2,2-1 1,1-2 3,1-2 2,3-2 3,6-2 7,6-3 6,6 0 6,3-2 1,3 0-5,2 0-3,2 0-5,1-1-1,1-1 0,1 0 1,0-1 1,1-1-9,-1 0-18,-1 0-17,-1 0-18,-2 0-7,-3 0 2,-3 0 3,-2 0 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4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95725 17593 515,'9'-8'4,"2"2"7,1 1 9,2 1 7,1 1 3,-1 3 1,0 4-1,-2 2-1,0 3 1,0 4 2,-1 2 1,1 3 1,-2 3-1,-2 1-5,-4 2-3,-2 2-6,-4 1-2,-2-1-4,-4-1-2,-2-1-2,-3 0-3,-3 1-1,-3 1-1,-3 1 0,-2-2-5,1 0-6,0-3-5,0-1-7,0-3-6,2-3-7,3-2-7,1-4-6,4-4-4,3-6-3,4-6-2,4-6-2,2-2 3,0 1 10,0 1 8,0 0 10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4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95562 18268 489,'6'-25'8,"-3"13"19,-2 12 21,-4 14 18,-1 6 6,1 3-11,-2 1-11,3 3-10,-3 1-8,2 2-4,-1 2-5,0 2-4,0 3-4,0 5-4,0 2-4,0 6-4,0-1-10,1-2-17,-1-5-17,0-1-17,0-5-6,2-8 7,0-6 5,2-6 6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4"/>
    </inkml:context>
    <inkml:brush xml:id="br0">
      <inkml:brushProperty name="width" value="0.04771" units="cm"/>
      <inkml:brushProperty name="height" value="0.04771" units="cm"/>
      <inkml:brushProperty name="color" value="#00BFF3"/>
    </inkml:brush>
  </inkml:definitions>
  <inkml:trace contextRef="#ctx0" brushRef="#br0">97093 17910 461,'-1'-18'10,"-2"12"21,-2 12 21,-1 12 21,-2 5 4,1 3-13,-1 3-13,0 1-12,0 2-9,0-1-4,1 0-4,-1 1-4,1-3-4,2-2-1,2-4-4,2-1-1,3-5-7,6-3-7,4-4-10,5-4-7,3-6-4,0-8 3,2-8 2,2-7 3,-1-6 0,-1-1-2,-1-2-1,-1-2-2,-3 0 1,-2 2 2,-2 1 2,-4 3 3,-2 1 3,-2 1 3,-3 2 2,0 0 4,-3 2 2,-1 3 1,0 3 0,-1 3 2,-3 2 0,-2 4 0,-3 2 1,-3 4 0,-2 2-2,3 4-7,0 2-7,1 4-6,1 1-6,2 1-4,2 1-4,2 1-5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5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98179 18450 462,'-15'21'7,"4"-3"12,3-4 14,2-4 13,2-2 5,-2 3-4,0 2-5,-1 2-3,0 1-4,2 1-1,2 1-1,2 1-3,1 0-2,2 0-4,0 1-5,2 0-4,1-1-3,3 1-2,4-1-2,2 1-3,3-3-7,3-3-15,2-4-14,5-4-14,0-3-10,2-1-3,1 0-4,1-1-3,-3-2 2,-4-1 7,-5 0 8,-4-1 9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05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98563 18250 507,'-16'0'7,"0"0"17,1 0 14,-1 0 17,1 2 4,0 6-6,2 4-6,1 5-5,0 5-6,1 5-6,-1 5-6,1 5-5,-1 3-4,0 7-1,1 4 0,-1 6-2,-1 1-8,0 1-18,-1 0-15,-1-1-18,0-4-11,2-10-7,3-10-8,1-9-7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15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47777 32193 635,'-8'-8'2,"2"2"4,1 1 4,1 1 5,1 1 6,0 3 10,2 4 10,0 2 9,1 3 0,0 2-8,0 2-9,0 1-10,0 3-6,0 1-4,0 3-6,0 2-4,0 0-3,0-1-3,0-1-2,0-1-2,0-1-5,0 2-7,0 1-8,0 1-6,0-1-4,0-1 1,0-2 0,0-3 1,0 0 1,0-2 3,0-1 3,0-1 2,0 0 3,0 0 2,0-1 3,0 1 2,0-1 2,-2 0 3,-1-2 2,0 0 2,-1-2 3,0-1 2,0-1 2,1 0 2,0-1 3,-1 0 2,0 0 3,0 0 2,0 0 4,2 1 7,0 2 5,2 0 7,0 1 1,0 2-2,0 0-3,0 1-2,0 1-4,0 0-6,0 0-7,0-1-7,0 2-3,0 0-1,0 0-2,0 2-2,0 1-1,0 0-2,0-1-3,0 1-2,0-1 0,0-1 0,0-1 0,0 0 2,0-1-2,0 1-4,0 1-3,0 2-4,0-2-2,2-1-4,0-2-1,2-2-4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16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50180 29700 714,'-7'8'63,"3"2"-12,1 0-13,2 1-14,1 2-6,0 1 0,0 3 0,0 2 0,0 1-2,0 3-4,0 1-5,0 3-4,0 1-4,0 1 0,0 0-3,0 2 0,0 0-4,0-1-2,0-1-3,0-1-4,0-2-1,0 2 1,0-1 0,0 1 1,0-2 1,0-2 3,0-1 2,0-2 3,0-3 0,0 1 2,0-2 0,0-1 1,0 0 0,0-1 2,0 1 0,0 0 2,0 0-1,0 1 1,0 1-1,0 1-1,0 1 1,0 0-1,0-1 0,0 1 1,0-1-1,0 1 0,0-1 1,0 1 0,0-1-1,0-1 1,0-1-1,0 0 0,-1-2 0,0 1-1,-2 0 1,1-1-1,-2 0 1,2-1 0,0 0 0,2-2 1,0 0 0,0 0 0,0-1-1,0 1 1,0 0-1,0 1 2,0 2 0,0 0 2,0 1-1,0-1 1,0 1-2,0 0 0,0-1 1,0-2 2,0 0 1,0-1 2,0 0 2,0 0-1,0 0-1,0-1 1,0 1-1,0 0-1,0 0 0,0-1-2,0 1 0,0 0-1,0 0-1,0-1 0,0 1-1,0 0 0,0 0 1,0-1-1,0 2 0,0 0-1,0 1 0,0 1-1,0 1 0,0 2 1,0 0 0,0 1 1,0-1 1,0-1-1,0-2 1,0-2 0,0-3-2,0 1-2,0-2-3,0 0-3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1-04T21:54:17"/>
    </inkml:context>
    <inkml:brush xml:id="br0">
      <inkml:brushProperty name="width" value="0.03075" units="cm"/>
      <inkml:brushProperty name="height" value="0.03075" units="cm"/>
      <inkml:brushProperty name="color" value="#00BFF3"/>
    </inkml:brush>
  </inkml:definitions>
  <inkml:trace contextRef="#ctx0" brushRef="#br0">52580 26341 715,'-7'-4'43,"3"8"-6,1 8-3,2 7-6,1 4-3,0-3-3,0-1-2,0-2-2,0 0-3,0 5-3,0 3-2,0 5-3,0 2-2,0 4-1,0 3-1,0 3-1,0 0-3,0 2-1,0-1-2,0 0-2,0-1-2,0 0-2,0-1 0,0-2-2,0-1 0,0-1-1,0-3 0,0-2 0,0-1 0,0-1 3,0-1 0,0-1 3,0-2 0,0 0 2,0 0 0,0-2 1,0-1 2,0 1 2,0-1 2,0 1 3,0-1-1,0 1 0,0-1-2,0 1-2,0-1 0,0-2 1,0 0 0,0 0 0,0-1 1,0 1-2,0 1-1,0 1 0,0-1-2,0 0 1,0-1-1,0-1-1,0 0 1,0-1 0,0 1 1,0-1-1,-1 1 1,0 0-1,-2-1 0,1 1 0,-2-2-1,2-1 2,0-2 0,2-3 1,0 1 3,0 0 2,0 1 5,0 1 3,0 1 0,0 0-4,0-1-3,0 1-3,0 0-2,0 1 0,0 1-1,0 1 1,0 1-1,0 1-1,0 1-1,0 2-1,0-1 0,2 1 0,0-1 1,2 1 0,-2-1 0,1 1-1,-2-1 1,0 1 0,-1-2 0,0-2 1,0-1 0,0-2 1,0-2 0,0-1 1,0-1 0,0 0 1,0-1 0,0 1 1,0 1 1,0 2 1,0-1 0,0 1 1,0 0-1,0-1 1,0 1 0,0 0 0,0-1 1,0 1 1,0 0-2,2-1-1,0 1-2,2 0-2,-2-1 0,0 1 0,0 0 2,-1-1 1,-1 0 0,0-1 1,0 0 0,0-2 0,0-1 0,0-1 1,0 0 0,0-2 2,0 0-1,0 0-1,0 0 0,0 0-1,0 0-1,0 1 1,0 1 0,0 2 1,0-1-3,0-1-2,0-1-4,0 0-3,0-4-11,0-2-16,0-6-18,0-2-17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AF0C-6482-44D0-8633-60D3496565B1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2BA33-E184-474F-9D04-1E8C81BF53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20.xml"/><Relationship Id="rId21" Type="http://schemas.openxmlformats.org/officeDocument/2006/relationships/customXml" Target="../ink/ink472.xml"/><Relationship Id="rId42" Type="http://schemas.openxmlformats.org/officeDocument/2006/relationships/image" Target="../media/image490.png"/><Relationship Id="rId63" Type="http://schemas.openxmlformats.org/officeDocument/2006/relationships/customXml" Target="../ink/ink493.xml"/><Relationship Id="rId84" Type="http://schemas.openxmlformats.org/officeDocument/2006/relationships/image" Target="../media/image511.png"/><Relationship Id="rId138" Type="http://schemas.openxmlformats.org/officeDocument/2006/relationships/image" Target="../media/image538.png"/><Relationship Id="rId159" Type="http://schemas.openxmlformats.org/officeDocument/2006/relationships/customXml" Target="../ink/ink541.xml"/><Relationship Id="rId170" Type="http://schemas.openxmlformats.org/officeDocument/2006/relationships/image" Target="../media/image554.png"/><Relationship Id="rId107" Type="http://schemas.openxmlformats.org/officeDocument/2006/relationships/customXml" Target="../ink/ink515.xml"/><Relationship Id="rId11" Type="http://schemas.openxmlformats.org/officeDocument/2006/relationships/customXml" Target="../ink/ink467.xml"/><Relationship Id="rId32" Type="http://schemas.openxmlformats.org/officeDocument/2006/relationships/image" Target="../media/image485.png"/><Relationship Id="rId53" Type="http://schemas.openxmlformats.org/officeDocument/2006/relationships/customXml" Target="../ink/ink488.xml"/><Relationship Id="rId74" Type="http://schemas.openxmlformats.org/officeDocument/2006/relationships/image" Target="../media/image506.png"/><Relationship Id="rId128" Type="http://schemas.openxmlformats.org/officeDocument/2006/relationships/image" Target="../media/image533.png"/><Relationship Id="rId149" Type="http://schemas.openxmlformats.org/officeDocument/2006/relationships/customXml" Target="../ink/ink536.xml"/><Relationship Id="rId5" Type="http://schemas.openxmlformats.org/officeDocument/2006/relationships/customXml" Target="../ink/ink464.xml"/><Relationship Id="rId95" Type="http://schemas.openxmlformats.org/officeDocument/2006/relationships/customXml" Target="../ink/ink509.xml"/><Relationship Id="rId160" Type="http://schemas.openxmlformats.org/officeDocument/2006/relationships/image" Target="../media/image549.png"/><Relationship Id="rId22" Type="http://schemas.openxmlformats.org/officeDocument/2006/relationships/image" Target="../media/image480.png"/><Relationship Id="rId43" Type="http://schemas.openxmlformats.org/officeDocument/2006/relationships/customXml" Target="../ink/ink483.xml"/><Relationship Id="rId64" Type="http://schemas.openxmlformats.org/officeDocument/2006/relationships/image" Target="../media/image501.png"/><Relationship Id="rId118" Type="http://schemas.openxmlformats.org/officeDocument/2006/relationships/image" Target="../media/image528.png"/><Relationship Id="rId139" Type="http://schemas.openxmlformats.org/officeDocument/2006/relationships/customXml" Target="../ink/ink531.xml"/><Relationship Id="rId85" Type="http://schemas.openxmlformats.org/officeDocument/2006/relationships/customXml" Target="../ink/ink504.xml"/><Relationship Id="rId150" Type="http://schemas.openxmlformats.org/officeDocument/2006/relationships/image" Target="../media/image544.png"/><Relationship Id="rId171" Type="http://schemas.openxmlformats.org/officeDocument/2006/relationships/customXml" Target="../ink/ink547.xml"/><Relationship Id="rId12" Type="http://schemas.openxmlformats.org/officeDocument/2006/relationships/image" Target="../media/image475.png"/><Relationship Id="rId33" Type="http://schemas.openxmlformats.org/officeDocument/2006/relationships/customXml" Target="../ink/ink478.xml"/><Relationship Id="rId108" Type="http://schemas.openxmlformats.org/officeDocument/2006/relationships/image" Target="../media/image523.png"/><Relationship Id="rId129" Type="http://schemas.openxmlformats.org/officeDocument/2006/relationships/customXml" Target="../ink/ink526.xml"/><Relationship Id="rId54" Type="http://schemas.openxmlformats.org/officeDocument/2006/relationships/image" Target="../media/image496.png"/><Relationship Id="rId75" Type="http://schemas.openxmlformats.org/officeDocument/2006/relationships/customXml" Target="../ink/ink499.xml"/><Relationship Id="rId96" Type="http://schemas.openxmlformats.org/officeDocument/2006/relationships/image" Target="../media/image517.png"/><Relationship Id="rId140" Type="http://schemas.openxmlformats.org/officeDocument/2006/relationships/image" Target="../media/image539.png"/><Relationship Id="rId161" Type="http://schemas.openxmlformats.org/officeDocument/2006/relationships/customXml" Target="../ink/ink542.xml"/><Relationship Id="rId6" Type="http://schemas.openxmlformats.org/officeDocument/2006/relationships/image" Target="../media/image472.png"/><Relationship Id="rId23" Type="http://schemas.openxmlformats.org/officeDocument/2006/relationships/customXml" Target="../ink/ink473.xml"/><Relationship Id="rId28" Type="http://schemas.openxmlformats.org/officeDocument/2006/relationships/image" Target="../media/image483.png"/><Relationship Id="rId49" Type="http://schemas.openxmlformats.org/officeDocument/2006/relationships/customXml" Target="../ink/ink486.xml"/><Relationship Id="rId114" Type="http://schemas.openxmlformats.org/officeDocument/2006/relationships/image" Target="../media/image526.png"/><Relationship Id="rId119" Type="http://schemas.openxmlformats.org/officeDocument/2006/relationships/customXml" Target="../ink/ink521.xml"/><Relationship Id="rId44" Type="http://schemas.openxmlformats.org/officeDocument/2006/relationships/image" Target="../media/image491.png"/><Relationship Id="rId60" Type="http://schemas.openxmlformats.org/officeDocument/2006/relationships/image" Target="../media/image499.png"/><Relationship Id="rId65" Type="http://schemas.openxmlformats.org/officeDocument/2006/relationships/customXml" Target="../ink/ink494.xml"/><Relationship Id="rId81" Type="http://schemas.openxmlformats.org/officeDocument/2006/relationships/customXml" Target="../ink/ink502.xml"/><Relationship Id="rId86" Type="http://schemas.openxmlformats.org/officeDocument/2006/relationships/image" Target="../media/image512.png"/><Relationship Id="rId130" Type="http://schemas.openxmlformats.org/officeDocument/2006/relationships/image" Target="../media/image534.png"/><Relationship Id="rId135" Type="http://schemas.openxmlformats.org/officeDocument/2006/relationships/customXml" Target="../ink/ink529.xml"/><Relationship Id="rId151" Type="http://schemas.openxmlformats.org/officeDocument/2006/relationships/customXml" Target="../ink/ink537.xml"/><Relationship Id="rId156" Type="http://schemas.openxmlformats.org/officeDocument/2006/relationships/image" Target="../media/image547.png"/><Relationship Id="rId177" Type="http://schemas.openxmlformats.org/officeDocument/2006/relationships/customXml" Target="../ink/ink550.xml"/><Relationship Id="rId172" Type="http://schemas.openxmlformats.org/officeDocument/2006/relationships/image" Target="../media/image555.png"/><Relationship Id="rId13" Type="http://schemas.openxmlformats.org/officeDocument/2006/relationships/customXml" Target="../ink/ink468.xml"/><Relationship Id="rId18" Type="http://schemas.openxmlformats.org/officeDocument/2006/relationships/image" Target="../media/image478.png"/><Relationship Id="rId39" Type="http://schemas.openxmlformats.org/officeDocument/2006/relationships/customXml" Target="../ink/ink481.xml"/><Relationship Id="rId109" Type="http://schemas.openxmlformats.org/officeDocument/2006/relationships/customXml" Target="../ink/ink516.xml"/><Relationship Id="rId34" Type="http://schemas.openxmlformats.org/officeDocument/2006/relationships/image" Target="../media/image486.png"/><Relationship Id="rId50" Type="http://schemas.openxmlformats.org/officeDocument/2006/relationships/image" Target="../media/image494.png"/><Relationship Id="rId55" Type="http://schemas.openxmlformats.org/officeDocument/2006/relationships/customXml" Target="../ink/ink489.xml"/><Relationship Id="rId76" Type="http://schemas.openxmlformats.org/officeDocument/2006/relationships/image" Target="../media/image507.png"/><Relationship Id="rId97" Type="http://schemas.openxmlformats.org/officeDocument/2006/relationships/customXml" Target="../ink/ink510.xml"/><Relationship Id="rId104" Type="http://schemas.openxmlformats.org/officeDocument/2006/relationships/image" Target="../media/image521.png"/><Relationship Id="rId120" Type="http://schemas.openxmlformats.org/officeDocument/2006/relationships/image" Target="../media/image529.png"/><Relationship Id="rId125" Type="http://schemas.openxmlformats.org/officeDocument/2006/relationships/customXml" Target="../ink/ink524.xml"/><Relationship Id="rId141" Type="http://schemas.openxmlformats.org/officeDocument/2006/relationships/customXml" Target="../ink/ink532.xml"/><Relationship Id="rId146" Type="http://schemas.openxmlformats.org/officeDocument/2006/relationships/image" Target="../media/image542.png"/><Relationship Id="rId167" Type="http://schemas.openxmlformats.org/officeDocument/2006/relationships/customXml" Target="../ink/ink545.xml"/><Relationship Id="rId7" Type="http://schemas.openxmlformats.org/officeDocument/2006/relationships/customXml" Target="../ink/ink465.xml"/><Relationship Id="rId71" Type="http://schemas.openxmlformats.org/officeDocument/2006/relationships/customXml" Target="../ink/ink497.xml"/><Relationship Id="rId92" Type="http://schemas.openxmlformats.org/officeDocument/2006/relationships/image" Target="../media/image515.png"/><Relationship Id="rId162" Type="http://schemas.openxmlformats.org/officeDocument/2006/relationships/image" Target="../media/image550.png"/><Relationship Id="rId2" Type="http://schemas.openxmlformats.org/officeDocument/2006/relationships/image" Target="../media/image470.png"/><Relationship Id="rId29" Type="http://schemas.openxmlformats.org/officeDocument/2006/relationships/customXml" Target="../ink/ink476.xml"/><Relationship Id="rId24" Type="http://schemas.openxmlformats.org/officeDocument/2006/relationships/image" Target="../media/image481.png"/><Relationship Id="rId40" Type="http://schemas.openxmlformats.org/officeDocument/2006/relationships/image" Target="../media/image489.png"/><Relationship Id="rId45" Type="http://schemas.openxmlformats.org/officeDocument/2006/relationships/customXml" Target="../ink/ink484.xml"/><Relationship Id="rId66" Type="http://schemas.openxmlformats.org/officeDocument/2006/relationships/image" Target="../media/image502.png"/><Relationship Id="rId87" Type="http://schemas.openxmlformats.org/officeDocument/2006/relationships/customXml" Target="../ink/ink505.xml"/><Relationship Id="rId110" Type="http://schemas.openxmlformats.org/officeDocument/2006/relationships/image" Target="../media/image524.png"/><Relationship Id="rId115" Type="http://schemas.openxmlformats.org/officeDocument/2006/relationships/customXml" Target="../ink/ink519.xml"/><Relationship Id="rId131" Type="http://schemas.openxmlformats.org/officeDocument/2006/relationships/customXml" Target="../ink/ink527.xml"/><Relationship Id="rId136" Type="http://schemas.openxmlformats.org/officeDocument/2006/relationships/image" Target="../media/image537.png"/><Relationship Id="rId157" Type="http://schemas.openxmlformats.org/officeDocument/2006/relationships/customXml" Target="../ink/ink540.xml"/><Relationship Id="rId178" Type="http://schemas.openxmlformats.org/officeDocument/2006/relationships/image" Target="../media/image558.png"/><Relationship Id="rId61" Type="http://schemas.openxmlformats.org/officeDocument/2006/relationships/customXml" Target="../ink/ink492.xml"/><Relationship Id="rId82" Type="http://schemas.openxmlformats.org/officeDocument/2006/relationships/image" Target="../media/image510.png"/><Relationship Id="rId152" Type="http://schemas.openxmlformats.org/officeDocument/2006/relationships/image" Target="../media/image545.png"/><Relationship Id="rId173" Type="http://schemas.openxmlformats.org/officeDocument/2006/relationships/customXml" Target="../ink/ink548.xml"/><Relationship Id="rId19" Type="http://schemas.openxmlformats.org/officeDocument/2006/relationships/customXml" Target="../ink/ink471.xml"/><Relationship Id="rId14" Type="http://schemas.openxmlformats.org/officeDocument/2006/relationships/image" Target="../media/image476.png"/><Relationship Id="rId30" Type="http://schemas.openxmlformats.org/officeDocument/2006/relationships/image" Target="../media/image484.png"/><Relationship Id="rId35" Type="http://schemas.openxmlformats.org/officeDocument/2006/relationships/customXml" Target="../ink/ink479.xml"/><Relationship Id="rId56" Type="http://schemas.openxmlformats.org/officeDocument/2006/relationships/image" Target="../media/image497.png"/><Relationship Id="rId77" Type="http://schemas.openxmlformats.org/officeDocument/2006/relationships/customXml" Target="../ink/ink500.xml"/><Relationship Id="rId100" Type="http://schemas.openxmlformats.org/officeDocument/2006/relationships/image" Target="../media/image519.png"/><Relationship Id="rId105" Type="http://schemas.openxmlformats.org/officeDocument/2006/relationships/customXml" Target="../ink/ink514.xml"/><Relationship Id="rId126" Type="http://schemas.openxmlformats.org/officeDocument/2006/relationships/image" Target="../media/image532.png"/><Relationship Id="rId147" Type="http://schemas.openxmlformats.org/officeDocument/2006/relationships/customXml" Target="../ink/ink535.xml"/><Relationship Id="rId168" Type="http://schemas.openxmlformats.org/officeDocument/2006/relationships/image" Target="../media/image553.png"/><Relationship Id="rId8" Type="http://schemas.openxmlformats.org/officeDocument/2006/relationships/image" Target="../media/image473.png"/><Relationship Id="rId51" Type="http://schemas.openxmlformats.org/officeDocument/2006/relationships/customXml" Target="../ink/ink487.xml"/><Relationship Id="rId72" Type="http://schemas.openxmlformats.org/officeDocument/2006/relationships/image" Target="../media/image505.png"/><Relationship Id="rId93" Type="http://schemas.openxmlformats.org/officeDocument/2006/relationships/customXml" Target="../ink/ink508.xml"/><Relationship Id="rId98" Type="http://schemas.openxmlformats.org/officeDocument/2006/relationships/image" Target="../media/image518.png"/><Relationship Id="rId121" Type="http://schemas.openxmlformats.org/officeDocument/2006/relationships/customXml" Target="../ink/ink522.xml"/><Relationship Id="rId142" Type="http://schemas.openxmlformats.org/officeDocument/2006/relationships/image" Target="../media/image540.png"/><Relationship Id="rId163" Type="http://schemas.openxmlformats.org/officeDocument/2006/relationships/customXml" Target="../ink/ink543.xml"/><Relationship Id="rId3" Type="http://schemas.openxmlformats.org/officeDocument/2006/relationships/customXml" Target="../ink/ink463.xml"/><Relationship Id="rId25" Type="http://schemas.openxmlformats.org/officeDocument/2006/relationships/customXml" Target="../ink/ink474.xml"/><Relationship Id="rId46" Type="http://schemas.openxmlformats.org/officeDocument/2006/relationships/image" Target="../media/image492.png"/><Relationship Id="rId67" Type="http://schemas.openxmlformats.org/officeDocument/2006/relationships/customXml" Target="../ink/ink495.xml"/><Relationship Id="rId116" Type="http://schemas.openxmlformats.org/officeDocument/2006/relationships/image" Target="../media/image527.png"/><Relationship Id="rId137" Type="http://schemas.openxmlformats.org/officeDocument/2006/relationships/customXml" Target="../ink/ink530.xml"/><Relationship Id="rId158" Type="http://schemas.openxmlformats.org/officeDocument/2006/relationships/image" Target="../media/image548.png"/><Relationship Id="rId20" Type="http://schemas.openxmlformats.org/officeDocument/2006/relationships/image" Target="../media/image479.png"/><Relationship Id="rId41" Type="http://schemas.openxmlformats.org/officeDocument/2006/relationships/customXml" Target="../ink/ink482.xml"/><Relationship Id="rId62" Type="http://schemas.openxmlformats.org/officeDocument/2006/relationships/image" Target="../media/image500.png"/><Relationship Id="rId83" Type="http://schemas.openxmlformats.org/officeDocument/2006/relationships/customXml" Target="../ink/ink503.xml"/><Relationship Id="rId88" Type="http://schemas.openxmlformats.org/officeDocument/2006/relationships/image" Target="../media/image513.png"/><Relationship Id="rId111" Type="http://schemas.openxmlformats.org/officeDocument/2006/relationships/customXml" Target="../ink/ink517.xml"/><Relationship Id="rId132" Type="http://schemas.openxmlformats.org/officeDocument/2006/relationships/image" Target="../media/image535.png"/><Relationship Id="rId153" Type="http://schemas.openxmlformats.org/officeDocument/2006/relationships/customXml" Target="../ink/ink538.xml"/><Relationship Id="rId174" Type="http://schemas.openxmlformats.org/officeDocument/2006/relationships/image" Target="../media/image556.png"/><Relationship Id="rId15" Type="http://schemas.openxmlformats.org/officeDocument/2006/relationships/customXml" Target="../ink/ink469.xml"/><Relationship Id="rId36" Type="http://schemas.openxmlformats.org/officeDocument/2006/relationships/image" Target="../media/image487.png"/><Relationship Id="rId57" Type="http://schemas.openxmlformats.org/officeDocument/2006/relationships/customXml" Target="../ink/ink490.xml"/><Relationship Id="rId106" Type="http://schemas.openxmlformats.org/officeDocument/2006/relationships/image" Target="../media/image522.png"/><Relationship Id="rId127" Type="http://schemas.openxmlformats.org/officeDocument/2006/relationships/customXml" Target="../ink/ink525.xml"/><Relationship Id="rId10" Type="http://schemas.openxmlformats.org/officeDocument/2006/relationships/image" Target="../media/image474.png"/><Relationship Id="rId31" Type="http://schemas.openxmlformats.org/officeDocument/2006/relationships/customXml" Target="../ink/ink477.xml"/><Relationship Id="rId52" Type="http://schemas.openxmlformats.org/officeDocument/2006/relationships/image" Target="../media/image495.png"/><Relationship Id="rId73" Type="http://schemas.openxmlformats.org/officeDocument/2006/relationships/customXml" Target="../ink/ink498.xml"/><Relationship Id="rId78" Type="http://schemas.openxmlformats.org/officeDocument/2006/relationships/image" Target="../media/image508.png"/><Relationship Id="rId94" Type="http://schemas.openxmlformats.org/officeDocument/2006/relationships/image" Target="../media/image516.png"/><Relationship Id="rId99" Type="http://schemas.openxmlformats.org/officeDocument/2006/relationships/customXml" Target="../ink/ink511.xml"/><Relationship Id="rId101" Type="http://schemas.openxmlformats.org/officeDocument/2006/relationships/customXml" Target="../ink/ink512.xml"/><Relationship Id="rId122" Type="http://schemas.openxmlformats.org/officeDocument/2006/relationships/image" Target="../media/image530.png"/><Relationship Id="rId143" Type="http://schemas.openxmlformats.org/officeDocument/2006/relationships/customXml" Target="../ink/ink533.xml"/><Relationship Id="rId148" Type="http://schemas.openxmlformats.org/officeDocument/2006/relationships/image" Target="../media/image543.png"/><Relationship Id="rId164" Type="http://schemas.openxmlformats.org/officeDocument/2006/relationships/image" Target="../media/image551.png"/><Relationship Id="rId169" Type="http://schemas.openxmlformats.org/officeDocument/2006/relationships/customXml" Target="../ink/ink546.xml"/><Relationship Id="rId4" Type="http://schemas.openxmlformats.org/officeDocument/2006/relationships/image" Target="../media/image471.png"/><Relationship Id="rId9" Type="http://schemas.openxmlformats.org/officeDocument/2006/relationships/customXml" Target="../ink/ink466.xml"/><Relationship Id="rId26" Type="http://schemas.openxmlformats.org/officeDocument/2006/relationships/image" Target="../media/image482.png"/><Relationship Id="rId47" Type="http://schemas.openxmlformats.org/officeDocument/2006/relationships/customXml" Target="../ink/ink485.xml"/><Relationship Id="rId68" Type="http://schemas.openxmlformats.org/officeDocument/2006/relationships/image" Target="../media/image503.png"/><Relationship Id="rId89" Type="http://schemas.openxmlformats.org/officeDocument/2006/relationships/customXml" Target="../ink/ink506.xml"/><Relationship Id="rId112" Type="http://schemas.openxmlformats.org/officeDocument/2006/relationships/image" Target="../media/image525.png"/><Relationship Id="rId133" Type="http://schemas.openxmlformats.org/officeDocument/2006/relationships/customXml" Target="../ink/ink528.xml"/><Relationship Id="rId154" Type="http://schemas.openxmlformats.org/officeDocument/2006/relationships/image" Target="../media/image546.png"/><Relationship Id="rId175" Type="http://schemas.openxmlformats.org/officeDocument/2006/relationships/customXml" Target="../ink/ink549.xml"/><Relationship Id="rId16" Type="http://schemas.openxmlformats.org/officeDocument/2006/relationships/image" Target="../media/image477.png"/><Relationship Id="rId37" Type="http://schemas.openxmlformats.org/officeDocument/2006/relationships/customXml" Target="../ink/ink480.xml"/><Relationship Id="rId58" Type="http://schemas.openxmlformats.org/officeDocument/2006/relationships/image" Target="../media/image498.png"/><Relationship Id="rId79" Type="http://schemas.openxmlformats.org/officeDocument/2006/relationships/customXml" Target="../ink/ink501.xml"/><Relationship Id="rId102" Type="http://schemas.openxmlformats.org/officeDocument/2006/relationships/image" Target="../media/image520.png"/><Relationship Id="rId123" Type="http://schemas.openxmlformats.org/officeDocument/2006/relationships/customXml" Target="../ink/ink523.xml"/><Relationship Id="rId144" Type="http://schemas.openxmlformats.org/officeDocument/2006/relationships/image" Target="../media/image541.png"/><Relationship Id="rId90" Type="http://schemas.openxmlformats.org/officeDocument/2006/relationships/image" Target="../media/image514.png"/><Relationship Id="rId165" Type="http://schemas.openxmlformats.org/officeDocument/2006/relationships/customXml" Target="../ink/ink544.xml"/><Relationship Id="rId27" Type="http://schemas.openxmlformats.org/officeDocument/2006/relationships/customXml" Target="../ink/ink475.xml"/><Relationship Id="rId48" Type="http://schemas.openxmlformats.org/officeDocument/2006/relationships/image" Target="../media/image493.png"/><Relationship Id="rId69" Type="http://schemas.openxmlformats.org/officeDocument/2006/relationships/customXml" Target="../ink/ink496.xml"/><Relationship Id="rId113" Type="http://schemas.openxmlformats.org/officeDocument/2006/relationships/customXml" Target="../ink/ink518.xml"/><Relationship Id="rId134" Type="http://schemas.openxmlformats.org/officeDocument/2006/relationships/image" Target="../media/image536.png"/><Relationship Id="rId80" Type="http://schemas.openxmlformats.org/officeDocument/2006/relationships/image" Target="../media/image509.png"/><Relationship Id="rId155" Type="http://schemas.openxmlformats.org/officeDocument/2006/relationships/customXml" Target="../ink/ink539.xml"/><Relationship Id="rId176" Type="http://schemas.openxmlformats.org/officeDocument/2006/relationships/image" Target="../media/image557.png"/><Relationship Id="rId17" Type="http://schemas.openxmlformats.org/officeDocument/2006/relationships/customXml" Target="../ink/ink470.xml"/><Relationship Id="rId38" Type="http://schemas.openxmlformats.org/officeDocument/2006/relationships/image" Target="../media/image488.png"/><Relationship Id="rId59" Type="http://schemas.openxmlformats.org/officeDocument/2006/relationships/customXml" Target="../ink/ink491.xml"/><Relationship Id="rId103" Type="http://schemas.openxmlformats.org/officeDocument/2006/relationships/customXml" Target="../ink/ink513.xml"/><Relationship Id="rId124" Type="http://schemas.openxmlformats.org/officeDocument/2006/relationships/image" Target="../media/image531.png"/><Relationship Id="rId70" Type="http://schemas.openxmlformats.org/officeDocument/2006/relationships/image" Target="../media/image504.png"/><Relationship Id="rId91" Type="http://schemas.openxmlformats.org/officeDocument/2006/relationships/customXml" Target="../ink/ink507.xml"/><Relationship Id="rId145" Type="http://schemas.openxmlformats.org/officeDocument/2006/relationships/customXml" Target="../ink/ink534.xml"/><Relationship Id="rId166" Type="http://schemas.openxmlformats.org/officeDocument/2006/relationships/image" Target="../media/image55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1.png"/><Relationship Id="rId21" Type="http://schemas.openxmlformats.org/officeDocument/2006/relationships/customXml" Target="../ink/ink560.xml"/><Relationship Id="rId42" Type="http://schemas.openxmlformats.org/officeDocument/2006/relationships/image" Target="../media/image579.png"/><Relationship Id="rId47" Type="http://schemas.openxmlformats.org/officeDocument/2006/relationships/customXml" Target="../ink/ink573.xml"/><Relationship Id="rId63" Type="http://schemas.openxmlformats.org/officeDocument/2006/relationships/customXml" Target="../ink/ink581.xml"/><Relationship Id="rId68" Type="http://schemas.openxmlformats.org/officeDocument/2006/relationships/image" Target="../media/image592.png"/><Relationship Id="rId2" Type="http://schemas.openxmlformats.org/officeDocument/2006/relationships/image" Target="../media/image559.png"/><Relationship Id="rId16" Type="http://schemas.openxmlformats.org/officeDocument/2006/relationships/image" Target="../media/image566.png"/><Relationship Id="rId29" Type="http://schemas.openxmlformats.org/officeDocument/2006/relationships/customXml" Target="../ink/ink564.xml"/><Relationship Id="rId11" Type="http://schemas.openxmlformats.org/officeDocument/2006/relationships/customXml" Target="../ink/ink555.xml"/><Relationship Id="rId24" Type="http://schemas.openxmlformats.org/officeDocument/2006/relationships/image" Target="../media/image570.png"/><Relationship Id="rId32" Type="http://schemas.openxmlformats.org/officeDocument/2006/relationships/image" Target="../media/image574.png"/><Relationship Id="rId37" Type="http://schemas.openxmlformats.org/officeDocument/2006/relationships/customXml" Target="../ink/ink568.xml"/><Relationship Id="rId40" Type="http://schemas.openxmlformats.org/officeDocument/2006/relationships/image" Target="../media/image578.png"/><Relationship Id="rId45" Type="http://schemas.openxmlformats.org/officeDocument/2006/relationships/customXml" Target="../ink/ink572.xml"/><Relationship Id="rId53" Type="http://schemas.openxmlformats.org/officeDocument/2006/relationships/customXml" Target="../ink/ink576.xml"/><Relationship Id="rId58" Type="http://schemas.openxmlformats.org/officeDocument/2006/relationships/image" Target="../media/image587.png"/><Relationship Id="rId66" Type="http://schemas.openxmlformats.org/officeDocument/2006/relationships/image" Target="../media/image591.png"/><Relationship Id="rId74" Type="http://schemas.openxmlformats.org/officeDocument/2006/relationships/image" Target="../media/image595.png"/><Relationship Id="rId5" Type="http://schemas.openxmlformats.org/officeDocument/2006/relationships/customXml" Target="../ink/ink552.xml"/><Relationship Id="rId61" Type="http://schemas.openxmlformats.org/officeDocument/2006/relationships/customXml" Target="../ink/ink580.xml"/><Relationship Id="rId19" Type="http://schemas.openxmlformats.org/officeDocument/2006/relationships/customXml" Target="../ink/ink559.xml"/><Relationship Id="rId14" Type="http://schemas.openxmlformats.org/officeDocument/2006/relationships/image" Target="../media/image565.png"/><Relationship Id="rId22" Type="http://schemas.openxmlformats.org/officeDocument/2006/relationships/image" Target="../media/image569.png"/><Relationship Id="rId27" Type="http://schemas.openxmlformats.org/officeDocument/2006/relationships/customXml" Target="../ink/ink563.xml"/><Relationship Id="rId30" Type="http://schemas.openxmlformats.org/officeDocument/2006/relationships/image" Target="../media/image573.png"/><Relationship Id="rId35" Type="http://schemas.openxmlformats.org/officeDocument/2006/relationships/customXml" Target="../ink/ink567.xml"/><Relationship Id="rId43" Type="http://schemas.openxmlformats.org/officeDocument/2006/relationships/customXml" Target="../ink/ink571.xml"/><Relationship Id="rId48" Type="http://schemas.openxmlformats.org/officeDocument/2006/relationships/image" Target="../media/image582.png"/><Relationship Id="rId56" Type="http://schemas.openxmlformats.org/officeDocument/2006/relationships/image" Target="../media/image586.png"/><Relationship Id="rId64" Type="http://schemas.openxmlformats.org/officeDocument/2006/relationships/image" Target="../media/image590.png"/><Relationship Id="rId69" Type="http://schemas.openxmlformats.org/officeDocument/2006/relationships/customXml" Target="../ink/ink584.xml"/><Relationship Id="rId8" Type="http://schemas.openxmlformats.org/officeDocument/2006/relationships/image" Target="../media/image562.png"/><Relationship Id="rId51" Type="http://schemas.openxmlformats.org/officeDocument/2006/relationships/customXml" Target="../ink/ink575.xml"/><Relationship Id="rId72" Type="http://schemas.openxmlformats.org/officeDocument/2006/relationships/image" Target="../media/image594.png"/><Relationship Id="rId3" Type="http://schemas.openxmlformats.org/officeDocument/2006/relationships/customXml" Target="../ink/ink551.xml"/><Relationship Id="rId12" Type="http://schemas.openxmlformats.org/officeDocument/2006/relationships/image" Target="../media/image564.png"/><Relationship Id="rId17" Type="http://schemas.openxmlformats.org/officeDocument/2006/relationships/customXml" Target="../ink/ink558.xml"/><Relationship Id="rId25" Type="http://schemas.openxmlformats.org/officeDocument/2006/relationships/customXml" Target="../ink/ink562.xml"/><Relationship Id="rId33" Type="http://schemas.openxmlformats.org/officeDocument/2006/relationships/customXml" Target="../ink/ink566.xml"/><Relationship Id="rId38" Type="http://schemas.openxmlformats.org/officeDocument/2006/relationships/image" Target="../media/image577.png"/><Relationship Id="rId46" Type="http://schemas.openxmlformats.org/officeDocument/2006/relationships/image" Target="../media/image581.png"/><Relationship Id="rId59" Type="http://schemas.openxmlformats.org/officeDocument/2006/relationships/customXml" Target="../ink/ink579.xml"/><Relationship Id="rId67" Type="http://schemas.openxmlformats.org/officeDocument/2006/relationships/customXml" Target="../ink/ink583.xml"/><Relationship Id="rId20" Type="http://schemas.openxmlformats.org/officeDocument/2006/relationships/image" Target="../media/image568.png"/><Relationship Id="rId41" Type="http://schemas.openxmlformats.org/officeDocument/2006/relationships/customXml" Target="../ink/ink570.xml"/><Relationship Id="rId54" Type="http://schemas.openxmlformats.org/officeDocument/2006/relationships/image" Target="../media/image585.png"/><Relationship Id="rId62" Type="http://schemas.openxmlformats.org/officeDocument/2006/relationships/image" Target="../media/image589.png"/><Relationship Id="rId70" Type="http://schemas.openxmlformats.org/officeDocument/2006/relationships/image" Target="../media/image5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1.png"/><Relationship Id="rId15" Type="http://schemas.openxmlformats.org/officeDocument/2006/relationships/customXml" Target="../ink/ink557.xml"/><Relationship Id="rId23" Type="http://schemas.openxmlformats.org/officeDocument/2006/relationships/customXml" Target="../ink/ink561.xml"/><Relationship Id="rId28" Type="http://schemas.openxmlformats.org/officeDocument/2006/relationships/image" Target="../media/image572.png"/><Relationship Id="rId36" Type="http://schemas.openxmlformats.org/officeDocument/2006/relationships/image" Target="../media/image576.png"/><Relationship Id="rId49" Type="http://schemas.openxmlformats.org/officeDocument/2006/relationships/customXml" Target="../ink/ink574.xml"/><Relationship Id="rId57" Type="http://schemas.openxmlformats.org/officeDocument/2006/relationships/customXml" Target="../ink/ink578.xml"/><Relationship Id="rId10" Type="http://schemas.openxmlformats.org/officeDocument/2006/relationships/image" Target="../media/image563.png"/><Relationship Id="rId31" Type="http://schemas.openxmlformats.org/officeDocument/2006/relationships/customXml" Target="../ink/ink565.xml"/><Relationship Id="rId44" Type="http://schemas.openxmlformats.org/officeDocument/2006/relationships/image" Target="../media/image580.png"/><Relationship Id="rId52" Type="http://schemas.openxmlformats.org/officeDocument/2006/relationships/image" Target="../media/image584.png"/><Relationship Id="rId60" Type="http://schemas.openxmlformats.org/officeDocument/2006/relationships/image" Target="../media/image588.png"/><Relationship Id="rId65" Type="http://schemas.openxmlformats.org/officeDocument/2006/relationships/customXml" Target="../ink/ink582.xml"/><Relationship Id="rId73" Type="http://schemas.openxmlformats.org/officeDocument/2006/relationships/customXml" Target="../ink/ink586.xml"/><Relationship Id="rId4" Type="http://schemas.openxmlformats.org/officeDocument/2006/relationships/image" Target="../media/image560.png"/><Relationship Id="rId9" Type="http://schemas.openxmlformats.org/officeDocument/2006/relationships/customXml" Target="../ink/ink554.xml"/><Relationship Id="rId13" Type="http://schemas.openxmlformats.org/officeDocument/2006/relationships/customXml" Target="../ink/ink556.xml"/><Relationship Id="rId18" Type="http://schemas.openxmlformats.org/officeDocument/2006/relationships/image" Target="../media/image567.png"/><Relationship Id="rId39" Type="http://schemas.openxmlformats.org/officeDocument/2006/relationships/customXml" Target="../ink/ink569.xml"/><Relationship Id="rId34" Type="http://schemas.openxmlformats.org/officeDocument/2006/relationships/image" Target="../media/image575.png"/><Relationship Id="rId50" Type="http://schemas.openxmlformats.org/officeDocument/2006/relationships/image" Target="../media/image583.png"/><Relationship Id="rId55" Type="http://schemas.openxmlformats.org/officeDocument/2006/relationships/customXml" Target="../ink/ink577.xml"/><Relationship Id="rId7" Type="http://schemas.openxmlformats.org/officeDocument/2006/relationships/customXml" Target="../ink/ink553.xml"/><Relationship Id="rId71" Type="http://schemas.openxmlformats.org/officeDocument/2006/relationships/customXml" Target="../ink/ink585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44.xml"/><Relationship Id="rId21" Type="http://schemas.openxmlformats.org/officeDocument/2006/relationships/customXml" Target="../ink/ink596.xml"/><Relationship Id="rId42" Type="http://schemas.openxmlformats.org/officeDocument/2006/relationships/image" Target="../media/image615.png"/><Relationship Id="rId63" Type="http://schemas.openxmlformats.org/officeDocument/2006/relationships/customXml" Target="../ink/ink617.xml"/><Relationship Id="rId84" Type="http://schemas.openxmlformats.org/officeDocument/2006/relationships/image" Target="../media/image636.png"/><Relationship Id="rId138" Type="http://schemas.openxmlformats.org/officeDocument/2006/relationships/image" Target="../media/image663.png"/><Relationship Id="rId159" Type="http://schemas.openxmlformats.org/officeDocument/2006/relationships/customXml" Target="../ink/ink665.xml"/><Relationship Id="rId170" Type="http://schemas.openxmlformats.org/officeDocument/2006/relationships/image" Target="../media/image679.png"/><Relationship Id="rId107" Type="http://schemas.openxmlformats.org/officeDocument/2006/relationships/customXml" Target="../ink/ink639.xml"/><Relationship Id="rId11" Type="http://schemas.openxmlformats.org/officeDocument/2006/relationships/customXml" Target="../ink/ink591.xml"/><Relationship Id="rId32" Type="http://schemas.openxmlformats.org/officeDocument/2006/relationships/image" Target="../media/image610.png"/><Relationship Id="rId53" Type="http://schemas.openxmlformats.org/officeDocument/2006/relationships/customXml" Target="../ink/ink612.xml"/><Relationship Id="rId74" Type="http://schemas.openxmlformats.org/officeDocument/2006/relationships/image" Target="../media/image631.png"/><Relationship Id="rId128" Type="http://schemas.openxmlformats.org/officeDocument/2006/relationships/image" Target="../media/image658.png"/><Relationship Id="rId149" Type="http://schemas.openxmlformats.org/officeDocument/2006/relationships/customXml" Target="../ink/ink660.xml"/><Relationship Id="rId5" Type="http://schemas.openxmlformats.org/officeDocument/2006/relationships/customXml" Target="../ink/ink588.xml"/><Relationship Id="rId95" Type="http://schemas.openxmlformats.org/officeDocument/2006/relationships/customXml" Target="../ink/ink633.xml"/><Relationship Id="rId160" Type="http://schemas.openxmlformats.org/officeDocument/2006/relationships/image" Target="../media/image674.png"/><Relationship Id="rId181" Type="http://schemas.openxmlformats.org/officeDocument/2006/relationships/customXml" Target="../ink/ink676.xml"/><Relationship Id="rId22" Type="http://schemas.openxmlformats.org/officeDocument/2006/relationships/image" Target="../media/image605.png"/><Relationship Id="rId43" Type="http://schemas.openxmlformats.org/officeDocument/2006/relationships/customXml" Target="../ink/ink607.xml"/><Relationship Id="rId64" Type="http://schemas.openxmlformats.org/officeDocument/2006/relationships/image" Target="../media/image626.png"/><Relationship Id="rId118" Type="http://schemas.openxmlformats.org/officeDocument/2006/relationships/image" Target="../media/image653.png"/><Relationship Id="rId139" Type="http://schemas.openxmlformats.org/officeDocument/2006/relationships/customXml" Target="../ink/ink655.xml"/><Relationship Id="rId85" Type="http://schemas.openxmlformats.org/officeDocument/2006/relationships/customXml" Target="../ink/ink628.xml"/><Relationship Id="rId150" Type="http://schemas.openxmlformats.org/officeDocument/2006/relationships/image" Target="../media/image669.png"/><Relationship Id="rId171" Type="http://schemas.openxmlformats.org/officeDocument/2006/relationships/customXml" Target="../ink/ink671.xml"/><Relationship Id="rId12" Type="http://schemas.openxmlformats.org/officeDocument/2006/relationships/image" Target="../media/image600.png"/><Relationship Id="rId33" Type="http://schemas.openxmlformats.org/officeDocument/2006/relationships/customXml" Target="../ink/ink602.xml"/><Relationship Id="rId108" Type="http://schemas.openxmlformats.org/officeDocument/2006/relationships/image" Target="../media/image648.png"/><Relationship Id="rId129" Type="http://schemas.openxmlformats.org/officeDocument/2006/relationships/customXml" Target="../ink/ink650.xml"/><Relationship Id="rId54" Type="http://schemas.openxmlformats.org/officeDocument/2006/relationships/image" Target="../media/image621.png"/><Relationship Id="rId75" Type="http://schemas.openxmlformats.org/officeDocument/2006/relationships/customXml" Target="../ink/ink623.xml"/><Relationship Id="rId96" Type="http://schemas.openxmlformats.org/officeDocument/2006/relationships/image" Target="../media/image642.png"/><Relationship Id="rId140" Type="http://schemas.openxmlformats.org/officeDocument/2006/relationships/image" Target="../media/image664.png"/><Relationship Id="rId161" Type="http://schemas.openxmlformats.org/officeDocument/2006/relationships/customXml" Target="../ink/ink666.xml"/><Relationship Id="rId182" Type="http://schemas.openxmlformats.org/officeDocument/2006/relationships/image" Target="../media/image685.png"/><Relationship Id="rId6" Type="http://schemas.openxmlformats.org/officeDocument/2006/relationships/image" Target="../media/image597.png"/><Relationship Id="rId23" Type="http://schemas.openxmlformats.org/officeDocument/2006/relationships/customXml" Target="../ink/ink597.xml"/><Relationship Id="rId119" Type="http://schemas.openxmlformats.org/officeDocument/2006/relationships/customXml" Target="../ink/ink645.xml"/><Relationship Id="rId44" Type="http://schemas.openxmlformats.org/officeDocument/2006/relationships/image" Target="../media/image616.png"/><Relationship Id="rId60" Type="http://schemas.openxmlformats.org/officeDocument/2006/relationships/image" Target="../media/image624.png"/><Relationship Id="rId65" Type="http://schemas.openxmlformats.org/officeDocument/2006/relationships/customXml" Target="../ink/ink618.xml"/><Relationship Id="rId81" Type="http://schemas.openxmlformats.org/officeDocument/2006/relationships/customXml" Target="../ink/ink626.xml"/><Relationship Id="rId86" Type="http://schemas.openxmlformats.org/officeDocument/2006/relationships/image" Target="../media/image637.png"/><Relationship Id="rId130" Type="http://schemas.openxmlformats.org/officeDocument/2006/relationships/image" Target="../media/image659.png"/><Relationship Id="rId135" Type="http://schemas.openxmlformats.org/officeDocument/2006/relationships/customXml" Target="../ink/ink653.xml"/><Relationship Id="rId151" Type="http://schemas.openxmlformats.org/officeDocument/2006/relationships/customXml" Target="../ink/ink661.xml"/><Relationship Id="rId156" Type="http://schemas.openxmlformats.org/officeDocument/2006/relationships/image" Target="../media/image672.png"/><Relationship Id="rId177" Type="http://schemas.openxmlformats.org/officeDocument/2006/relationships/customXml" Target="../ink/ink674.xml"/><Relationship Id="rId172" Type="http://schemas.openxmlformats.org/officeDocument/2006/relationships/image" Target="../media/image680.png"/><Relationship Id="rId13" Type="http://schemas.openxmlformats.org/officeDocument/2006/relationships/customXml" Target="../ink/ink592.xml"/><Relationship Id="rId18" Type="http://schemas.openxmlformats.org/officeDocument/2006/relationships/image" Target="../media/image603.png"/><Relationship Id="rId39" Type="http://schemas.openxmlformats.org/officeDocument/2006/relationships/customXml" Target="../ink/ink605.xml"/><Relationship Id="rId109" Type="http://schemas.openxmlformats.org/officeDocument/2006/relationships/customXml" Target="../ink/ink640.xml"/><Relationship Id="rId34" Type="http://schemas.openxmlformats.org/officeDocument/2006/relationships/image" Target="../media/image611.png"/><Relationship Id="rId50" Type="http://schemas.openxmlformats.org/officeDocument/2006/relationships/image" Target="../media/image619.png"/><Relationship Id="rId55" Type="http://schemas.openxmlformats.org/officeDocument/2006/relationships/customXml" Target="../ink/ink613.xml"/><Relationship Id="rId76" Type="http://schemas.openxmlformats.org/officeDocument/2006/relationships/image" Target="../media/image632.png"/><Relationship Id="rId97" Type="http://schemas.openxmlformats.org/officeDocument/2006/relationships/customXml" Target="../ink/ink634.xml"/><Relationship Id="rId104" Type="http://schemas.openxmlformats.org/officeDocument/2006/relationships/image" Target="../media/image646.png"/><Relationship Id="rId120" Type="http://schemas.openxmlformats.org/officeDocument/2006/relationships/image" Target="../media/image654.png"/><Relationship Id="rId125" Type="http://schemas.openxmlformats.org/officeDocument/2006/relationships/customXml" Target="../ink/ink648.xml"/><Relationship Id="rId141" Type="http://schemas.openxmlformats.org/officeDocument/2006/relationships/customXml" Target="../ink/ink656.xml"/><Relationship Id="rId146" Type="http://schemas.openxmlformats.org/officeDocument/2006/relationships/image" Target="../media/image667.png"/><Relationship Id="rId167" Type="http://schemas.openxmlformats.org/officeDocument/2006/relationships/customXml" Target="../ink/ink669.xml"/><Relationship Id="rId7" Type="http://schemas.openxmlformats.org/officeDocument/2006/relationships/customXml" Target="../ink/ink589.xml"/><Relationship Id="rId71" Type="http://schemas.openxmlformats.org/officeDocument/2006/relationships/customXml" Target="../ink/ink621.xml"/><Relationship Id="rId92" Type="http://schemas.openxmlformats.org/officeDocument/2006/relationships/image" Target="../media/image640.png"/><Relationship Id="rId162" Type="http://schemas.openxmlformats.org/officeDocument/2006/relationships/image" Target="../media/image675.png"/><Relationship Id="rId183" Type="http://schemas.openxmlformats.org/officeDocument/2006/relationships/customXml" Target="../ink/ink677.xml"/><Relationship Id="rId2" Type="http://schemas.openxmlformats.org/officeDocument/2006/relationships/image" Target="../media/image559.png"/><Relationship Id="rId29" Type="http://schemas.openxmlformats.org/officeDocument/2006/relationships/customXml" Target="../ink/ink600.xml"/><Relationship Id="rId24" Type="http://schemas.openxmlformats.org/officeDocument/2006/relationships/image" Target="../media/image606.png"/><Relationship Id="rId40" Type="http://schemas.openxmlformats.org/officeDocument/2006/relationships/image" Target="../media/image614.png"/><Relationship Id="rId45" Type="http://schemas.openxmlformats.org/officeDocument/2006/relationships/customXml" Target="../ink/ink608.xml"/><Relationship Id="rId66" Type="http://schemas.openxmlformats.org/officeDocument/2006/relationships/image" Target="../media/image627.png"/><Relationship Id="rId87" Type="http://schemas.openxmlformats.org/officeDocument/2006/relationships/customXml" Target="../ink/ink629.xml"/><Relationship Id="rId110" Type="http://schemas.openxmlformats.org/officeDocument/2006/relationships/image" Target="../media/image649.png"/><Relationship Id="rId115" Type="http://schemas.openxmlformats.org/officeDocument/2006/relationships/customXml" Target="../ink/ink643.xml"/><Relationship Id="rId131" Type="http://schemas.openxmlformats.org/officeDocument/2006/relationships/customXml" Target="../ink/ink651.xml"/><Relationship Id="rId136" Type="http://schemas.openxmlformats.org/officeDocument/2006/relationships/image" Target="../media/image662.png"/><Relationship Id="rId157" Type="http://schemas.openxmlformats.org/officeDocument/2006/relationships/customXml" Target="../ink/ink664.xml"/><Relationship Id="rId178" Type="http://schemas.openxmlformats.org/officeDocument/2006/relationships/image" Target="../media/image683.png"/><Relationship Id="rId61" Type="http://schemas.openxmlformats.org/officeDocument/2006/relationships/customXml" Target="../ink/ink616.xml"/><Relationship Id="rId82" Type="http://schemas.openxmlformats.org/officeDocument/2006/relationships/image" Target="../media/image635.png"/><Relationship Id="rId152" Type="http://schemas.openxmlformats.org/officeDocument/2006/relationships/image" Target="../media/image670.png"/><Relationship Id="rId173" Type="http://schemas.openxmlformats.org/officeDocument/2006/relationships/customXml" Target="../ink/ink672.xml"/><Relationship Id="rId19" Type="http://schemas.openxmlformats.org/officeDocument/2006/relationships/customXml" Target="../ink/ink595.xml"/><Relationship Id="rId14" Type="http://schemas.openxmlformats.org/officeDocument/2006/relationships/image" Target="../media/image601.png"/><Relationship Id="rId30" Type="http://schemas.openxmlformats.org/officeDocument/2006/relationships/image" Target="../media/image609.png"/><Relationship Id="rId35" Type="http://schemas.openxmlformats.org/officeDocument/2006/relationships/customXml" Target="../ink/ink603.xml"/><Relationship Id="rId56" Type="http://schemas.openxmlformats.org/officeDocument/2006/relationships/image" Target="../media/image622.png"/><Relationship Id="rId77" Type="http://schemas.openxmlformats.org/officeDocument/2006/relationships/customXml" Target="../ink/ink624.xml"/><Relationship Id="rId100" Type="http://schemas.openxmlformats.org/officeDocument/2006/relationships/image" Target="../media/image644.png"/><Relationship Id="rId105" Type="http://schemas.openxmlformats.org/officeDocument/2006/relationships/customXml" Target="../ink/ink638.xml"/><Relationship Id="rId126" Type="http://schemas.openxmlformats.org/officeDocument/2006/relationships/image" Target="../media/image657.png"/><Relationship Id="rId147" Type="http://schemas.openxmlformats.org/officeDocument/2006/relationships/customXml" Target="../ink/ink659.xml"/><Relationship Id="rId168" Type="http://schemas.openxmlformats.org/officeDocument/2006/relationships/image" Target="../media/image678.png"/><Relationship Id="rId8" Type="http://schemas.openxmlformats.org/officeDocument/2006/relationships/image" Target="../media/image598.png"/><Relationship Id="rId51" Type="http://schemas.openxmlformats.org/officeDocument/2006/relationships/customXml" Target="../ink/ink611.xml"/><Relationship Id="rId72" Type="http://schemas.openxmlformats.org/officeDocument/2006/relationships/image" Target="../media/image630.png"/><Relationship Id="rId93" Type="http://schemas.openxmlformats.org/officeDocument/2006/relationships/customXml" Target="../ink/ink632.xml"/><Relationship Id="rId98" Type="http://schemas.openxmlformats.org/officeDocument/2006/relationships/image" Target="../media/image643.png"/><Relationship Id="rId121" Type="http://schemas.openxmlformats.org/officeDocument/2006/relationships/customXml" Target="../ink/ink646.xml"/><Relationship Id="rId142" Type="http://schemas.openxmlformats.org/officeDocument/2006/relationships/image" Target="../media/image665.png"/><Relationship Id="rId163" Type="http://schemas.openxmlformats.org/officeDocument/2006/relationships/customXml" Target="../ink/ink667.xml"/><Relationship Id="rId184" Type="http://schemas.openxmlformats.org/officeDocument/2006/relationships/image" Target="../media/image686.png"/><Relationship Id="rId3" Type="http://schemas.openxmlformats.org/officeDocument/2006/relationships/customXml" Target="../ink/ink587.xml"/><Relationship Id="rId25" Type="http://schemas.openxmlformats.org/officeDocument/2006/relationships/customXml" Target="../ink/ink598.xml"/><Relationship Id="rId46" Type="http://schemas.openxmlformats.org/officeDocument/2006/relationships/image" Target="../media/image617.png"/><Relationship Id="rId67" Type="http://schemas.openxmlformats.org/officeDocument/2006/relationships/customXml" Target="../ink/ink619.xml"/><Relationship Id="rId116" Type="http://schemas.openxmlformats.org/officeDocument/2006/relationships/image" Target="../media/image652.png"/><Relationship Id="rId137" Type="http://schemas.openxmlformats.org/officeDocument/2006/relationships/customXml" Target="../ink/ink654.xml"/><Relationship Id="rId158" Type="http://schemas.openxmlformats.org/officeDocument/2006/relationships/image" Target="../media/image673.png"/><Relationship Id="rId20" Type="http://schemas.openxmlformats.org/officeDocument/2006/relationships/image" Target="../media/image604.png"/><Relationship Id="rId41" Type="http://schemas.openxmlformats.org/officeDocument/2006/relationships/customXml" Target="../ink/ink606.xml"/><Relationship Id="rId62" Type="http://schemas.openxmlformats.org/officeDocument/2006/relationships/image" Target="../media/image625.png"/><Relationship Id="rId83" Type="http://schemas.openxmlformats.org/officeDocument/2006/relationships/customXml" Target="../ink/ink627.xml"/><Relationship Id="rId88" Type="http://schemas.openxmlformats.org/officeDocument/2006/relationships/image" Target="../media/image638.png"/><Relationship Id="rId111" Type="http://schemas.openxmlformats.org/officeDocument/2006/relationships/customXml" Target="../ink/ink641.xml"/><Relationship Id="rId132" Type="http://schemas.openxmlformats.org/officeDocument/2006/relationships/image" Target="../media/image660.png"/><Relationship Id="rId153" Type="http://schemas.openxmlformats.org/officeDocument/2006/relationships/customXml" Target="../ink/ink662.xml"/><Relationship Id="rId174" Type="http://schemas.openxmlformats.org/officeDocument/2006/relationships/image" Target="../media/image681.png"/><Relationship Id="rId179" Type="http://schemas.openxmlformats.org/officeDocument/2006/relationships/customXml" Target="../ink/ink675.xml"/><Relationship Id="rId15" Type="http://schemas.openxmlformats.org/officeDocument/2006/relationships/customXml" Target="../ink/ink593.xml"/><Relationship Id="rId36" Type="http://schemas.openxmlformats.org/officeDocument/2006/relationships/image" Target="../media/image612.png"/><Relationship Id="rId57" Type="http://schemas.openxmlformats.org/officeDocument/2006/relationships/customXml" Target="../ink/ink614.xml"/><Relationship Id="rId106" Type="http://schemas.openxmlformats.org/officeDocument/2006/relationships/image" Target="../media/image647.png"/><Relationship Id="rId127" Type="http://schemas.openxmlformats.org/officeDocument/2006/relationships/customXml" Target="../ink/ink649.xml"/><Relationship Id="rId10" Type="http://schemas.openxmlformats.org/officeDocument/2006/relationships/image" Target="../media/image599.png"/><Relationship Id="rId31" Type="http://schemas.openxmlformats.org/officeDocument/2006/relationships/customXml" Target="../ink/ink601.xml"/><Relationship Id="rId52" Type="http://schemas.openxmlformats.org/officeDocument/2006/relationships/image" Target="../media/image620.png"/><Relationship Id="rId73" Type="http://schemas.openxmlformats.org/officeDocument/2006/relationships/customXml" Target="../ink/ink622.xml"/><Relationship Id="rId78" Type="http://schemas.openxmlformats.org/officeDocument/2006/relationships/image" Target="../media/image633.png"/><Relationship Id="rId94" Type="http://schemas.openxmlformats.org/officeDocument/2006/relationships/image" Target="../media/image641.png"/><Relationship Id="rId99" Type="http://schemas.openxmlformats.org/officeDocument/2006/relationships/customXml" Target="../ink/ink635.xml"/><Relationship Id="rId101" Type="http://schemas.openxmlformats.org/officeDocument/2006/relationships/customXml" Target="../ink/ink636.xml"/><Relationship Id="rId122" Type="http://schemas.openxmlformats.org/officeDocument/2006/relationships/image" Target="../media/image655.png"/><Relationship Id="rId143" Type="http://schemas.openxmlformats.org/officeDocument/2006/relationships/customXml" Target="../ink/ink657.xml"/><Relationship Id="rId148" Type="http://schemas.openxmlformats.org/officeDocument/2006/relationships/image" Target="../media/image668.png"/><Relationship Id="rId164" Type="http://schemas.openxmlformats.org/officeDocument/2006/relationships/image" Target="../media/image676.png"/><Relationship Id="rId169" Type="http://schemas.openxmlformats.org/officeDocument/2006/relationships/customXml" Target="../ink/ink670.xml"/><Relationship Id="rId4" Type="http://schemas.openxmlformats.org/officeDocument/2006/relationships/image" Target="../media/image596.png"/><Relationship Id="rId9" Type="http://schemas.openxmlformats.org/officeDocument/2006/relationships/customXml" Target="../ink/ink590.xml"/><Relationship Id="rId180" Type="http://schemas.openxmlformats.org/officeDocument/2006/relationships/image" Target="../media/image684.png"/><Relationship Id="rId26" Type="http://schemas.openxmlformats.org/officeDocument/2006/relationships/image" Target="../media/image607.png"/><Relationship Id="rId47" Type="http://schemas.openxmlformats.org/officeDocument/2006/relationships/customXml" Target="../ink/ink609.xml"/><Relationship Id="rId68" Type="http://schemas.openxmlformats.org/officeDocument/2006/relationships/image" Target="../media/image628.png"/><Relationship Id="rId89" Type="http://schemas.openxmlformats.org/officeDocument/2006/relationships/customXml" Target="../ink/ink630.xml"/><Relationship Id="rId112" Type="http://schemas.openxmlformats.org/officeDocument/2006/relationships/image" Target="../media/image650.png"/><Relationship Id="rId133" Type="http://schemas.openxmlformats.org/officeDocument/2006/relationships/customXml" Target="../ink/ink652.xml"/><Relationship Id="rId154" Type="http://schemas.openxmlformats.org/officeDocument/2006/relationships/image" Target="../media/image671.png"/><Relationship Id="rId175" Type="http://schemas.openxmlformats.org/officeDocument/2006/relationships/customXml" Target="../ink/ink673.xml"/><Relationship Id="rId16" Type="http://schemas.openxmlformats.org/officeDocument/2006/relationships/image" Target="../media/image602.png"/><Relationship Id="rId37" Type="http://schemas.openxmlformats.org/officeDocument/2006/relationships/customXml" Target="../ink/ink604.xml"/><Relationship Id="rId58" Type="http://schemas.openxmlformats.org/officeDocument/2006/relationships/image" Target="../media/image623.png"/><Relationship Id="rId79" Type="http://schemas.openxmlformats.org/officeDocument/2006/relationships/customXml" Target="../ink/ink625.xml"/><Relationship Id="rId102" Type="http://schemas.openxmlformats.org/officeDocument/2006/relationships/image" Target="../media/image645.png"/><Relationship Id="rId123" Type="http://schemas.openxmlformats.org/officeDocument/2006/relationships/customXml" Target="../ink/ink647.xml"/><Relationship Id="rId144" Type="http://schemas.openxmlformats.org/officeDocument/2006/relationships/image" Target="../media/image666.png"/><Relationship Id="rId90" Type="http://schemas.openxmlformats.org/officeDocument/2006/relationships/image" Target="../media/image639.png"/><Relationship Id="rId165" Type="http://schemas.openxmlformats.org/officeDocument/2006/relationships/customXml" Target="../ink/ink668.xml"/><Relationship Id="rId27" Type="http://schemas.openxmlformats.org/officeDocument/2006/relationships/customXml" Target="../ink/ink599.xml"/><Relationship Id="rId48" Type="http://schemas.openxmlformats.org/officeDocument/2006/relationships/image" Target="../media/image618.png"/><Relationship Id="rId69" Type="http://schemas.openxmlformats.org/officeDocument/2006/relationships/customXml" Target="../ink/ink620.xml"/><Relationship Id="rId113" Type="http://schemas.openxmlformats.org/officeDocument/2006/relationships/customXml" Target="../ink/ink642.xml"/><Relationship Id="rId134" Type="http://schemas.openxmlformats.org/officeDocument/2006/relationships/image" Target="../media/image661.png"/><Relationship Id="rId80" Type="http://schemas.openxmlformats.org/officeDocument/2006/relationships/image" Target="../media/image634.png"/><Relationship Id="rId155" Type="http://schemas.openxmlformats.org/officeDocument/2006/relationships/customXml" Target="../ink/ink663.xml"/><Relationship Id="rId176" Type="http://schemas.openxmlformats.org/officeDocument/2006/relationships/image" Target="../media/image682.png"/><Relationship Id="rId17" Type="http://schemas.openxmlformats.org/officeDocument/2006/relationships/customXml" Target="../ink/ink594.xml"/><Relationship Id="rId38" Type="http://schemas.openxmlformats.org/officeDocument/2006/relationships/image" Target="../media/image613.png"/><Relationship Id="rId59" Type="http://schemas.openxmlformats.org/officeDocument/2006/relationships/customXml" Target="../ink/ink615.xml"/><Relationship Id="rId103" Type="http://schemas.openxmlformats.org/officeDocument/2006/relationships/customXml" Target="../ink/ink637.xml"/><Relationship Id="rId124" Type="http://schemas.openxmlformats.org/officeDocument/2006/relationships/image" Target="../media/image656.png"/><Relationship Id="rId70" Type="http://schemas.openxmlformats.org/officeDocument/2006/relationships/image" Target="../media/image629.png"/><Relationship Id="rId91" Type="http://schemas.openxmlformats.org/officeDocument/2006/relationships/customXml" Target="../ink/ink631.xml"/><Relationship Id="rId145" Type="http://schemas.openxmlformats.org/officeDocument/2006/relationships/customXml" Target="../ink/ink658.xml"/><Relationship Id="rId166" Type="http://schemas.openxmlformats.org/officeDocument/2006/relationships/image" Target="../media/image677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608.png"/><Relationship Id="rId49" Type="http://schemas.openxmlformats.org/officeDocument/2006/relationships/customXml" Target="../ink/ink610.xml"/><Relationship Id="rId114" Type="http://schemas.openxmlformats.org/officeDocument/2006/relationships/image" Target="../media/image651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83.xml"/><Relationship Id="rId18" Type="http://schemas.openxmlformats.org/officeDocument/2006/relationships/image" Target="../media/image695.png"/><Relationship Id="rId26" Type="http://schemas.openxmlformats.org/officeDocument/2006/relationships/image" Target="../media/image699.png"/><Relationship Id="rId39" Type="http://schemas.openxmlformats.org/officeDocument/2006/relationships/customXml" Target="../ink/ink696.xml"/><Relationship Id="rId21" Type="http://schemas.openxmlformats.org/officeDocument/2006/relationships/customXml" Target="../ink/ink687.xml"/><Relationship Id="rId34" Type="http://schemas.openxmlformats.org/officeDocument/2006/relationships/image" Target="../media/image703.png"/><Relationship Id="rId42" Type="http://schemas.openxmlformats.org/officeDocument/2006/relationships/image" Target="../media/image707.png"/><Relationship Id="rId7" Type="http://schemas.openxmlformats.org/officeDocument/2006/relationships/customXml" Target="../ink/ink680.xml"/><Relationship Id="rId2" Type="http://schemas.openxmlformats.org/officeDocument/2006/relationships/image" Target="../media/image687.png"/><Relationship Id="rId16" Type="http://schemas.openxmlformats.org/officeDocument/2006/relationships/image" Target="../media/image694.png"/><Relationship Id="rId29" Type="http://schemas.openxmlformats.org/officeDocument/2006/relationships/customXml" Target="../ink/ink6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9.png"/><Relationship Id="rId11" Type="http://schemas.openxmlformats.org/officeDocument/2006/relationships/customXml" Target="../ink/ink682.xml"/><Relationship Id="rId24" Type="http://schemas.openxmlformats.org/officeDocument/2006/relationships/image" Target="../media/image698.png"/><Relationship Id="rId32" Type="http://schemas.openxmlformats.org/officeDocument/2006/relationships/image" Target="../media/image702.png"/><Relationship Id="rId37" Type="http://schemas.openxmlformats.org/officeDocument/2006/relationships/customXml" Target="../ink/ink695.xml"/><Relationship Id="rId40" Type="http://schemas.openxmlformats.org/officeDocument/2006/relationships/image" Target="../media/image706.png"/><Relationship Id="rId45" Type="http://schemas.openxmlformats.org/officeDocument/2006/relationships/customXml" Target="../ink/ink699.xml"/><Relationship Id="rId5" Type="http://schemas.openxmlformats.org/officeDocument/2006/relationships/customXml" Target="../ink/ink679.xml"/><Relationship Id="rId15" Type="http://schemas.openxmlformats.org/officeDocument/2006/relationships/customXml" Target="../ink/ink684.xml"/><Relationship Id="rId23" Type="http://schemas.openxmlformats.org/officeDocument/2006/relationships/customXml" Target="../ink/ink688.xml"/><Relationship Id="rId28" Type="http://schemas.openxmlformats.org/officeDocument/2006/relationships/image" Target="../media/image700.png"/><Relationship Id="rId36" Type="http://schemas.openxmlformats.org/officeDocument/2006/relationships/image" Target="../media/image704.png"/><Relationship Id="rId10" Type="http://schemas.openxmlformats.org/officeDocument/2006/relationships/image" Target="../media/image691.png"/><Relationship Id="rId19" Type="http://schemas.openxmlformats.org/officeDocument/2006/relationships/customXml" Target="../ink/ink686.xml"/><Relationship Id="rId31" Type="http://schemas.openxmlformats.org/officeDocument/2006/relationships/customXml" Target="../ink/ink692.xml"/><Relationship Id="rId44" Type="http://schemas.openxmlformats.org/officeDocument/2006/relationships/image" Target="../media/image708.png"/><Relationship Id="rId4" Type="http://schemas.openxmlformats.org/officeDocument/2006/relationships/image" Target="../media/image688.png"/><Relationship Id="rId9" Type="http://schemas.openxmlformats.org/officeDocument/2006/relationships/customXml" Target="../ink/ink681.xml"/><Relationship Id="rId14" Type="http://schemas.openxmlformats.org/officeDocument/2006/relationships/image" Target="../media/image693.png"/><Relationship Id="rId22" Type="http://schemas.openxmlformats.org/officeDocument/2006/relationships/image" Target="../media/image697.png"/><Relationship Id="rId27" Type="http://schemas.openxmlformats.org/officeDocument/2006/relationships/customXml" Target="../ink/ink690.xml"/><Relationship Id="rId30" Type="http://schemas.openxmlformats.org/officeDocument/2006/relationships/image" Target="../media/image701.png"/><Relationship Id="rId35" Type="http://schemas.openxmlformats.org/officeDocument/2006/relationships/customXml" Target="../ink/ink694.xml"/><Relationship Id="rId43" Type="http://schemas.openxmlformats.org/officeDocument/2006/relationships/customXml" Target="../ink/ink698.xml"/><Relationship Id="rId8" Type="http://schemas.openxmlformats.org/officeDocument/2006/relationships/image" Target="../media/image690.png"/><Relationship Id="rId3" Type="http://schemas.openxmlformats.org/officeDocument/2006/relationships/customXml" Target="../ink/ink678.xml"/><Relationship Id="rId12" Type="http://schemas.openxmlformats.org/officeDocument/2006/relationships/image" Target="../media/image692.png"/><Relationship Id="rId17" Type="http://schemas.openxmlformats.org/officeDocument/2006/relationships/customXml" Target="../ink/ink685.xml"/><Relationship Id="rId25" Type="http://schemas.openxmlformats.org/officeDocument/2006/relationships/customXml" Target="../ink/ink689.xml"/><Relationship Id="rId33" Type="http://schemas.openxmlformats.org/officeDocument/2006/relationships/customXml" Target="../ink/ink693.xml"/><Relationship Id="rId38" Type="http://schemas.openxmlformats.org/officeDocument/2006/relationships/image" Target="../media/image705.png"/><Relationship Id="rId46" Type="http://schemas.openxmlformats.org/officeDocument/2006/relationships/image" Target="../media/image709.png"/><Relationship Id="rId20" Type="http://schemas.openxmlformats.org/officeDocument/2006/relationships/image" Target="../media/image696.png"/><Relationship Id="rId41" Type="http://schemas.openxmlformats.org/officeDocument/2006/relationships/customXml" Target="../ink/ink6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57.xml"/><Relationship Id="rId21" Type="http://schemas.openxmlformats.org/officeDocument/2006/relationships/customXml" Target="../ink/ink709.xml"/><Relationship Id="rId42" Type="http://schemas.openxmlformats.org/officeDocument/2006/relationships/image" Target="../media/image730.png"/><Relationship Id="rId63" Type="http://schemas.openxmlformats.org/officeDocument/2006/relationships/customXml" Target="../ink/ink730.xml"/><Relationship Id="rId84" Type="http://schemas.openxmlformats.org/officeDocument/2006/relationships/image" Target="../media/image751.png"/><Relationship Id="rId138" Type="http://schemas.openxmlformats.org/officeDocument/2006/relationships/image" Target="../media/image778.png"/><Relationship Id="rId159" Type="http://schemas.openxmlformats.org/officeDocument/2006/relationships/customXml" Target="../ink/ink778.xml"/><Relationship Id="rId170" Type="http://schemas.openxmlformats.org/officeDocument/2006/relationships/image" Target="../media/image794.png"/><Relationship Id="rId107" Type="http://schemas.openxmlformats.org/officeDocument/2006/relationships/customXml" Target="../ink/ink752.xml"/><Relationship Id="rId11" Type="http://schemas.openxmlformats.org/officeDocument/2006/relationships/customXml" Target="../ink/ink704.xml"/><Relationship Id="rId32" Type="http://schemas.openxmlformats.org/officeDocument/2006/relationships/image" Target="../media/image725.png"/><Relationship Id="rId53" Type="http://schemas.openxmlformats.org/officeDocument/2006/relationships/customXml" Target="../ink/ink725.xml"/><Relationship Id="rId74" Type="http://schemas.openxmlformats.org/officeDocument/2006/relationships/image" Target="../media/image746.png"/><Relationship Id="rId128" Type="http://schemas.openxmlformats.org/officeDocument/2006/relationships/image" Target="../media/image773.png"/><Relationship Id="rId149" Type="http://schemas.openxmlformats.org/officeDocument/2006/relationships/customXml" Target="../ink/ink773.xml"/><Relationship Id="rId5" Type="http://schemas.openxmlformats.org/officeDocument/2006/relationships/customXml" Target="../ink/ink701.xml"/><Relationship Id="rId95" Type="http://schemas.openxmlformats.org/officeDocument/2006/relationships/customXml" Target="../ink/ink746.xml"/><Relationship Id="rId160" Type="http://schemas.openxmlformats.org/officeDocument/2006/relationships/image" Target="../media/image789.png"/><Relationship Id="rId22" Type="http://schemas.openxmlformats.org/officeDocument/2006/relationships/image" Target="../media/image720.png"/><Relationship Id="rId43" Type="http://schemas.openxmlformats.org/officeDocument/2006/relationships/customXml" Target="../ink/ink720.xml"/><Relationship Id="rId64" Type="http://schemas.openxmlformats.org/officeDocument/2006/relationships/image" Target="../media/image741.png"/><Relationship Id="rId118" Type="http://schemas.openxmlformats.org/officeDocument/2006/relationships/image" Target="../media/image768.png"/><Relationship Id="rId139" Type="http://schemas.openxmlformats.org/officeDocument/2006/relationships/customXml" Target="../ink/ink768.xml"/><Relationship Id="rId85" Type="http://schemas.openxmlformats.org/officeDocument/2006/relationships/customXml" Target="../ink/ink741.xml"/><Relationship Id="rId150" Type="http://schemas.openxmlformats.org/officeDocument/2006/relationships/image" Target="../media/image784.png"/><Relationship Id="rId171" Type="http://schemas.openxmlformats.org/officeDocument/2006/relationships/customXml" Target="../ink/ink784.xml"/><Relationship Id="rId12" Type="http://schemas.openxmlformats.org/officeDocument/2006/relationships/image" Target="../media/image715.png"/><Relationship Id="rId33" Type="http://schemas.openxmlformats.org/officeDocument/2006/relationships/customXml" Target="../ink/ink715.xml"/><Relationship Id="rId108" Type="http://schemas.openxmlformats.org/officeDocument/2006/relationships/image" Target="../media/image763.png"/><Relationship Id="rId129" Type="http://schemas.openxmlformats.org/officeDocument/2006/relationships/customXml" Target="../ink/ink763.xml"/><Relationship Id="rId54" Type="http://schemas.openxmlformats.org/officeDocument/2006/relationships/image" Target="../media/image736.png"/><Relationship Id="rId75" Type="http://schemas.openxmlformats.org/officeDocument/2006/relationships/customXml" Target="../ink/ink736.xml"/><Relationship Id="rId96" Type="http://schemas.openxmlformats.org/officeDocument/2006/relationships/image" Target="../media/image757.png"/><Relationship Id="rId140" Type="http://schemas.openxmlformats.org/officeDocument/2006/relationships/image" Target="../media/image779.png"/><Relationship Id="rId161" Type="http://schemas.openxmlformats.org/officeDocument/2006/relationships/customXml" Target="../ink/ink779.xml"/><Relationship Id="rId6" Type="http://schemas.openxmlformats.org/officeDocument/2006/relationships/image" Target="../media/image712.png"/><Relationship Id="rId23" Type="http://schemas.openxmlformats.org/officeDocument/2006/relationships/customXml" Target="../ink/ink710.xml"/><Relationship Id="rId28" Type="http://schemas.openxmlformats.org/officeDocument/2006/relationships/image" Target="../media/image723.png"/><Relationship Id="rId49" Type="http://schemas.openxmlformats.org/officeDocument/2006/relationships/customXml" Target="../ink/ink723.xml"/><Relationship Id="rId114" Type="http://schemas.openxmlformats.org/officeDocument/2006/relationships/image" Target="../media/image766.png"/><Relationship Id="rId119" Type="http://schemas.openxmlformats.org/officeDocument/2006/relationships/customXml" Target="../ink/ink758.xml"/><Relationship Id="rId44" Type="http://schemas.openxmlformats.org/officeDocument/2006/relationships/image" Target="../media/image731.png"/><Relationship Id="rId60" Type="http://schemas.openxmlformats.org/officeDocument/2006/relationships/image" Target="../media/image739.png"/><Relationship Id="rId65" Type="http://schemas.openxmlformats.org/officeDocument/2006/relationships/customXml" Target="../ink/ink731.xml"/><Relationship Id="rId81" Type="http://schemas.openxmlformats.org/officeDocument/2006/relationships/customXml" Target="../ink/ink739.xml"/><Relationship Id="rId86" Type="http://schemas.openxmlformats.org/officeDocument/2006/relationships/image" Target="../media/image752.png"/><Relationship Id="rId130" Type="http://schemas.openxmlformats.org/officeDocument/2006/relationships/image" Target="../media/image774.png"/><Relationship Id="rId135" Type="http://schemas.openxmlformats.org/officeDocument/2006/relationships/customXml" Target="../ink/ink766.xml"/><Relationship Id="rId151" Type="http://schemas.openxmlformats.org/officeDocument/2006/relationships/customXml" Target="../ink/ink774.xml"/><Relationship Id="rId156" Type="http://schemas.openxmlformats.org/officeDocument/2006/relationships/image" Target="../media/image787.png"/><Relationship Id="rId177" Type="http://schemas.openxmlformats.org/officeDocument/2006/relationships/customXml" Target="../ink/ink787.xml"/><Relationship Id="rId172" Type="http://schemas.openxmlformats.org/officeDocument/2006/relationships/image" Target="../media/image795.png"/><Relationship Id="rId13" Type="http://schemas.openxmlformats.org/officeDocument/2006/relationships/customXml" Target="../ink/ink705.xml"/><Relationship Id="rId18" Type="http://schemas.openxmlformats.org/officeDocument/2006/relationships/image" Target="../media/image718.png"/><Relationship Id="rId39" Type="http://schemas.openxmlformats.org/officeDocument/2006/relationships/customXml" Target="../ink/ink718.xml"/><Relationship Id="rId109" Type="http://schemas.openxmlformats.org/officeDocument/2006/relationships/customXml" Target="../ink/ink753.xml"/><Relationship Id="rId34" Type="http://schemas.openxmlformats.org/officeDocument/2006/relationships/image" Target="../media/image726.png"/><Relationship Id="rId50" Type="http://schemas.openxmlformats.org/officeDocument/2006/relationships/image" Target="../media/image734.png"/><Relationship Id="rId55" Type="http://schemas.openxmlformats.org/officeDocument/2006/relationships/customXml" Target="../ink/ink726.xml"/><Relationship Id="rId76" Type="http://schemas.openxmlformats.org/officeDocument/2006/relationships/image" Target="../media/image747.png"/><Relationship Id="rId97" Type="http://schemas.openxmlformats.org/officeDocument/2006/relationships/customXml" Target="../ink/ink747.xml"/><Relationship Id="rId104" Type="http://schemas.openxmlformats.org/officeDocument/2006/relationships/image" Target="../media/image761.png"/><Relationship Id="rId120" Type="http://schemas.openxmlformats.org/officeDocument/2006/relationships/image" Target="../media/image769.png"/><Relationship Id="rId125" Type="http://schemas.openxmlformats.org/officeDocument/2006/relationships/customXml" Target="../ink/ink761.xml"/><Relationship Id="rId141" Type="http://schemas.openxmlformats.org/officeDocument/2006/relationships/customXml" Target="../ink/ink769.xml"/><Relationship Id="rId146" Type="http://schemas.openxmlformats.org/officeDocument/2006/relationships/image" Target="../media/image782.png"/><Relationship Id="rId167" Type="http://schemas.openxmlformats.org/officeDocument/2006/relationships/customXml" Target="../ink/ink782.xml"/><Relationship Id="rId7" Type="http://schemas.openxmlformats.org/officeDocument/2006/relationships/customXml" Target="../ink/ink702.xml"/><Relationship Id="rId71" Type="http://schemas.openxmlformats.org/officeDocument/2006/relationships/customXml" Target="../ink/ink734.xml"/><Relationship Id="rId92" Type="http://schemas.openxmlformats.org/officeDocument/2006/relationships/image" Target="../media/image755.png"/><Relationship Id="rId162" Type="http://schemas.openxmlformats.org/officeDocument/2006/relationships/image" Target="../media/image790.png"/><Relationship Id="rId2" Type="http://schemas.openxmlformats.org/officeDocument/2006/relationships/image" Target="../media/image710.png"/><Relationship Id="rId29" Type="http://schemas.openxmlformats.org/officeDocument/2006/relationships/customXml" Target="../ink/ink713.xml"/><Relationship Id="rId24" Type="http://schemas.openxmlformats.org/officeDocument/2006/relationships/image" Target="../media/image721.png"/><Relationship Id="rId40" Type="http://schemas.openxmlformats.org/officeDocument/2006/relationships/image" Target="../media/image729.png"/><Relationship Id="rId45" Type="http://schemas.openxmlformats.org/officeDocument/2006/relationships/customXml" Target="../ink/ink721.xml"/><Relationship Id="rId66" Type="http://schemas.openxmlformats.org/officeDocument/2006/relationships/image" Target="../media/image742.png"/><Relationship Id="rId87" Type="http://schemas.openxmlformats.org/officeDocument/2006/relationships/customXml" Target="../ink/ink742.xml"/><Relationship Id="rId110" Type="http://schemas.openxmlformats.org/officeDocument/2006/relationships/image" Target="../media/image764.png"/><Relationship Id="rId115" Type="http://schemas.openxmlformats.org/officeDocument/2006/relationships/customXml" Target="../ink/ink756.xml"/><Relationship Id="rId131" Type="http://schemas.openxmlformats.org/officeDocument/2006/relationships/customXml" Target="../ink/ink764.xml"/><Relationship Id="rId136" Type="http://schemas.openxmlformats.org/officeDocument/2006/relationships/image" Target="../media/image777.png"/><Relationship Id="rId157" Type="http://schemas.openxmlformats.org/officeDocument/2006/relationships/customXml" Target="../ink/ink777.xml"/><Relationship Id="rId178" Type="http://schemas.openxmlformats.org/officeDocument/2006/relationships/image" Target="../media/image798.png"/><Relationship Id="rId61" Type="http://schemas.openxmlformats.org/officeDocument/2006/relationships/customXml" Target="../ink/ink729.xml"/><Relationship Id="rId82" Type="http://schemas.openxmlformats.org/officeDocument/2006/relationships/image" Target="../media/image750.png"/><Relationship Id="rId152" Type="http://schemas.openxmlformats.org/officeDocument/2006/relationships/image" Target="../media/image785.png"/><Relationship Id="rId173" Type="http://schemas.openxmlformats.org/officeDocument/2006/relationships/customXml" Target="../ink/ink785.xml"/><Relationship Id="rId19" Type="http://schemas.openxmlformats.org/officeDocument/2006/relationships/customXml" Target="../ink/ink708.xml"/><Relationship Id="rId14" Type="http://schemas.openxmlformats.org/officeDocument/2006/relationships/image" Target="../media/image716.png"/><Relationship Id="rId30" Type="http://schemas.openxmlformats.org/officeDocument/2006/relationships/image" Target="../media/image724.png"/><Relationship Id="rId35" Type="http://schemas.openxmlformats.org/officeDocument/2006/relationships/customXml" Target="../ink/ink716.xml"/><Relationship Id="rId56" Type="http://schemas.openxmlformats.org/officeDocument/2006/relationships/image" Target="../media/image737.png"/><Relationship Id="rId77" Type="http://schemas.openxmlformats.org/officeDocument/2006/relationships/customXml" Target="../ink/ink737.xml"/><Relationship Id="rId100" Type="http://schemas.openxmlformats.org/officeDocument/2006/relationships/image" Target="../media/image759.png"/><Relationship Id="rId105" Type="http://schemas.openxmlformats.org/officeDocument/2006/relationships/customXml" Target="../ink/ink751.xml"/><Relationship Id="rId126" Type="http://schemas.openxmlformats.org/officeDocument/2006/relationships/image" Target="../media/image772.png"/><Relationship Id="rId147" Type="http://schemas.openxmlformats.org/officeDocument/2006/relationships/customXml" Target="../ink/ink772.xml"/><Relationship Id="rId168" Type="http://schemas.openxmlformats.org/officeDocument/2006/relationships/image" Target="../media/image793.png"/><Relationship Id="rId8" Type="http://schemas.openxmlformats.org/officeDocument/2006/relationships/image" Target="../media/image713.png"/><Relationship Id="rId51" Type="http://schemas.openxmlformats.org/officeDocument/2006/relationships/customXml" Target="../ink/ink724.xml"/><Relationship Id="rId72" Type="http://schemas.openxmlformats.org/officeDocument/2006/relationships/image" Target="../media/image745.png"/><Relationship Id="rId93" Type="http://schemas.openxmlformats.org/officeDocument/2006/relationships/customXml" Target="../ink/ink745.xml"/><Relationship Id="rId98" Type="http://schemas.openxmlformats.org/officeDocument/2006/relationships/image" Target="../media/image758.png"/><Relationship Id="rId121" Type="http://schemas.openxmlformats.org/officeDocument/2006/relationships/customXml" Target="../ink/ink759.xml"/><Relationship Id="rId142" Type="http://schemas.openxmlformats.org/officeDocument/2006/relationships/image" Target="../media/image780.png"/><Relationship Id="rId163" Type="http://schemas.openxmlformats.org/officeDocument/2006/relationships/customXml" Target="../ink/ink780.xml"/><Relationship Id="rId3" Type="http://schemas.openxmlformats.org/officeDocument/2006/relationships/customXml" Target="../ink/ink700.xml"/><Relationship Id="rId25" Type="http://schemas.openxmlformats.org/officeDocument/2006/relationships/customXml" Target="../ink/ink711.xml"/><Relationship Id="rId46" Type="http://schemas.openxmlformats.org/officeDocument/2006/relationships/image" Target="../media/image732.png"/><Relationship Id="rId67" Type="http://schemas.openxmlformats.org/officeDocument/2006/relationships/customXml" Target="../ink/ink732.xml"/><Relationship Id="rId116" Type="http://schemas.openxmlformats.org/officeDocument/2006/relationships/image" Target="../media/image767.png"/><Relationship Id="rId137" Type="http://schemas.openxmlformats.org/officeDocument/2006/relationships/customXml" Target="../ink/ink767.xml"/><Relationship Id="rId158" Type="http://schemas.openxmlformats.org/officeDocument/2006/relationships/image" Target="../media/image788.png"/><Relationship Id="rId20" Type="http://schemas.openxmlformats.org/officeDocument/2006/relationships/image" Target="../media/image719.png"/><Relationship Id="rId41" Type="http://schemas.openxmlformats.org/officeDocument/2006/relationships/customXml" Target="../ink/ink719.xml"/><Relationship Id="rId62" Type="http://schemas.openxmlformats.org/officeDocument/2006/relationships/image" Target="../media/image740.png"/><Relationship Id="rId83" Type="http://schemas.openxmlformats.org/officeDocument/2006/relationships/customXml" Target="../ink/ink740.xml"/><Relationship Id="rId88" Type="http://schemas.openxmlformats.org/officeDocument/2006/relationships/image" Target="../media/image753.png"/><Relationship Id="rId111" Type="http://schemas.openxmlformats.org/officeDocument/2006/relationships/customXml" Target="../ink/ink754.xml"/><Relationship Id="rId132" Type="http://schemas.openxmlformats.org/officeDocument/2006/relationships/image" Target="../media/image775.png"/><Relationship Id="rId153" Type="http://schemas.openxmlformats.org/officeDocument/2006/relationships/customXml" Target="../ink/ink775.xml"/><Relationship Id="rId174" Type="http://schemas.openxmlformats.org/officeDocument/2006/relationships/image" Target="../media/image796.png"/><Relationship Id="rId15" Type="http://schemas.openxmlformats.org/officeDocument/2006/relationships/customXml" Target="../ink/ink706.xml"/><Relationship Id="rId36" Type="http://schemas.openxmlformats.org/officeDocument/2006/relationships/image" Target="../media/image727.png"/><Relationship Id="rId57" Type="http://schemas.openxmlformats.org/officeDocument/2006/relationships/customXml" Target="../ink/ink727.xml"/><Relationship Id="rId106" Type="http://schemas.openxmlformats.org/officeDocument/2006/relationships/image" Target="../media/image762.png"/><Relationship Id="rId127" Type="http://schemas.openxmlformats.org/officeDocument/2006/relationships/customXml" Target="../ink/ink762.xml"/><Relationship Id="rId10" Type="http://schemas.openxmlformats.org/officeDocument/2006/relationships/image" Target="../media/image714.png"/><Relationship Id="rId31" Type="http://schemas.openxmlformats.org/officeDocument/2006/relationships/customXml" Target="../ink/ink714.xml"/><Relationship Id="rId52" Type="http://schemas.openxmlformats.org/officeDocument/2006/relationships/image" Target="../media/image735.png"/><Relationship Id="rId73" Type="http://schemas.openxmlformats.org/officeDocument/2006/relationships/customXml" Target="../ink/ink735.xml"/><Relationship Id="rId78" Type="http://schemas.openxmlformats.org/officeDocument/2006/relationships/image" Target="../media/image748.png"/><Relationship Id="rId94" Type="http://schemas.openxmlformats.org/officeDocument/2006/relationships/image" Target="../media/image756.png"/><Relationship Id="rId99" Type="http://schemas.openxmlformats.org/officeDocument/2006/relationships/customXml" Target="../ink/ink748.xml"/><Relationship Id="rId101" Type="http://schemas.openxmlformats.org/officeDocument/2006/relationships/customXml" Target="../ink/ink749.xml"/><Relationship Id="rId122" Type="http://schemas.openxmlformats.org/officeDocument/2006/relationships/image" Target="../media/image770.png"/><Relationship Id="rId143" Type="http://schemas.openxmlformats.org/officeDocument/2006/relationships/customXml" Target="../ink/ink770.xml"/><Relationship Id="rId148" Type="http://schemas.openxmlformats.org/officeDocument/2006/relationships/image" Target="../media/image783.png"/><Relationship Id="rId164" Type="http://schemas.openxmlformats.org/officeDocument/2006/relationships/image" Target="../media/image791.png"/><Relationship Id="rId169" Type="http://schemas.openxmlformats.org/officeDocument/2006/relationships/customXml" Target="../ink/ink783.xml"/><Relationship Id="rId4" Type="http://schemas.openxmlformats.org/officeDocument/2006/relationships/image" Target="../media/image711.png"/><Relationship Id="rId9" Type="http://schemas.openxmlformats.org/officeDocument/2006/relationships/customXml" Target="../ink/ink703.xml"/><Relationship Id="rId26" Type="http://schemas.openxmlformats.org/officeDocument/2006/relationships/image" Target="../media/image722.png"/><Relationship Id="rId47" Type="http://schemas.openxmlformats.org/officeDocument/2006/relationships/customXml" Target="../ink/ink722.xml"/><Relationship Id="rId68" Type="http://schemas.openxmlformats.org/officeDocument/2006/relationships/image" Target="../media/image743.png"/><Relationship Id="rId89" Type="http://schemas.openxmlformats.org/officeDocument/2006/relationships/customXml" Target="../ink/ink743.xml"/><Relationship Id="rId112" Type="http://schemas.openxmlformats.org/officeDocument/2006/relationships/image" Target="../media/image765.png"/><Relationship Id="rId133" Type="http://schemas.openxmlformats.org/officeDocument/2006/relationships/customXml" Target="../ink/ink765.xml"/><Relationship Id="rId154" Type="http://schemas.openxmlformats.org/officeDocument/2006/relationships/image" Target="../media/image786.png"/><Relationship Id="rId175" Type="http://schemas.openxmlformats.org/officeDocument/2006/relationships/customXml" Target="../ink/ink786.xml"/><Relationship Id="rId16" Type="http://schemas.openxmlformats.org/officeDocument/2006/relationships/image" Target="../media/image717.png"/><Relationship Id="rId37" Type="http://schemas.openxmlformats.org/officeDocument/2006/relationships/customXml" Target="../ink/ink717.xml"/><Relationship Id="rId58" Type="http://schemas.openxmlformats.org/officeDocument/2006/relationships/image" Target="../media/image738.png"/><Relationship Id="rId79" Type="http://schemas.openxmlformats.org/officeDocument/2006/relationships/customXml" Target="../ink/ink738.xml"/><Relationship Id="rId102" Type="http://schemas.openxmlformats.org/officeDocument/2006/relationships/image" Target="../media/image760.png"/><Relationship Id="rId123" Type="http://schemas.openxmlformats.org/officeDocument/2006/relationships/customXml" Target="../ink/ink760.xml"/><Relationship Id="rId144" Type="http://schemas.openxmlformats.org/officeDocument/2006/relationships/image" Target="../media/image781.png"/><Relationship Id="rId90" Type="http://schemas.openxmlformats.org/officeDocument/2006/relationships/image" Target="../media/image754.png"/><Relationship Id="rId165" Type="http://schemas.openxmlformats.org/officeDocument/2006/relationships/customXml" Target="../ink/ink781.xml"/><Relationship Id="rId27" Type="http://schemas.openxmlformats.org/officeDocument/2006/relationships/customXml" Target="../ink/ink712.xml"/><Relationship Id="rId48" Type="http://schemas.openxmlformats.org/officeDocument/2006/relationships/image" Target="../media/image733.png"/><Relationship Id="rId69" Type="http://schemas.openxmlformats.org/officeDocument/2006/relationships/customXml" Target="../ink/ink733.xml"/><Relationship Id="rId113" Type="http://schemas.openxmlformats.org/officeDocument/2006/relationships/customXml" Target="../ink/ink755.xml"/><Relationship Id="rId134" Type="http://schemas.openxmlformats.org/officeDocument/2006/relationships/image" Target="../media/image776.png"/><Relationship Id="rId80" Type="http://schemas.openxmlformats.org/officeDocument/2006/relationships/image" Target="../media/image749.png"/><Relationship Id="rId155" Type="http://schemas.openxmlformats.org/officeDocument/2006/relationships/customXml" Target="../ink/ink776.xml"/><Relationship Id="rId176" Type="http://schemas.openxmlformats.org/officeDocument/2006/relationships/image" Target="../media/image797.png"/><Relationship Id="rId17" Type="http://schemas.openxmlformats.org/officeDocument/2006/relationships/customXml" Target="../ink/ink707.xml"/><Relationship Id="rId38" Type="http://schemas.openxmlformats.org/officeDocument/2006/relationships/image" Target="../media/image728.png"/><Relationship Id="rId59" Type="http://schemas.openxmlformats.org/officeDocument/2006/relationships/customXml" Target="../ink/ink728.xml"/><Relationship Id="rId103" Type="http://schemas.openxmlformats.org/officeDocument/2006/relationships/customXml" Target="../ink/ink750.xml"/><Relationship Id="rId124" Type="http://schemas.openxmlformats.org/officeDocument/2006/relationships/image" Target="../media/image771.png"/><Relationship Id="rId70" Type="http://schemas.openxmlformats.org/officeDocument/2006/relationships/image" Target="../media/image744.png"/><Relationship Id="rId91" Type="http://schemas.openxmlformats.org/officeDocument/2006/relationships/customXml" Target="../ink/ink744.xml"/><Relationship Id="rId145" Type="http://schemas.openxmlformats.org/officeDocument/2006/relationships/customXml" Target="../ink/ink771.xml"/><Relationship Id="rId166" Type="http://schemas.openxmlformats.org/officeDocument/2006/relationships/image" Target="../media/image79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45.xml"/><Relationship Id="rId21" Type="http://schemas.openxmlformats.org/officeDocument/2006/relationships/customXml" Target="../ink/ink797.xml"/><Relationship Id="rId42" Type="http://schemas.openxmlformats.org/officeDocument/2006/relationships/image" Target="../media/image819.png"/><Relationship Id="rId63" Type="http://schemas.openxmlformats.org/officeDocument/2006/relationships/customXml" Target="../ink/ink818.xml"/><Relationship Id="rId84" Type="http://schemas.openxmlformats.org/officeDocument/2006/relationships/image" Target="../media/image840.png"/><Relationship Id="rId138" Type="http://schemas.openxmlformats.org/officeDocument/2006/relationships/image" Target="../media/image867.png"/><Relationship Id="rId159" Type="http://schemas.openxmlformats.org/officeDocument/2006/relationships/customXml" Target="../ink/ink866.xml"/><Relationship Id="rId170" Type="http://schemas.openxmlformats.org/officeDocument/2006/relationships/image" Target="../media/image883.png"/><Relationship Id="rId191" Type="http://schemas.openxmlformats.org/officeDocument/2006/relationships/customXml" Target="../ink/ink882.xml"/><Relationship Id="rId205" Type="http://schemas.openxmlformats.org/officeDocument/2006/relationships/customXml" Target="../ink/ink889.xml"/><Relationship Id="rId226" Type="http://schemas.openxmlformats.org/officeDocument/2006/relationships/image" Target="../media/image911.png"/><Relationship Id="rId107" Type="http://schemas.openxmlformats.org/officeDocument/2006/relationships/customXml" Target="../ink/ink840.xml"/><Relationship Id="rId11" Type="http://schemas.openxmlformats.org/officeDocument/2006/relationships/customXml" Target="../ink/ink792.xml"/><Relationship Id="rId32" Type="http://schemas.openxmlformats.org/officeDocument/2006/relationships/image" Target="../media/image814.png"/><Relationship Id="rId53" Type="http://schemas.openxmlformats.org/officeDocument/2006/relationships/customXml" Target="../ink/ink813.xml"/><Relationship Id="rId74" Type="http://schemas.openxmlformats.org/officeDocument/2006/relationships/image" Target="../media/image835.png"/><Relationship Id="rId128" Type="http://schemas.openxmlformats.org/officeDocument/2006/relationships/image" Target="../media/image862.png"/><Relationship Id="rId149" Type="http://schemas.openxmlformats.org/officeDocument/2006/relationships/customXml" Target="../ink/ink861.xml"/><Relationship Id="rId5" Type="http://schemas.openxmlformats.org/officeDocument/2006/relationships/customXml" Target="../ink/ink789.xml"/><Relationship Id="rId95" Type="http://schemas.openxmlformats.org/officeDocument/2006/relationships/customXml" Target="../ink/ink834.xml"/><Relationship Id="rId160" Type="http://schemas.openxmlformats.org/officeDocument/2006/relationships/image" Target="../media/image878.png"/><Relationship Id="rId181" Type="http://schemas.openxmlformats.org/officeDocument/2006/relationships/customXml" Target="../ink/ink877.xml"/><Relationship Id="rId216" Type="http://schemas.openxmlformats.org/officeDocument/2006/relationships/image" Target="../media/image906.png"/><Relationship Id="rId22" Type="http://schemas.openxmlformats.org/officeDocument/2006/relationships/image" Target="../media/image809.png"/><Relationship Id="rId43" Type="http://schemas.openxmlformats.org/officeDocument/2006/relationships/customXml" Target="../ink/ink808.xml"/><Relationship Id="rId64" Type="http://schemas.openxmlformats.org/officeDocument/2006/relationships/image" Target="../media/image830.png"/><Relationship Id="rId118" Type="http://schemas.openxmlformats.org/officeDocument/2006/relationships/image" Target="../media/image857.png"/><Relationship Id="rId139" Type="http://schemas.openxmlformats.org/officeDocument/2006/relationships/customXml" Target="../ink/ink856.xml"/><Relationship Id="rId85" Type="http://schemas.openxmlformats.org/officeDocument/2006/relationships/customXml" Target="../ink/ink829.xml"/><Relationship Id="rId150" Type="http://schemas.openxmlformats.org/officeDocument/2006/relationships/image" Target="../media/image873.png"/><Relationship Id="rId171" Type="http://schemas.openxmlformats.org/officeDocument/2006/relationships/customXml" Target="../ink/ink872.xml"/><Relationship Id="rId192" Type="http://schemas.openxmlformats.org/officeDocument/2006/relationships/image" Target="../media/image894.png"/><Relationship Id="rId206" Type="http://schemas.openxmlformats.org/officeDocument/2006/relationships/image" Target="../media/image901.png"/><Relationship Id="rId12" Type="http://schemas.openxmlformats.org/officeDocument/2006/relationships/image" Target="../media/image804.png"/><Relationship Id="rId33" Type="http://schemas.openxmlformats.org/officeDocument/2006/relationships/customXml" Target="../ink/ink803.xml"/><Relationship Id="rId108" Type="http://schemas.openxmlformats.org/officeDocument/2006/relationships/image" Target="../media/image852.png"/><Relationship Id="rId129" Type="http://schemas.openxmlformats.org/officeDocument/2006/relationships/customXml" Target="../ink/ink851.xml"/><Relationship Id="rId54" Type="http://schemas.openxmlformats.org/officeDocument/2006/relationships/image" Target="../media/image825.png"/><Relationship Id="rId75" Type="http://schemas.openxmlformats.org/officeDocument/2006/relationships/customXml" Target="../ink/ink824.xml"/><Relationship Id="rId96" Type="http://schemas.openxmlformats.org/officeDocument/2006/relationships/image" Target="../media/image846.png"/><Relationship Id="rId140" Type="http://schemas.openxmlformats.org/officeDocument/2006/relationships/image" Target="../media/image868.png"/><Relationship Id="rId161" Type="http://schemas.openxmlformats.org/officeDocument/2006/relationships/customXml" Target="../ink/ink867.xml"/><Relationship Id="rId182" Type="http://schemas.openxmlformats.org/officeDocument/2006/relationships/image" Target="../media/image889.png"/><Relationship Id="rId217" Type="http://schemas.openxmlformats.org/officeDocument/2006/relationships/customXml" Target="../ink/ink895.xml"/><Relationship Id="rId6" Type="http://schemas.openxmlformats.org/officeDocument/2006/relationships/image" Target="../media/image801.png"/><Relationship Id="rId23" Type="http://schemas.openxmlformats.org/officeDocument/2006/relationships/customXml" Target="../ink/ink798.xml"/><Relationship Id="rId119" Type="http://schemas.openxmlformats.org/officeDocument/2006/relationships/customXml" Target="../ink/ink846.xml"/><Relationship Id="rId44" Type="http://schemas.openxmlformats.org/officeDocument/2006/relationships/image" Target="../media/image820.png"/><Relationship Id="rId65" Type="http://schemas.openxmlformats.org/officeDocument/2006/relationships/customXml" Target="../ink/ink819.xml"/><Relationship Id="rId86" Type="http://schemas.openxmlformats.org/officeDocument/2006/relationships/image" Target="../media/image841.png"/><Relationship Id="rId130" Type="http://schemas.openxmlformats.org/officeDocument/2006/relationships/image" Target="../media/image863.png"/><Relationship Id="rId151" Type="http://schemas.openxmlformats.org/officeDocument/2006/relationships/customXml" Target="../ink/ink862.xml"/><Relationship Id="rId172" Type="http://schemas.openxmlformats.org/officeDocument/2006/relationships/image" Target="../media/image884.png"/><Relationship Id="rId193" Type="http://schemas.openxmlformats.org/officeDocument/2006/relationships/customXml" Target="../ink/ink883.xml"/><Relationship Id="rId207" Type="http://schemas.openxmlformats.org/officeDocument/2006/relationships/customXml" Target="../ink/ink890.xml"/><Relationship Id="rId13" Type="http://schemas.openxmlformats.org/officeDocument/2006/relationships/customXml" Target="../ink/ink793.xml"/><Relationship Id="rId109" Type="http://schemas.openxmlformats.org/officeDocument/2006/relationships/customXml" Target="../ink/ink841.xml"/><Relationship Id="rId34" Type="http://schemas.openxmlformats.org/officeDocument/2006/relationships/image" Target="../media/image815.png"/><Relationship Id="rId55" Type="http://schemas.openxmlformats.org/officeDocument/2006/relationships/customXml" Target="../ink/ink814.xml"/><Relationship Id="rId76" Type="http://schemas.openxmlformats.org/officeDocument/2006/relationships/image" Target="../media/image836.png"/><Relationship Id="rId97" Type="http://schemas.openxmlformats.org/officeDocument/2006/relationships/customXml" Target="../ink/ink835.xml"/><Relationship Id="rId120" Type="http://schemas.openxmlformats.org/officeDocument/2006/relationships/image" Target="../media/image858.png"/><Relationship Id="rId141" Type="http://schemas.openxmlformats.org/officeDocument/2006/relationships/customXml" Target="../ink/ink857.xml"/><Relationship Id="rId7" Type="http://schemas.openxmlformats.org/officeDocument/2006/relationships/customXml" Target="../ink/ink790.xml"/><Relationship Id="rId162" Type="http://schemas.openxmlformats.org/officeDocument/2006/relationships/image" Target="../media/image879.png"/><Relationship Id="rId183" Type="http://schemas.openxmlformats.org/officeDocument/2006/relationships/customXml" Target="../ink/ink878.xml"/><Relationship Id="rId218" Type="http://schemas.openxmlformats.org/officeDocument/2006/relationships/image" Target="../media/image907.png"/><Relationship Id="rId24" Type="http://schemas.openxmlformats.org/officeDocument/2006/relationships/image" Target="../media/image810.png"/><Relationship Id="rId45" Type="http://schemas.openxmlformats.org/officeDocument/2006/relationships/customXml" Target="../ink/ink809.xml"/><Relationship Id="rId66" Type="http://schemas.openxmlformats.org/officeDocument/2006/relationships/image" Target="../media/image831.png"/><Relationship Id="rId87" Type="http://schemas.openxmlformats.org/officeDocument/2006/relationships/customXml" Target="../ink/ink830.xml"/><Relationship Id="rId110" Type="http://schemas.openxmlformats.org/officeDocument/2006/relationships/image" Target="../media/image853.png"/><Relationship Id="rId131" Type="http://schemas.openxmlformats.org/officeDocument/2006/relationships/customXml" Target="../ink/ink852.xml"/><Relationship Id="rId152" Type="http://schemas.openxmlformats.org/officeDocument/2006/relationships/image" Target="../media/image874.png"/><Relationship Id="rId173" Type="http://schemas.openxmlformats.org/officeDocument/2006/relationships/customXml" Target="../ink/ink873.xml"/><Relationship Id="rId194" Type="http://schemas.openxmlformats.org/officeDocument/2006/relationships/image" Target="../media/image895.png"/><Relationship Id="rId208" Type="http://schemas.openxmlformats.org/officeDocument/2006/relationships/image" Target="../media/image902.png"/><Relationship Id="rId14" Type="http://schemas.openxmlformats.org/officeDocument/2006/relationships/image" Target="../media/image805.png"/><Relationship Id="rId35" Type="http://schemas.openxmlformats.org/officeDocument/2006/relationships/customXml" Target="../ink/ink804.xml"/><Relationship Id="rId56" Type="http://schemas.openxmlformats.org/officeDocument/2006/relationships/image" Target="../media/image826.png"/><Relationship Id="rId77" Type="http://schemas.openxmlformats.org/officeDocument/2006/relationships/customXml" Target="../ink/ink825.xml"/><Relationship Id="rId100" Type="http://schemas.openxmlformats.org/officeDocument/2006/relationships/image" Target="../media/image848.png"/><Relationship Id="rId8" Type="http://schemas.openxmlformats.org/officeDocument/2006/relationships/image" Target="../media/image802.png"/><Relationship Id="rId98" Type="http://schemas.openxmlformats.org/officeDocument/2006/relationships/image" Target="../media/image847.png"/><Relationship Id="rId121" Type="http://schemas.openxmlformats.org/officeDocument/2006/relationships/customXml" Target="../ink/ink847.xml"/><Relationship Id="rId142" Type="http://schemas.openxmlformats.org/officeDocument/2006/relationships/image" Target="../media/image869.png"/><Relationship Id="rId163" Type="http://schemas.openxmlformats.org/officeDocument/2006/relationships/customXml" Target="../ink/ink868.xml"/><Relationship Id="rId184" Type="http://schemas.openxmlformats.org/officeDocument/2006/relationships/image" Target="../media/image890.png"/><Relationship Id="rId219" Type="http://schemas.openxmlformats.org/officeDocument/2006/relationships/customXml" Target="../ink/ink896.xml"/><Relationship Id="rId3" Type="http://schemas.openxmlformats.org/officeDocument/2006/relationships/customXml" Target="../ink/ink788.xml"/><Relationship Id="rId214" Type="http://schemas.openxmlformats.org/officeDocument/2006/relationships/image" Target="../media/image905.png"/><Relationship Id="rId25" Type="http://schemas.openxmlformats.org/officeDocument/2006/relationships/customXml" Target="../ink/ink799.xml"/><Relationship Id="rId46" Type="http://schemas.openxmlformats.org/officeDocument/2006/relationships/image" Target="../media/image821.png"/><Relationship Id="rId67" Type="http://schemas.openxmlformats.org/officeDocument/2006/relationships/customXml" Target="../ink/ink820.xml"/><Relationship Id="rId116" Type="http://schemas.openxmlformats.org/officeDocument/2006/relationships/image" Target="../media/image856.png"/><Relationship Id="rId137" Type="http://schemas.openxmlformats.org/officeDocument/2006/relationships/customXml" Target="../ink/ink855.xml"/><Relationship Id="rId158" Type="http://schemas.openxmlformats.org/officeDocument/2006/relationships/image" Target="../media/image877.png"/><Relationship Id="rId20" Type="http://schemas.openxmlformats.org/officeDocument/2006/relationships/image" Target="../media/image808.png"/><Relationship Id="rId41" Type="http://schemas.openxmlformats.org/officeDocument/2006/relationships/customXml" Target="../ink/ink807.xml"/><Relationship Id="rId62" Type="http://schemas.openxmlformats.org/officeDocument/2006/relationships/image" Target="../media/image829.png"/><Relationship Id="rId83" Type="http://schemas.openxmlformats.org/officeDocument/2006/relationships/customXml" Target="../ink/ink828.xml"/><Relationship Id="rId88" Type="http://schemas.openxmlformats.org/officeDocument/2006/relationships/image" Target="../media/image842.png"/><Relationship Id="rId111" Type="http://schemas.openxmlformats.org/officeDocument/2006/relationships/customXml" Target="../ink/ink842.xml"/><Relationship Id="rId132" Type="http://schemas.openxmlformats.org/officeDocument/2006/relationships/image" Target="../media/image864.png"/><Relationship Id="rId153" Type="http://schemas.openxmlformats.org/officeDocument/2006/relationships/customXml" Target="../ink/ink863.xml"/><Relationship Id="rId174" Type="http://schemas.openxmlformats.org/officeDocument/2006/relationships/image" Target="../media/image885.png"/><Relationship Id="rId179" Type="http://schemas.openxmlformats.org/officeDocument/2006/relationships/customXml" Target="../ink/ink876.xml"/><Relationship Id="rId195" Type="http://schemas.openxmlformats.org/officeDocument/2006/relationships/customXml" Target="../ink/ink884.xml"/><Relationship Id="rId209" Type="http://schemas.openxmlformats.org/officeDocument/2006/relationships/customXml" Target="../ink/ink891.xml"/><Relationship Id="rId190" Type="http://schemas.openxmlformats.org/officeDocument/2006/relationships/image" Target="../media/image893.png"/><Relationship Id="rId204" Type="http://schemas.openxmlformats.org/officeDocument/2006/relationships/image" Target="../media/image900.png"/><Relationship Id="rId220" Type="http://schemas.openxmlformats.org/officeDocument/2006/relationships/image" Target="../media/image908.png"/><Relationship Id="rId225" Type="http://schemas.openxmlformats.org/officeDocument/2006/relationships/customXml" Target="../ink/ink899.xml"/><Relationship Id="rId15" Type="http://schemas.openxmlformats.org/officeDocument/2006/relationships/customXml" Target="../ink/ink794.xml"/><Relationship Id="rId36" Type="http://schemas.openxmlformats.org/officeDocument/2006/relationships/image" Target="../media/image816.png"/><Relationship Id="rId57" Type="http://schemas.openxmlformats.org/officeDocument/2006/relationships/customXml" Target="../ink/ink815.xml"/><Relationship Id="rId106" Type="http://schemas.openxmlformats.org/officeDocument/2006/relationships/image" Target="../media/image851.png"/><Relationship Id="rId127" Type="http://schemas.openxmlformats.org/officeDocument/2006/relationships/customXml" Target="../ink/ink850.xml"/><Relationship Id="rId10" Type="http://schemas.openxmlformats.org/officeDocument/2006/relationships/image" Target="../media/image803.png"/><Relationship Id="rId31" Type="http://schemas.openxmlformats.org/officeDocument/2006/relationships/customXml" Target="../ink/ink802.xml"/><Relationship Id="rId52" Type="http://schemas.openxmlformats.org/officeDocument/2006/relationships/image" Target="../media/image824.png"/><Relationship Id="rId73" Type="http://schemas.openxmlformats.org/officeDocument/2006/relationships/customXml" Target="../ink/ink823.xml"/><Relationship Id="rId78" Type="http://schemas.openxmlformats.org/officeDocument/2006/relationships/image" Target="../media/image837.png"/><Relationship Id="rId94" Type="http://schemas.openxmlformats.org/officeDocument/2006/relationships/image" Target="../media/image845.png"/><Relationship Id="rId99" Type="http://schemas.openxmlformats.org/officeDocument/2006/relationships/customXml" Target="../ink/ink836.xml"/><Relationship Id="rId101" Type="http://schemas.openxmlformats.org/officeDocument/2006/relationships/customXml" Target="../ink/ink837.xml"/><Relationship Id="rId122" Type="http://schemas.openxmlformats.org/officeDocument/2006/relationships/image" Target="../media/image859.png"/><Relationship Id="rId143" Type="http://schemas.openxmlformats.org/officeDocument/2006/relationships/customXml" Target="../ink/ink858.xml"/><Relationship Id="rId148" Type="http://schemas.openxmlformats.org/officeDocument/2006/relationships/image" Target="../media/image872.png"/><Relationship Id="rId164" Type="http://schemas.openxmlformats.org/officeDocument/2006/relationships/image" Target="../media/image880.png"/><Relationship Id="rId169" Type="http://schemas.openxmlformats.org/officeDocument/2006/relationships/customXml" Target="../ink/ink871.xml"/><Relationship Id="rId185" Type="http://schemas.openxmlformats.org/officeDocument/2006/relationships/customXml" Target="../ink/ink879.xml"/><Relationship Id="rId4" Type="http://schemas.openxmlformats.org/officeDocument/2006/relationships/image" Target="../media/image800.png"/><Relationship Id="rId9" Type="http://schemas.openxmlformats.org/officeDocument/2006/relationships/customXml" Target="../ink/ink791.xml"/><Relationship Id="rId180" Type="http://schemas.openxmlformats.org/officeDocument/2006/relationships/image" Target="../media/image888.png"/><Relationship Id="rId210" Type="http://schemas.openxmlformats.org/officeDocument/2006/relationships/image" Target="../media/image903.png"/><Relationship Id="rId215" Type="http://schemas.openxmlformats.org/officeDocument/2006/relationships/customXml" Target="../ink/ink894.xml"/><Relationship Id="rId26" Type="http://schemas.openxmlformats.org/officeDocument/2006/relationships/image" Target="../media/image811.png"/><Relationship Id="rId47" Type="http://schemas.openxmlformats.org/officeDocument/2006/relationships/customXml" Target="../ink/ink810.xml"/><Relationship Id="rId68" Type="http://schemas.openxmlformats.org/officeDocument/2006/relationships/image" Target="../media/image832.png"/><Relationship Id="rId89" Type="http://schemas.openxmlformats.org/officeDocument/2006/relationships/customXml" Target="../ink/ink831.xml"/><Relationship Id="rId112" Type="http://schemas.openxmlformats.org/officeDocument/2006/relationships/image" Target="../media/image854.png"/><Relationship Id="rId133" Type="http://schemas.openxmlformats.org/officeDocument/2006/relationships/customXml" Target="../ink/ink853.xml"/><Relationship Id="rId154" Type="http://schemas.openxmlformats.org/officeDocument/2006/relationships/image" Target="../media/image875.png"/><Relationship Id="rId175" Type="http://schemas.openxmlformats.org/officeDocument/2006/relationships/customXml" Target="../ink/ink874.xml"/><Relationship Id="rId196" Type="http://schemas.openxmlformats.org/officeDocument/2006/relationships/image" Target="../media/image896.png"/><Relationship Id="rId200" Type="http://schemas.openxmlformats.org/officeDocument/2006/relationships/image" Target="../media/image898.png"/><Relationship Id="rId16" Type="http://schemas.openxmlformats.org/officeDocument/2006/relationships/image" Target="../media/image806.png"/><Relationship Id="rId221" Type="http://schemas.openxmlformats.org/officeDocument/2006/relationships/customXml" Target="../ink/ink897.xml"/><Relationship Id="rId37" Type="http://schemas.openxmlformats.org/officeDocument/2006/relationships/customXml" Target="../ink/ink805.xml"/><Relationship Id="rId58" Type="http://schemas.openxmlformats.org/officeDocument/2006/relationships/image" Target="../media/image827.png"/><Relationship Id="rId79" Type="http://schemas.openxmlformats.org/officeDocument/2006/relationships/customXml" Target="../ink/ink826.xml"/><Relationship Id="rId102" Type="http://schemas.openxmlformats.org/officeDocument/2006/relationships/image" Target="../media/image849.png"/><Relationship Id="rId123" Type="http://schemas.openxmlformats.org/officeDocument/2006/relationships/customXml" Target="../ink/ink848.xml"/><Relationship Id="rId144" Type="http://schemas.openxmlformats.org/officeDocument/2006/relationships/image" Target="../media/image870.png"/><Relationship Id="rId90" Type="http://schemas.openxmlformats.org/officeDocument/2006/relationships/image" Target="../media/image843.png"/><Relationship Id="rId165" Type="http://schemas.openxmlformats.org/officeDocument/2006/relationships/customXml" Target="../ink/ink869.xml"/><Relationship Id="rId186" Type="http://schemas.openxmlformats.org/officeDocument/2006/relationships/image" Target="../media/image891.png"/><Relationship Id="rId211" Type="http://schemas.openxmlformats.org/officeDocument/2006/relationships/customXml" Target="../ink/ink892.xml"/><Relationship Id="rId27" Type="http://schemas.openxmlformats.org/officeDocument/2006/relationships/customXml" Target="../ink/ink800.xml"/><Relationship Id="rId48" Type="http://schemas.openxmlformats.org/officeDocument/2006/relationships/image" Target="../media/image822.png"/><Relationship Id="rId69" Type="http://schemas.openxmlformats.org/officeDocument/2006/relationships/customXml" Target="../ink/ink821.xml"/><Relationship Id="rId113" Type="http://schemas.openxmlformats.org/officeDocument/2006/relationships/customXml" Target="../ink/ink843.xml"/><Relationship Id="rId134" Type="http://schemas.openxmlformats.org/officeDocument/2006/relationships/image" Target="../media/image865.png"/><Relationship Id="rId80" Type="http://schemas.openxmlformats.org/officeDocument/2006/relationships/image" Target="../media/image838.png"/><Relationship Id="rId155" Type="http://schemas.openxmlformats.org/officeDocument/2006/relationships/customXml" Target="../ink/ink864.xml"/><Relationship Id="rId176" Type="http://schemas.openxmlformats.org/officeDocument/2006/relationships/image" Target="../media/image886.png"/><Relationship Id="rId197" Type="http://schemas.openxmlformats.org/officeDocument/2006/relationships/customXml" Target="../ink/ink885.xml"/><Relationship Id="rId201" Type="http://schemas.openxmlformats.org/officeDocument/2006/relationships/customXml" Target="../ink/ink887.xml"/><Relationship Id="rId222" Type="http://schemas.openxmlformats.org/officeDocument/2006/relationships/image" Target="../media/image909.png"/><Relationship Id="rId17" Type="http://schemas.openxmlformats.org/officeDocument/2006/relationships/customXml" Target="../ink/ink795.xml"/><Relationship Id="rId38" Type="http://schemas.openxmlformats.org/officeDocument/2006/relationships/image" Target="../media/image817.png"/><Relationship Id="rId59" Type="http://schemas.openxmlformats.org/officeDocument/2006/relationships/customXml" Target="../ink/ink816.xml"/><Relationship Id="rId103" Type="http://schemas.openxmlformats.org/officeDocument/2006/relationships/customXml" Target="../ink/ink838.xml"/><Relationship Id="rId124" Type="http://schemas.openxmlformats.org/officeDocument/2006/relationships/image" Target="../media/image860.png"/><Relationship Id="rId70" Type="http://schemas.openxmlformats.org/officeDocument/2006/relationships/image" Target="../media/image833.png"/><Relationship Id="rId91" Type="http://schemas.openxmlformats.org/officeDocument/2006/relationships/customXml" Target="../ink/ink832.xml"/><Relationship Id="rId145" Type="http://schemas.openxmlformats.org/officeDocument/2006/relationships/customXml" Target="../ink/ink859.xml"/><Relationship Id="rId166" Type="http://schemas.openxmlformats.org/officeDocument/2006/relationships/image" Target="../media/image881.png"/><Relationship Id="rId187" Type="http://schemas.openxmlformats.org/officeDocument/2006/relationships/customXml" Target="../ink/ink880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904.png"/><Relationship Id="rId28" Type="http://schemas.openxmlformats.org/officeDocument/2006/relationships/image" Target="../media/image812.png"/><Relationship Id="rId49" Type="http://schemas.openxmlformats.org/officeDocument/2006/relationships/customXml" Target="../ink/ink811.xml"/><Relationship Id="rId114" Type="http://schemas.openxmlformats.org/officeDocument/2006/relationships/image" Target="../media/image855.png"/><Relationship Id="rId60" Type="http://schemas.openxmlformats.org/officeDocument/2006/relationships/image" Target="../media/image828.png"/><Relationship Id="rId81" Type="http://schemas.openxmlformats.org/officeDocument/2006/relationships/customXml" Target="../ink/ink827.xml"/><Relationship Id="rId135" Type="http://schemas.openxmlformats.org/officeDocument/2006/relationships/customXml" Target="../ink/ink854.xml"/><Relationship Id="rId156" Type="http://schemas.openxmlformats.org/officeDocument/2006/relationships/image" Target="../media/image876.png"/><Relationship Id="rId177" Type="http://schemas.openxmlformats.org/officeDocument/2006/relationships/customXml" Target="../ink/ink875.xml"/><Relationship Id="rId198" Type="http://schemas.openxmlformats.org/officeDocument/2006/relationships/image" Target="../media/image897.png"/><Relationship Id="rId202" Type="http://schemas.openxmlformats.org/officeDocument/2006/relationships/image" Target="../media/image899.png"/><Relationship Id="rId223" Type="http://schemas.openxmlformats.org/officeDocument/2006/relationships/customXml" Target="../ink/ink898.xml"/><Relationship Id="rId18" Type="http://schemas.openxmlformats.org/officeDocument/2006/relationships/image" Target="../media/image807.png"/><Relationship Id="rId39" Type="http://schemas.openxmlformats.org/officeDocument/2006/relationships/customXml" Target="../ink/ink806.xml"/><Relationship Id="rId50" Type="http://schemas.openxmlformats.org/officeDocument/2006/relationships/image" Target="../media/image823.png"/><Relationship Id="rId104" Type="http://schemas.openxmlformats.org/officeDocument/2006/relationships/image" Target="../media/image850.png"/><Relationship Id="rId125" Type="http://schemas.openxmlformats.org/officeDocument/2006/relationships/customXml" Target="../ink/ink849.xml"/><Relationship Id="rId146" Type="http://schemas.openxmlformats.org/officeDocument/2006/relationships/image" Target="../media/image871.png"/><Relationship Id="rId167" Type="http://schemas.openxmlformats.org/officeDocument/2006/relationships/customXml" Target="../ink/ink870.xml"/><Relationship Id="rId188" Type="http://schemas.openxmlformats.org/officeDocument/2006/relationships/image" Target="../media/image892.png"/><Relationship Id="rId71" Type="http://schemas.openxmlformats.org/officeDocument/2006/relationships/customXml" Target="../ink/ink822.xml"/><Relationship Id="rId92" Type="http://schemas.openxmlformats.org/officeDocument/2006/relationships/image" Target="../media/image844.png"/><Relationship Id="rId213" Type="http://schemas.openxmlformats.org/officeDocument/2006/relationships/customXml" Target="../ink/ink893.xml"/><Relationship Id="rId2" Type="http://schemas.openxmlformats.org/officeDocument/2006/relationships/image" Target="../media/image799.png"/><Relationship Id="rId29" Type="http://schemas.openxmlformats.org/officeDocument/2006/relationships/customXml" Target="../ink/ink801.xml"/><Relationship Id="rId40" Type="http://schemas.openxmlformats.org/officeDocument/2006/relationships/image" Target="../media/image818.png"/><Relationship Id="rId115" Type="http://schemas.openxmlformats.org/officeDocument/2006/relationships/customXml" Target="../ink/ink844.xml"/><Relationship Id="rId136" Type="http://schemas.openxmlformats.org/officeDocument/2006/relationships/image" Target="../media/image866.png"/><Relationship Id="rId157" Type="http://schemas.openxmlformats.org/officeDocument/2006/relationships/customXml" Target="../ink/ink865.xml"/><Relationship Id="rId178" Type="http://schemas.openxmlformats.org/officeDocument/2006/relationships/image" Target="../media/image887.png"/><Relationship Id="rId61" Type="http://schemas.openxmlformats.org/officeDocument/2006/relationships/customXml" Target="../ink/ink817.xml"/><Relationship Id="rId82" Type="http://schemas.openxmlformats.org/officeDocument/2006/relationships/image" Target="../media/image839.png"/><Relationship Id="rId199" Type="http://schemas.openxmlformats.org/officeDocument/2006/relationships/customXml" Target="../ink/ink886.xml"/><Relationship Id="rId203" Type="http://schemas.openxmlformats.org/officeDocument/2006/relationships/customXml" Target="../ink/ink888.xml"/><Relationship Id="rId19" Type="http://schemas.openxmlformats.org/officeDocument/2006/relationships/customXml" Target="../ink/ink796.xml"/><Relationship Id="rId224" Type="http://schemas.openxmlformats.org/officeDocument/2006/relationships/image" Target="../media/image910.png"/><Relationship Id="rId30" Type="http://schemas.openxmlformats.org/officeDocument/2006/relationships/image" Target="../media/image813.png"/><Relationship Id="rId105" Type="http://schemas.openxmlformats.org/officeDocument/2006/relationships/customXml" Target="../ink/ink839.xml"/><Relationship Id="rId126" Type="http://schemas.openxmlformats.org/officeDocument/2006/relationships/image" Target="../media/image861.png"/><Relationship Id="rId147" Type="http://schemas.openxmlformats.org/officeDocument/2006/relationships/customXml" Target="../ink/ink860.xml"/><Relationship Id="rId168" Type="http://schemas.openxmlformats.org/officeDocument/2006/relationships/image" Target="../media/image882.png"/><Relationship Id="rId51" Type="http://schemas.openxmlformats.org/officeDocument/2006/relationships/customXml" Target="../ink/ink812.xml"/><Relationship Id="rId72" Type="http://schemas.openxmlformats.org/officeDocument/2006/relationships/image" Target="../media/image834.png"/><Relationship Id="rId93" Type="http://schemas.openxmlformats.org/officeDocument/2006/relationships/customXml" Target="../ink/ink833.xml"/><Relationship Id="rId189" Type="http://schemas.openxmlformats.org/officeDocument/2006/relationships/customXml" Target="../ink/ink88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.xml"/><Relationship Id="rId21" Type="http://schemas.openxmlformats.org/officeDocument/2006/relationships/image" Target="../media/image11.png"/><Relationship Id="rId42" Type="http://schemas.openxmlformats.org/officeDocument/2006/relationships/customXml" Target="../ink/ink20.xml"/><Relationship Id="rId47" Type="http://schemas.openxmlformats.org/officeDocument/2006/relationships/image" Target="../media/image24.png"/><Relationship Id="rId63" Type="http://schemas.openxmlformats.org/officeDocument/2006/relationships/image" Target="../media/image32.png"/><Relationship Id="rId68" Type="http://schemas.openxmlformats.org/officeDocument/2006/relationships/customXml" Target="../ink/ink33.xml"/><Relationship Id="rId16" Type="http://schemas.openxmlformats.org/officeDocument/2006/relationships/customXml" Target="../ink/ink7.xml"/><Relationship Id="rId11" Type="http://schemas.openxmlformats.org/officeDocument/2006/relationships/image" Target="../media/image6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19.png"/><Relationship Id="rId40" Type="http://schemas.openxmlformats.org/officeDocument/2006/relationships/customXml" Target="../ink/ink19.xml"/><Relationship Id="rId45" Type="http://schemas.openxmlformats.org/officeDocument/2006/relationships/image" Target="../media/image23.png"/><Relationship Id="rId53" Type="http://schemas.openxmlformats.org/officeDocument/2006/relationships/image" Target="../media/image27.png"/><Relationship Id="rId58" Type="http://schemas.openxmlformats.org/officeDocument/2006/relationships/customXml" Target="../ink/ink28.xml"/><Relationship Id="rId66" Type="http://schemas.openxmlformats.org/officeDocument/2006/relationships/customXml" Target="../ink/ink32.xml"/><Relationship Id="rId74" Type="http://schemas.openxmlformats.org/officeDocument/2006/relationships/customXml" Target="../ink/ink36.xml"/><Relationship Id="rId5" Type="http://schemas.openxmlformats.org/officeDocument/2006/relationships/image" Target="../media/image3.png"/><Relationship Id="rId61" Type="http://schemas.openxmlformats.org/officeDocument/2006/relationships/image" Target="../media/image31.png"/><Relationship Id="rId19" Type="http://schemas.openxmlformats.org/officeDocument/2006/relationships/image" Target="../media/image1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14.png"/><Relationship Id="rId30" Type="http://schemas.openxmlformats.org/officeDocument/2006/relationships/customXml" Target="../ink/ink14.xml"/><Relationship Id="rId35" Type="http://schemas.openxmlformats.org/officeDocument/2006/relationships/image" Target="../media/image18.png"/><Relationship Id="rId43" Type="http://schemas.openxmlformats.org/officeDocument/2006/relationships/image" Target="../media/image22.png"/><Relationship Id="rId48" Type="http://schemas.openxmlformats.org/officeDocument/2006/relationships/customXml" Target="../ink/ink23.xml"/><Relationship Id="rId56" Type="http://schemas.openxmlformats.org/officeDocument/2006/relationships/customXml" Target="../ink/ink27.xml"/><Relationship Id="rId64" Type="http://schemas.openxmlformats.org/officeDocument/2006/relationships/customXml" Target="../ink/ink31.xml"/><Relationship Id="rId69" Type="http://schemas.openxmlformats.org/officeDocument/2006/relationships/image" Target="../media/image35.png"/><Relationship Id="rId77" Type="http://schemas.openxmlformats.org/officeDocument/2006/relationships/image" Target="../media/image39.png"/><Relationship Id="rId8" Type="http://schemas.openxmlformats.org/officeDocument/2006/relationships/customXml" Target="../ink/ink3.xml"/><Relationship Id="rId51" Type="http://schemas.openxmlformats.org/officeDocument/2006/relationships/image" Target="../media/image26.png"/><Relationship Id="rId72" Type="http://schemas.openxmlformats.org/officeDocument/2006/relationships/customXml" Target="../ink/ink35.xml"/><Relationship Id="rId3" Type="http://schemas.openxmlformats.org/officeDocument/2006/relationships/image" Target="../media/image2.png"/><Relationship Id="rId12" Type="http://schemas.openxmlformats.org/officeDocument/2006/relationships/customXml" Target="../ink/ink5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18.xml"/><Relationship Id="rId46" Type="http://schemas.openxmlformats.org/officeDocument/2006/relationships/customXml" Target="../ink/ink22.xml"/><Relationship Id="rId59" Type="http://schemas.openxmlformats.org/officeDocument/2006/relationships/image" Target="../media/image30.png"/><Relationship Id="rId67" Type="http://schemas.openxmlformats.org/officeDocument/2006/relationships/image" Target="../media/image34.png"/><Relationship Id="rId20" Type="http://schemas.openxmlformats.org/officeDocument/2006/relationships/customXml" Target="../ink/ink9.xml"/><Relationship Id="rId41" Type="http://schemas.openxmlformats.org/officeDocument/2006/relationships/image" Target="../media/image21.png"/><Relationship Id="rId54" Type="http://schemas.openxmlformats.org/officeDocument/2006/relationships/customXml" Target="../ink/ink26.xml"/><Relationship Id="rId62" Type="http://schemas.openxmlformats.org/officeDocument/2006/relationships/customXml" Target="../ink/ink30.xml"/><Relationship Id="rId70" Type="http://schemas.openxmlformats.org/officeDocument/2006/relationships/customXml" Target="../ink/ink34.xml"/><Relationship Id="rId75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49" Type="http://schemas.openxmlformats.org/officeDocument/2006/relationships/image" Target="../media/image25.png"/><Relationship Id="rId57" Type="http://schemas.openxmlformats.org/officeDocument/2006/relationships/image" Target="../media/image29.png"/><Relationship Id="rId10" Type="http://schemas.openxmlformats.org/officeDocument/2006/relationships/customXml" Target="../ink/ink4.xml"/><Relationship Id="rId31" Type="http://schemas.openxmlformats.org/officeDocument/2006/relationships/image" Target="../media/image16.png"/><Relationship Id="rId44" Type="http://schemas.openxmlformats.org/officeDocument/2006/relationships/customXml" Target="../ink/ink21.xml"/><Relationship Id="rId52" Type="http://schemas.openxmlformats.org/officeDocument/2006/relationships/customXml" Target="../ink/ink25.xml"/><Relationship Id="rId60" Type="http://schemas.openxmlformats.org/officeDocument/2006/relationships/customXml" Target="../ink/ink29.xml"/><Relationship Id="rId65" Type="http://schemas.openxmlformats.org/officeDocument/2006/relationships/image" Target="../media/image33.png"/><Relationship Id="rId73" Type="http://schemas.openxmlformats.org/officeDocument/2006/relationships/image" Target="../media/image37.png"/><Relationship Id="rId4" Type="http://schemas.openxmlformats.org/officeDocument/2006/relationships/customXml" Target="../ink/ink1.xml"/><Relationship Id="rId9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customXml" Target="../ink/ink8.xml"/><Relationship Id="rId39" Type="http://schemas.openxmlformats.org/officeDocument/2006/relationships/image" Target="../media/image20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28.png"/><Relationship Id="rId76" Type="http://schemas.openxmlformats.org/officeDocument/2006/relationships/customXml" Target="../ink/ink37.xml"/><Relationship Id="rId7" Type="http://schemas.openxmlformats.org/officeDocument/2006/relationships/image" Target="../media/image4.png"/><Relationship Id="rId71" Type="http://schemas.openxmlformats.org/officeDocument/2006/relationships/image" Target="../media/image36.png"/><Relationship Id="rId2" Type="http://schemas.openxmlformats.org/officeDocument/2006/relationships/image" Target="../media/image1.png"/><Relationship Id="rId2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57.xml"/><Relationship Id="rId671" Type="http://schemas.openxmlformats.org/officeDocument/2006/relationships/customXml" Target="../ink/ink1235.xml"/><Relationship Id="rId769" Type="http://schemas.openxmlformats.org/officeDocument/2006/relationships/customXml" Target="../ink/ink1284.xml"/><Relationship Id="rId21" Type="http://schemas.openxmlformats.org/officeDocument/2006/relationships/customXml" Target="../ink/ink909.xml"/><Relationship Id="rId324" Type="http://schemas.openxmlformats.org/officeDocument/2006/relationships/image" Target="../media/image1073.png"/><Relationship Id="rId531" Type="http://schemas.openxmlformats.org/officeDocument/2006/relationships/customXml" Target="../ink/ink1165.xml"/><Relationship Id="rId629" Type="http://schemas.openxmlformats.org/officeDocument/2006/relationships/customXml" Target="../ink/ink1214.xml"/><Relationship Id="rId170" Type="http://schemas.openxmlformats.org/officeDocument/2006/relationships/image" Target="../media/image996.png"/><Relationship Id="rId836" Type="http://schemas.openxmlformats.org/officeDocument/2006/relationships/image" Target="../media/image1328.png"/><Relationship Id="rId268" Type="http://schemas.openxmlformats.org/officeDocument/2006/relationships/image" Target="../media/image1045.png"/><Relationship Id="rId475" Type="http://schemas.openxmlformats.org/officeDocument/2006/relationships/customXml" Target="../ink/ink1137.xml"/><Relationship Id="rId682" Type="http://schemas.openxmlformats.org/officeDocument/2006/relationships/image" Target="../media/image1251.png"/><Relationship Id="rId32" Type="http://schemas.openxmlformats.org/officeDocument/2006/relationships/image" Target="../media/image927.png"/><Relationship Id="rId128" Type="http://schemas.openxmlformats.org/officeDocument/2006/relationships/image" Target="../media/image975.png"/><Relationship Id="rId335" Type="http://schemas.openxmlformats.org/officeDocument/2006/relationships/customXml" Target="../ink/ink1066.xml"/><Relationship Id="rId542" Type="http://schemas.openxmlformats.org/officeDocument/2006/relationships/image" Target="../media/image1181.png"/><Relationship Id="rId181" Type="http://schemas.openxmlformats.org/officeDocument/2006/relationships/customXml" Target="../ink/ink989.xml"/><Relationship Id="rId402" Type="http://schemas.openxmlformats.org/officeDocument/2006/relationships/image" Target="../media/image1111.png"/><Relationship Id="rId847" Type="http://schemas.openxmlformats.org/officeDocument/2006/relationships/customXml" Target="../ink/ink1323.xml"/><Relationship Id="rId279" Type="http://schemas.openxmlformats.org/officeDocument/2006/relationships/customXml" Target="../ink/ink1038.xml"/><Relationship Id="rId486" Type="http://schemas.openxmlformats.org/officeDocument/2006/relationships/image" Target="../media/image1153.png"/><Relationship Id="rId693" Type="http://schemas.openxmlformats.org/officeDocument/2006/relationships/customXml" Target="../ink/ink1246.xml"/><Relationship Id="rId707" Type="http://schemas.openxmlformats.org/officeDocument/2006/relationships/customXml" Target="../ink/ink1253.xml"/><Relationship Id="rId43" Type="http://schemas.openxmlformats.org/officeDocument/2006/relationships/customXml" Target="../ink/ink920.xml"/><Relationship Id="rId139" Type="http://schemas.openxmlformats.org/officeDocument/2006/relationships/customXml" Target="../ink/ink968.xml"/><Relationship Id="rId346" Type="http://schemas.openxmlformats.org/officeDocument/2006/relationships/image" Target="../media/image1084.png"/><Relationship Id="rId553" Type="http://schemas.openxmlformats.org/officeDocument/2006/relationships/customXml" Target="../ink/ink1176.xml"/><Relationship Id="rId760" Type="http://schemas.openxmlformats.org/officeDocument/2006/relationships/image" Target="../media/image1290.png"/><Relationship Id="rId192" Type="http://schemas.openxmlformats.org/officeDocument/2006/relationships/image" Target="../media/image1007.png"/><Relationship Id="rId206" Type="http://schemas.openxmlformats.org/officeDocument/2006/relationships/image" Target="../media/image1014.png"/><Relationship Id="rId413" Type="http://schemas.openxmlformats.org/officeDocument/2006/relationships/customXml" Target="../ink/ink1106.xml"/><Relationship Id="rId497" Type="http://schemas.openxmlformats.org/officeDocument/2006/relationships/customXml" Target="../ink/ink1148.xml"/><Relationship Id="rId620" Type="http://schemas.openxmlformats.org/officeDocument/2006/relationships/image" Target="../media/image1220.png"/><Relationship Id="rId718" Type="http://schemas.openxmlformats.org/officeDocument/2006/relationships/image" Target="../media/image1269.png"/><Relationship Id="rId357" Type="http://schemas.openxmlformats.org/officeDocument/2006/relationships/image" Target="../media/image1089.png"/><Relationship Id="rId54" Type="http://schemas.openxmlformats.org/officeDocument/2006/relationships/image" Target="../media/image938.png"/><Relationship Id="rId217" Type="http://schemas.openxmlformats.org/officeDocument/2006/relationships/customXml" Target="../ink/ink1007.xml"/><Relationship Id="rId564" Type="http://schemas.openxmlformats.org/officeDocument/2006/relationships/image" Target="../media/image1192.png"/><Relationship Id="rId771" Type="http://schemas.openxmlformats.org/officeDocument/2006/relationships/customXml" Target="../ink/ink1285.xml"/><Relationship Id="rId424" Type="http://schemas.openxmlformats.org/officeDocument/2006/relationships/image" Target="../media/image1122.png"/><Relationship Id="rId631" Type="http://schemas.openxmlformats.org/officeDocument/2006/relationships/customXml" Target="../ink/ink1215.xml"/><Relationship Id="rId729" Type="http://schemas.openxmlformats.org/officeDocument/2006/relationships/customXml" Target="../ink/ink1264.xml"/><Relationship Id="rId270" Type="http://schemas.openxmlformats.org/officeDocument/2006/relationships/image" Target="../media/image1046.png"/><Relationship Id="rId65" Type="http://schemas.openxmlformats.org/officeDocument/2006/relationships/customXml" Target="../ink/ink931.xml"/><Relationship Id="rId130" Type="http://schemas.openxmlformats.org/officeDocument/2006/relationships/image" Target="../media/image976.png"/><Relationship Id="rId368" Type="http://schemas.openxmlformats.org/officeDocument/2006/relationships/customXml" Target="../ink/ink1083.xml"/><Relationship Id="rId575" Type="http://schemas.openxmlformats.org/officeDocument/2006/relationships/customXml" Target="../ink/ink1187.xml"/><Relationship Id="rId782" Type="http://schemas.openxmlformats.org/officeDocument/2006/relationships/image" Target="../media/image1301.png"/><Relationship Id="rId228" Type="http://schemas.openxmlformats.org/officeDocument/2006/relationships/image" Target="../media/image1025.png"/><Relationship Id="rId435" Type="http://schemas.openxmlformats.org/officeDocument/2006/relationships/customXml" Target="../ink/ink1117.xml"/><Relationship Id="rId642" Type="http://schemas.openxmlformats.org/officeDocument/2006/relationships/image" Target="../media/image1231.png"/><Relationship Id="rId281" Type="http://schemas.openxmlformats.org/officeDocument/2006/relationships/customXml" Target="../ink/ink1039.xml"/><Relationship Id="rId502" Type="http://schemas.openxmlformats.org/officeDocument/2006/relationships/image" Target="../media/image1161.png"/><Relationship Id="rId76" Type="http://schemas.openxmlformats.org/officeDocument/2006/relationships/image" Target="../media/image949.png"/><Relationship Id="rId141" Type="http://schemas.openxmlformats.org/officeDocument/2006/relationships/customXml" Target="../ink/ink969.xml"/><Relationship Id="rId379" Type="http://schemas.openxmlformats.org/officeDocument/2006/relationships/image" Target="../media/image1100.png"/><Relationship Id="rId586" Type="http://schemas.openxmlformats.org/officeDocument/2006/relationships/image" Target="../media/image1203.png"/><Relationship Id="rId793" Type="http://schemas.openxmlformats.org/officeDocument/2006/relationships/customXml" Target="../ink/ink1296.xml"/><Relationship Id="rId807" Type="http://schemas.openxmlformats.org/officeDocument/2006/relationships/customXml" Target="../ink/ink1303.xml"/><Relationship Id="rId7" Type="http://schemas.openxmlformats.org/officeDocument/2006/relationships/customXml" Target="../ink/ink902.xml"/><Relationship Id="rId239" Type="http://schemas.openxmlformats.org/officeDocument/2006/relationships/customXml" Target="../ink/ink1018.xml"/><Relationship Id="rId446" Type="http://schemas.openxmlformats.org/officeDocument/2006/relationships/image" Target="../media/image1133.png"/><Relationship Id="rId653" Type="http://schemas.openxmlformats.org/officeDocument/2006/relationships/customXml" Target="../ink/ink1226.xml"/><Relationship Id="rId292" Type="http://schemas.openxmlformats.org/officeDocument/2006/relationships/image" Target="../media/image1057.png"/><Relationship Id="rId306" Type="http://schemas.openxmlformats.org/officeDocument/2006/relationships/image" Target="../media/image1064.png"/><Relationship Id="rId87" Type="http://schemas.openxmlformats.org/officeDocument/2006/relationships/customXml" Target="../ink/ink942.xml"/><Relationship Id="rId513" Type="http://schemas.openxmlformats.org/officeDocument/2006/relationships/customXml" Target="../ink/ink1156.xml"/><Relationship Id="rId597" Type="http://schemas.openxmlformats.org/officeDocument/2006/relationships/customXml" Target="../ink/ink1198.xml"/><Relationship Id="rId720" Type="http://schemas.openxmlformats.org/officeDocument/2006/relationships/image" Target="../media/image1270.png"/><Relationship Id="rId818" Type="http://schemas.openxmlformats.org/officeDocument/2006/relationships/image" Target="../media/image1319.png"/><Relationship Id="rId152" Type="http://schemas.openxmlformats.org/officeDocument/2006/relationships/image" Target="../media/image987.png"/><Relationship Id="rId457" Type="http://schemas.openxmlformats.org/officeDocument/2006/relationships/customXml" Target="../ink/ink1128.xml"/><Relationship Id="rId664" Type="http://schemas.openxmlformats.org/officeDocument/2006/relationships/image" Target="../media/image1242.png"/><Relationship Id="rId14" Type="http://schemas.openxmlformats.org/officeDocument/2006/relationships/image" Target="../media/image918.png"/><Relationship Id="rId317" Type="http://schemas.openxmlformats.org/officeDocument/2006/relationships/customXml" Target="../ink/ink1057.xml"/><Relationship Id="rId524" Type="http://schemas.openxmlformats.org/officeDocument/2006/relationships/image" Target="../media/image1172.png"/><Relationship Id="rId731" Type="http://schemas.openxmlformats.org/officeDocument/2006/relationships/customXml" Target="../ink/ink1265.xml"/><Relationship Id="rId98" Type="http://schemas.openxmlformats.org/officeDocument/2006/relationships/image" Target="../media/image960.png"/><Relationship Id="rId163" Type="http://schemas.openxmlformats.org/officeDocument/2006/relationships/customXml" Target="../ink/ink980.xml"/><Relationship Id="rId370" Type="http://schemas.openxmlformats.org/officeDocument/2006/relationships/customXml" Target="../ink/ink1084.xml"/><Relationship Id="rId829" Type="http://schemas.openxmlformats.org/officeDocument/2006/relationships/customXml" Target="../ink/ink1314.xml"/><Relationship Id="rId230" Type="http://schemas.openxmlformats.org/officeDocument/2006/relationships/image" Target="../media/image1026.png"/><Relationship Id="rId468" Type="http://schemas.openxmlformats.org/officeDocument/2006/relationships/image" Target="../media/image1144.png"/><Relationship Id="rId675" Type="http://schemas.openxmlformats.org/officeDocument/2006/relationships/customXml" Target="../ink/ink1237.xml"/><Relationship Id="rId25" Type="http://schemas.openxmlformats.org/officeDocument/2006/relationships/customXml" Target="../ink/ink911.xml"/><Relationship Id="rId328" Type="http://schemas.openxmlformats.org/officeDocument/2006/relationships/image" Target="../media/image1075.png"/><Relationship Id="rId535" Type="http://schemas.openxmlformats.org/officeDocument/2006/relationships/customXml" Target="../ink/ink1167.xml"/><Relationship Id="rId742" Type="http://schemas.openxmlformats.org/officeDocument/2006/relationships/image" Target="../media/image1281.png"/><Relationship Id="rId174" Type="http://schemas.openxmlformats.org/officeDocument/2006/relationships/image" Target="../media/image998.png"/><Relationship Id="rId381" Type="http://schemas.openxmlformats.org/officeDocument/2006/relationships/image" Target="../media/image1101.png"/><Relationship Id="rId602" Type="http://schemas.openxmlformats.org/officeDocument/2006/relationships/image" Target="../media/image1211.png"/><Relationship Id="rId241" Type="http://schemas.openxmlformats.org/officeDocument/2006/relationships/customXml" Target="../ink/ink1019.xml"/><Relationship Id="rId479" Type="http://schemas.openxmlformats.org/officeDocument/2006/relationships/customXml" Target="../ink/ink1139.xml"/><Relationship Id="rId686" Type="http://schemas.openxmlformats.org/officeDocument/2006/relationships/image" Target="../media/image1253.png"/><Relationship Id="rId36" Type="http://schemas.openxmlformats.org/officeDocument/2006/relationships/image" Target="../media/image929.png"/><Relationship Id="rId339" Type="http://schemas.openxmlformats.org/officeDocument/2006/relationships/customXml" Target="../ink/ink1068.xml"/><Relationship Id="rId546" Type="http://schemas.openxmlformats.org/officeDocument/2006/relationships/image" Target="../media/image1183.png"/><Relationship Id="rId753" Type="http://schemas.openxmlformats.org/officeDocument/2006/relationships/customXml" Target="../ink/ink1276.xml"/><Relationship Id="rId101" Type="http://schemas.openxmlformats.org/officeDocument/2006/relationships/customXml" Target="../ink/ink949.xml"/><Relationship Id="rId185" Type="http://schemas.openxmlformats.org/officeDocument/2006/relationships/customXml" Target="../ink/ink991.xml"/><Relationship Id="rId406" Type="http://schemas.openxmlformats.org/officeDocument/2006/relationships/image" Target="../media/image1113.png"/><Relationship Id="rId392" Type="http://schemas.openxmlformats.org/officeDocument/2006/relationships/image" Target="../media/image1106.png"/><Relationship Id="rId613" Type="http://schemas.openxmlformats.org/officeDocument/2006/relationships/customXml" Target="../ink/ink1206.xml"/><Relationship Id="rId697" Type="http://schemas.openxmlformats.org/officeDocument/2006/relationships/customXml" Target="../ink/ink1248.xml"/><Relationship Id="rId820" Type="http://schemas.openxmlformats.org/officeDocument/2006/relationships/image" Target="../media/image1320.png"/><Relationship Id="rId252" Type="http://schemas.openxmlformats.org/officeDocument/2006/relationships/image" Target="../media/image1037.png"/><Relationship Id="rId47" Type="http://schemas.openxmlformats.org/officeDocument/2006/relationships/customXml" Target="../ink/ink922.xml"/><Relationship Id="rId112" Type="http://schemas.openxmlformats.org/officeDocument/2006/relationships/image" Target="../media/image967.png"/><Relationship Id="rId557" Type="http://schemas.openxmlformats.org/officeDocument/2006/relationships/customXml" Target="../ink/ink1178.xml"/><Relationship Id="rId764" Type="http://schemas.openxmlformats.org/officeDocument/2006/relationships/image" Target="../media/image1292.png"/><Relationship Id="rId196" Type="http://schemas.openxmlformats.org/officeDocument/2006/relationships/image" Target="../media/image1009.png"/><Relationship Id="rId417" Type="http://schemas.openxmlformats.org/officeDocument/2006/relationships/customXml" Target="../ink/ink1108.xml"/><Relationship Id="rId624" Type="http://schemas.openxmlformats.org/officeDocument/2006/relationships/image" Target="../media/image1222.png"/><Relationship Id="rId831" Type="http://schemas.openxmlformats.org/officeDocument/2006/relationships/customXml" Target="../ink/ink1315.xml"/><Relationship Id="rId263" Type="http://schemas.openxmlformats.org/officeDocument/2006/relationships/customXml" Target="../ink/ink1030.xml"/><Relationship Id="rId470" Type="http://schemas.openxmlformats.org/officeDocument/2006/relationships/image" Target="../media/image1145.png"/><Relationship Id="rId58" Type="http://schemas.openxmlformats.org/officeDocument/2006/relationships/image" Target="../media/image940.png"/><Relationship Id="rId123" Type="http://schemas.openxmlformats.org/officeDocument/2006/relationships/customXml" Target="../ink/ink960.xml"/><Relationship Id="rId330" Type="http://schemas.openxmlformats.org/officeDocument/2006/relationships/image" Target="../media/image1076.png"/><Relationship Id="rId568" Type="http://schemas.openxmlformats.org/officeDocument/2006/relationships/image" Target="../media/image1194.png"/><Relationship Id="rId775" Type="http://schemas.openxmlformats.org/officeDocument/2006/relationships/customXml" Target="../ink/ink1287.xml"/><Relationship Id="rId428" Type="http://schemas.openxmlformats.org/officeDocument/2006/relationships/image" Target="../media/image1124.png"/><Relationship Id="rId635" Type="http://schemas.openxmlformats.org/officeDocument/2006/relationships/customXml" Target="../ink/ink1217.xml"/><Relationship Id="rId842" Type="http://schemas.openxmlformats.org/officeDocument/2006/relationships/image" Target="../media/image1331.png"/><Relationship Id="rId274" Type="http://schemas.openxmlformats.org/officeDocument/2006/relationships/image" Target="../media/image1048.png"/><Relationship Id="rId481" Type="http://schemas.openxmlformats.org/officeDocument/2006/relationships/customXml" Target="../ink/ink1140.xml"/><Relationship Id="rId702" Type="http://schemas.openxmlformats.org/officeDocument/2006/relationships/image" Target="../media/image1261.png"/><Relationship Id="rId69" Type="http://schemas.openxmlformats.org/officeDocument/2006/relationships/customXml" Target="../ink/ink933.xml"/><Relationship Id="rId134" Type="http://schemas.openxmlformats.org/officeDocument/2006/relationships/image" Target="../media/image978.png"/><Relationship Id="rId579" Type="http://schemas.openxmlformats.org/officeDocument/2006/relationships/customXml" Target="../ink/ink1189.xml"/><Relationship Id="rId786" Type="http://schemas.openxmlformats.org/officeDocument/2006/relationships/image" Target="../media/image1303.png"/><Relationship Id="rId341" Type="http://schemas.openxmlformats.org/officeDocument/2006/relationships/customXml" Target="../ink/ink1069.xml"/><Relationship Id="rId439" Type="http://schemas.openxmlformats.org/officeDocument/2006/relationships/customXml" Target="../ink/ink1119.xml"/><Relationship Id="rId646" Type="http://schemas.openxmlformats.org/officeDocument/2006/relationships/image" Target="../media/image1233.png"/><Relationship Id="rId201" Type="http://schemas.openxmlformats.org/officeDocument/2006/relationships/customXml" Target="../ink/ink999.xml"/><Relationship Id="rId285" Type="http://schemas.openxmlformats.org/officeDocument/2006/relationships/customXml" Target="../ink/ink1041.xml"/><Relationship Id="rId506" Type="http://schemas.openxmlformats.org/officeDocument/2006/relationships/image" Target="../media/image1163.png"/><Relationship Id="rId853" Type="http://schemas.openxmlformats.org/officeDocument/2006/relationships/customXml" Target="../ink/ink1326.xml"/><Relationship Id="rId492" Type="http://schemas.openxmlformats.org/officeDocument/2006/relationships/image" Target="../media/image1156.png"/><Relationship Id="rId713" Type="http://schemas.openxmlformats.org/officeDocument/2006/relationships/customXml" Target="../ink/ink1256.xml"/><Relationship Id="rId797" Type="http://schemas.openxmlformats.org/officeDocument/2006/relationships/customXml" Target="../ink/ink1298.xml"/><Relationship Id="rId145" Type="http://schemas.openxmlformats.org/officeDocument/2006/relationships/customXml" Target="../ink/ink971.xml"/><Relationship Id="rId352" Type="http://schemas.openxmlformats.org/officeDocument/2006/relationships/image" Target="../media/image1087.png"/><Relationship Id="rId212" Type="http://schemas.openxmlformats.org/officeDocument/2006/relationships/image" Target="../media/image1017.png"/><Relationship Id="rId657" Type="http://schemas.openxmlformats.org/officeDocument/2006/relationships/customXml" Target="../ink/ink1228.xml"/><Relationship Id="rId296" Type="http://schemas.openxmlformats.org/officeDocument/2006/relationships/image" Target="../media/image1059.png"/><Relationship Id="rId517" Type="http://schemas.openxmlformats.org/officeDocument/2006/relationships/customXml" Target="../ink/ink1158.xml"/><Relationship Id="rId724" Type="http://schemas.openxmlformats.org/officeDocument/2006/relationships/image" Target="../media/image1272.png"/><Relationship Id="rId60" Type="http://schemas.openxmlformats.org/officeDocument/2006/relationships/image" Target="../media/image941.png"/><Relationship Id="rId156" Type="http://schemas.openxmlformats.org/officeDocument/2006/relationships/image" Target="../media/image989.png"/><Relationship Id="rId363" Type="http://schemas.openxmlformats.org/officeDocument/2006/relationships/image" Target="../media/image1092.png"/><Relationship Id="rId570" Type="http://schemas.openxmlformats.org/officeDocument/2006/relationships/image" Target="../media/image1195.png"/><Relationship Id="rId223" Type="http://schemas.openxmlformats.org/officeDocument/2006/relationships/customXml" Target="../ink/ink1010.xml"/><Relationship Id="rId430" Type="http://schemas.openxmlformats.org/officeDocument/2006/relationships/image" Target="../media/image1125.png"/><Relationship Id="rId668" Type="http://schemas.openxmlformats.org/officeDocument/2006/relationships/image" Target="../media/image1244.png"/><Relationship Id="rId18" Type="http://schemas.openxmlformats.org/officeDocument/2006/relationships/image" Target="../media/image920.png"/><Relationship Id="rId528" Type="http://schemas.openxmlformats.org/officeDocument/2006/relationships/image" Target="../media/image1174.png"/><Relationship Id="rId735" Type="http://schemas.openxmlformats.org/officeDocument/2006/relationships/customXml" Target="../ink/ink1267.xml"/><Relationship Id="rId167" Type="http://schemas.openxmlformats.org/officeDocument/2006/relationships/customXml" Target="../ink/ink982.xml"/><Relationship Id="rId374" Type="http://schemas.openxmlformats.org/officeDocument/2006/relationships/customXml" Target="../ink/ink1086.xml"/><Relationship Id="rId581" Type="http://schemas.openxmlformats.org/officeDocument/2006/relationships/customXml" Target="../ink/ink1190.xml"/><Relationship Id="rId71" Type="http://schemas.openxmlformats.org/officeDocument/2006/relationships/customXml" Target="../ink/ink934.xml"/><Relationship Id="rId234" Type="http://schemas.openxmlformats.org/officeDocument/2006/relationships/image" Target="../media/image1028.png"/><Relationship Id="rId679" Type="http://schemas.openxmlformats.org/officeDocument/2006/relationships/customXml" Target="../ink/ink1239.xml"/><Relationship Id="rId802" Type="http://schemas.openxmlformats.org/officeDocument/2006/relationships/image" Target="../media/image1311.png"/><Relationship Id="rId2" Type="http://schemas.openxmlformats.org/officeDocument/2006/relationships/image" Target="../media/image912.png"/><Relationship Id="rId29" Type="http://schemas.openxmlformats.org/officeDocument/2006/relationships/customXml" Target="../ink/ink913.xml"/><Relationship Id="rId441" Type="http://schemas.openxmlformats.org/officeDocument/2006/relationships/customXml" Target="../ink/ink1120.xml"/><Relationship Id="rId539" Type="http://schemas.openxmlformats.org/officeDocument/2006/relationships/customXml" Target="../ink/ink1169.xml"/><Relationship Id="rId746" Type="http://schemas.openxmlformats.org/officeDocument/2006/relationships/image" Target="../media/image1283.png"/><Relationship Id="rId178" Type="http://schemas.openxmlformats.org/officeDocument/2006/relationships/image" Target="../media/image1000.png"/><Relationship Id="rId301" Type="http://schemas.openxmlformats.org/officeDocument/2006/relationships/customXml" Target="../ink/ink1049.xml"/><Relationship Id="rId82" Type="http://schemas.openxmlformats.org/officeDocument/2006/relationships/image" Target="../media/image952.png"/><Relationship Id="rId385" Type="http://schemas.openxmlformats.org/officeDocument/2006/relationships/image" Target="../media/image1103.png"/><Relationship Id="rId592" Type="http://schemas.openxmlformats.org/officeDocument/2006/relationships/image" Target="../media/image1206.png"/><Relationship Id="rId606" Type="http://schemas.openxmlformats.org/officeDocument/2006/relationships/image" Target="../media/image1213.png"/><Relationship Id="rId813" Type="http://schemas.openxmlformats.org/officeDocument/2006/relationships/customXml" Target="../ink/ink1306.xml"/><Relationship Id="rId245" Type="http://schemas.openxmlformats.org/officeDocument/2006/relationships/customXml" Target="../ink/ink1021.xml"/><Relationship Id="rId452" Type="http://schemas.openxmlformats.org/officeDocument/2006/relationships/image" Target="../media/image1136.png"/><Relationship Id="rId105" Type="http://schemas.openxmlformats.org/officeDocument/2006/relationships/customXml" Target="../ink/ink951.xml"/><Relationship Id="rId312" Type="http://schemas.openxmlformats.org/officeDocument/2006/relationships/image" Target="../media/image1067.png"/><Relationship Id="rId757" Type="http://schemas.openxmlformats.org/officeDocument/2006/relationships/customXml" Target="../ink/ink1278.xml"/><Relationship Id="rId93" Type="http://schemas.openxmlformats.org/officeDocument/2006/relationships/customXml" Target="../ink/ink945.xml"/><Relationship Id="rId189" Type="http://schemas.openxmlformats.org/officeDocument/2006/relationships/customXml" Target="../ink/ink993.xml"/><Relationship Id="rId396" Type="http://schemas.openxmlformats.org/officeDocument/2006/relationships/image" Target="../media/image1108.png"/><Relationship Id="rId617" Type="http://schemas.openxmlformats.org/officeDocument/2006/relationships/customXml" Target="../ink/ink1208.xml"/><Relationship Id="rId824" Type="http://schemas.openxmlformats.org/officeDocument/2006/relationships/image" Target="../media/image1322.png"/><Relationship Id="rId256" Type="http://schemas.openxmlformats.org/officeDocument/2006/relationships/image" Target="../media/image1039.png"/><Relationship Id="rId463" Type="http://schemas.openxmlformats.org/officeDocument/2006/relationships/customXml" Target="../ink/ink1131.xml"/><Relationship Id="rId670" Type="http://schemas.openxmlformats.org/officeDocument/2006/relationships/image" Target="../media/image1245.png"/><Relationship Id="rId116" Type="http://schemas.openxmlformats.org/officeDocument/2006/relationships/image" Target="../media/image969.png"/><Relationship Id="rId323" Type="http://schemas.openxmlformats.org/officeDocument/2006/relationships/customXml" Target="../ink/ink1060.xml"/><Relationship Id="rId530" Type="http://schemas.openxmlformats.org/officeDocument/2006/relationships/image" Target="../media/image1175.png"/><Relationship Id="rId768" Type="http://schemas.openxmlformats.org/officeDocument/2006/relationships/image" Target="../media/image1294.png"/><Relationship Id="rId20" Type="http://schemas.openxmlformats.org/officeDocument/2006/relationships/image" Target="../media/image921.png"/><Relationship Id="rId628" Type="http://schemas.openxmlformats.org/officeDocument/2006/relationships/image" Target="../media/image1224.png"/><Relationship Id="rId835" Type="http://schemas.openxmlformats.org/officeDocument/2006/relationships/customXml" Target="../ink/ink1317.xml"/><Relationship Id="rId267" Type="http://schemas.openxmlformats.org/officeDocument/2006/relationships/customXml" Target="../ink/ink1032.xml"/><Relationship Id="rId474" Type="http://schemas.openxmlformats.org/officeDocument/2006/relationships/image" Target="../media/image1147.png"/><Relationship Id="rId127" Type="http://schemas.openxmlformats.org/officeDocument/2006/relationships/customXml" Target="../ink/ink962.xml"/><Relationship Id="rId681" Type="http://schemas.openxmlformats.org/officeDocument/2006/relationships/customXml" Target="../ink/ink1240.xml"/><Relationship Id="rId779" Type="http://schemas.openxmlformats.org/officeDocument/2006/relationships/customXml" Target="../ink/ink1289.xml"/><Relationship Id="rId31" Type="http://schemas.openxmlformats.org/officeDocument/2006/relationships/customXml" Target="../ink/ink914.xml"/><Relationship Id="rId334" Type="http://schemas.openxmlformats.org/officeDocument/2006/relationships/image" Target="../media/image1078.png"/><Relationship Id="rId541" Type="http://schemas.openxmlformats.org/officeDocument/2006/relationships/customXml" Target="../ink/ink1170.xml"/><Relationship Id="rId639" Type="http://schemas.openxmlformats.org/officeDocument/2006/relationships/customXml" Target="../ink/ink1219.xml"/><Relationship Id="rId180" Type="http://schemas.openxmlformats.org/officeDocument/2006/relationships/image" Target="../media/image1001.png"/><Relationship Id="rId278" Type="http://schemas.openxmlformats.org/officeDocument/2006/relationships/image" Target="../media/image1050.png"/><Relationship Id="rId401" Type="http://schemas.openxmlformats.org/officeDocument/2006/relationships/customXml" Target="../ink/ink1100.xml"/><Relationship Id="rId846" Type="http://schemas.openxmlformats.org/officeDocument/2006/relationships/image" Target="../media/image1333.png"/><Relationship Id="rId485" Type="http://schemas.openxmlformats.org/officeDocument/2006/relationships/customXml" Target="../ink/ink1142.xml"/><Relationship Id="rId692" Type="http://schemas.openxmlformats.org/officeDocument/2006/relationships/image" Target="../media/image1256.png"/><Relationship Id="rId706" Type="http://schemas.openxmlformats.org/officeDocument/2006/relationships/image" Target="../media/image1263.png"/><Relationship Id="rId42" Type="http://schemas.openxmlformats.org/officeDocument/2006/relationships/image" Target="../media/image932.png"/><Relationship Id="rId138" Type="http://schemas.openxmlformats.org/officeDocument/2006/relationships/image" Target="../media/image980.png"/><Relationship Id="rId345" Type="http://schemas.openxmlformats.org/officeDocument/2006/relationships/customXml" Target="../ink/ink1071.xml"/><Relationship Id="rId552" Type="http://schemas.openxmlformats.org/officeDocument/2006/relationships/image" Target="../media/image1186.png"/><Relationship Id="rId191" Type="http://schemas.openxmlformats.org/officeDocument/2006/relationships/customXml" Target="../ink/ink994.xml"/><Relationship Id="rId205" Type="http://schemas.openxmlformats.org/officeDocument/2006/relationships/customXml" Target="../ink/ink1001.xml"/><Relationship Id="rId412" Type="http://schemas.openxmlformats.org/officeDocument/2006/relationships/image" Target="../media/image1116.png"/><Relationship Id="rId289" Type="http://schemas.openxmlformats.org/officeDocument/2006/relationships/customXml" Target="../ink/ink1043.xml"/><Relationship Id="rId496" Type="http://schemas.openxmlformats.org/officeDocument/2006/relationships/image" Target="../media/image1158.png"/><Relationship Id="rId717" Type="http://schemas.openxmlformats.org/officeDocument/2006/relationships/customXml" Target="../ink/ink1258.xml"/><Relationship Id="rId53" Type="http://schemas.openxmlformats.org/officeDocument/2006/relationships/customXml" Target="../ink/ink925.xml"/><Relationship Id="rId149" Type="http://schemas.openxmlformats.org/officeDocument/2006/relationships/customXml" Target="../ink/ink973.xml"/><Relationship Id="rId356" Type="http://schemas.openxmlformats.org/officeDocument/2006/relationships/customXml" Target="../ink/ink1077.xml"/><Relationship Id="rId563" Type="http://schemas.openxmlformats.org/officeDocument/2006/relationships/customXml" Target="../ink/ink1181.xml"/><Relationship Id="rId770" Type="http://schemas.openxmlformats.org/officeDocument/2006/relationships/image" Target="../media/image1295.png"/><Relationship Id="rId216" Type="http://schemas.openxmlformats.org/officeDocument/2006/relationships/image" Target="../media/image1019.png"/><Relationship Id="rId423" Type="http://schemas.openxmlformats.org/officeDocument/2006/relationships/customXml" Target="../ink/ink1111.xml"/><Relationship Id="rId630" Type="http://schemas.openxmlformats.org/officeDocument/2006/relationships/image" Target="../media/image1225.png"/><Relationship Id="rId728" Type="http://schemas.openxmlformats.org/officeDocument/2006/relationships/image" Target="../media/image1274.png"/><Relationship Id="rId64" Type="http://schemas.openxmlformats.org/officeDocument/2006/relationships/image" Target="../media/image943.png"/><Relationship Id="rId367" Type="http://schemas.openxmlformats.org/officeDocument/2006/relationships/image" Target="../media/image1094.png"/><Relationship Id="rId574" Type="http://schemas.openxmlformats.org/officeDocument/2006/relationships/image" Target="../media/image1197.png"/><Relationship Id="rId227" Type="http://schemas.openxmlformats.org/officeDocument/2006/relationships/customXml" Target="../ink/ink1012.xml"/><Relationship Id="rId781" Type="http://schemas.openxmlformats.org/officeDocument/2006/relationships/customXml" Target="../ink/ink1290.xml"/><Relationship Id="rId434" Type="http://schemas.openxmlformats.org/officeDocument/2006/relationships/image" Target="../media/image1127.png"/><Relationship Id="rId641" Type="http://schemas.openxmlformats.org/officeDocument/2006/relationships/customXml" Target="../ink/ink1220.xml"/><Relationship Id="rId739" Type="http://schemas.openxmlformats.org/officeDocument/2006/relationships/customXml" Target="../ink/ink1269.xml"/><Relationship Id="rId280" Type="http://schemas.openxmlformats.org/officeDocument/2006/relationships/image" Target="../media/image1051.png"/><Relationship Id="rId501" Type="http://schemas.openxmlformats.org/officeDocument/2006/relationships/customXml" Target="../ink/ink1150.xml"/><Relationship Id="rId75" Type="http://schemas.openxmlformats.org/officeDocument/2006/relationships/customXml" Target="../ink/ink936.xml"/><Relationship Id="rId140" Type="http://schemas.openxmlformats.org/officeDocument/2006/relationships/image" Target="../media/image981.png"/><Relationship Id="rId378" Type="http://schemas.openxmlformats.org/officeDocument/2006/relationships/customXml" Target="../ink/ink1088.xml"/><Relationship Id="rId585" Type="http://schemas.openxmlformats.org/officeDocument/2006/relationships/customXml" Target="../ink/ink1192.xml"/><Relationship Id="rId792" Type="http://schemas.openxmlformats.org/officeDocument/2006/relationships/image" Target="../media/image1306.png"/><Relationship Id="rId806" Type="http://schemas.openxmlformats.org/officeDocument/2006/relationships/image" Target="../media/image1313.png"/><Relationship Id="rId6" Type="http://schemas.openxmlformats.org/officeDocument/2006/relationships/image" Target="../media/image914.png"/><Relationship Id="rId238" Type="http://schemas.openxmlformats.org/officeDocument/2006/relationships/image" Target="../media/image1030.png"/><Relationship Id="rId445" Type="http://schemas.openxmlformats.org/officeDocument/2006/relationships/customXml" Target="../ink/ink1122.xml"/><Relationship Id="rId652" Type="http://schemas.openxmlformats.org/officeDocument/2006/relationships/image" Target="../media/image1236.png"/><Relationship Id="rId291" Type="http://schemas.openxmlformats.org/officeDocument/2006/relationships/customXml" Target="../ink/ink1044.xml"/><Relationship Id="rId305" Type="http://schemas.openxmlformats.org/officeDocument/2006/relationships/customXml" Target="../ink/ink1051.xml"/><Relationship Id="rId512" Type="http://schemas.openxmlformats.org/officeDocument/2006/relationships/image" Target="../media/image1166.png"/><Relationship Id="rId86" Type="http://schemas.openxmlformats.org/officeDocument/2006/relationships/image" Target="../media/image954.png"/><Relationship Id="rId151" Type="http://schemas.openxmlformats.org/officeDocument/2006/relationships/customXml" Target="../ink/ink974.xml"/><Relationship Id="rId389" Type="http://schemas.openxmlformats.org/officeDocument/2006/relationships/image" Target="../media/image1105.png"/><Relationship Id="rId596" Type="http://schemas.openxmlformats.org/officeDocument/2006/relationships/image" Target="../media/image1208.png"/><Relationship Id="rId817" Type="http://schemas.openxmlformats.org/officeDocument/2006/relationships/customXml" Target="../ink/ink1308.xml"/><Relationship Id="rId249" Type="http://schemas.openxmlformats.org/officeDocument/2006/relationships/customXml" Target="../ink/ink1023.xml"/><Relationship Id="rId456" Type="http://schemas.openxmlformats.org/officeDocument/2006/relationships/image" Target="../media/image1138.png"/><Relationship Id="rId663" Type="http://schemas.openxmlformats.org/officeDocument/2006/relationships/customXml" Target="../ink/ink1231.xml"/><Relationship Id="rId13" Type="http://schemas.openxmlformats.org/officeDocument/2006/relationships/customXml" Target="../ink/ink905.xml"/><Relationship Id="rId109" Type="http://schemas.openxmlformats.org/officeDocument/2006/relationships/customXml" Target="../ink/ink953.xml"/><Relationship Id="rId316" Type="http://schemas.openxmlformats.org/officeDocument/2006/relationships/image" Target="../media/image1069.png"/><Relationship Id="rId523" Type="http://schemas.openxmlformats.org/officeDocument/2006/relationships/customXml" Target="../ink/ink1161.xml"/><Relationship Id="rId97" Type="http://schemas.openxmlformats.org/officeDocument/2006/relationships/customXml" Target="../ink/ink947.xml"/><Relationship Id="rId730" Type="http://schemas.openxmlformats.org/officeDocument/2006/relationships/image" Target="../media/image1275.png"/><Relationship Id="rId828" Type="http://schemas.openxmlformats.org/officeDocument/2006/relationships/image" Target="../media/image1324.png"/><Relationship Id="rId162" Type="http://schemas.openxmlformats.org/officeDocument/2006/relationships/image" Target="../media/image992.png"/><Relationship Id="rId467" Type="http://schemas.openxmlformats.org/officeDocument/2006/relationships/customXml" Target="../ink/ink1133.xml"/><Relationship Id="rId674" Type="http://schemas.openxmlformats.org/officeDocument/2006/relationships/image" Target="../media/image1247.png"/><Relationship Id="rId24" Type="http://schemas.openxmlformats.org/officeDocument/2006/relationships/image" Target="../media/image923.png"/><Relationship Id="rId327" Type="http://schemas.openxmlformats.org/officeDocument/2006/relationships/customXml" Target="../ink/ink1062.xml"/><Relationship Id="rId534" Type="http://schemas.openxmlformats.org/officeDocument/2006/relationships/image" Target="../media/image1177.png"/><Relationship Id="rId741" Type="http://schemas.openxmlformats.org/officeDocument/2006/relationships/customXml" Target="../ink/ink1270.xml"/><Relationship Id="rId839" Type="http://schemas.openxmlformats.org/officeDocument/2006/relationships/customXml" Target="../ink/ink1319.xml"/><Relationship Id="rId173" Type="http://schemas.openxmlformats.org/officeDocument/2006/relationships/customXml" Target="../ink/ink985.xml"/><Relationship Id="rId380" Type="http://schemas.openxmlformats.org/officeDocument/2006/relationships/customXml" Target="../ink/ink1089.xml"/><Relationship Id="rId601" Type="http://schemas.openxmlformats.org/officeDocument/2006/relationships/customXml" Target="../ink/ink1200.xml"/><Relationship Id="rId240" Type="http://schemas.openxmlformats.org/officeDocument/2006/relationships/image" Target="../media/image1031.png"/><Relationship Id="rId478" Type="http://schemas.openxmlformats.org/officeDocument/2006/relationships/image" Target="../media/image1149.png"/><Relationship Id="rId685" Type="http://schemas.openxmlformats.org/officeDocument/2006/relationships/customXml" Target="../ink/ink1242.xml"/><Relationship Id="rId850" Type="http://schemas.openxmlformats.org/officeDocument/2006/relationships/image" Target="../media/image1335.png"/><Relationship Id="rId35" Type="http://schemas.openxmlformats.org/officeDocument/2006/relationships/customXml" Target="../ink/ink916.xml"/><Relationship Id="rId77" Type="http://schemas.openxmlformats.org/officeDocument/2006/relationships/customXml" Target="../ink/ink937.xml"/><Relationship Id="rId100" Type="http://schemas.openxmlformats.org/officeDocument/2006/relationships/image" Target="../media/image961.png"/><Relationship Id="rId282" Type="http://schemas.openxmlformats.org/officeDocument/2006/relationships/image" Target="../media/image1052.png"/><Relationship Id="rId338" Type="http://schemas.openxmlformats.org/officeDocument/2006/relationships/image" Target="../media/image1080.png"/><Relationship Id="rId503" Type="http://schemas.openxmlformats.org/officeDocument/2006/relationships/customXml" Target="../ink/ink1151.xml"/><Relationship Id="rId545" Type="http://schemas.openxmlformats.org/officeDocument/2006/relationships/customXml" Target="../ink/ink1172.xml"/><Relationship Id="rId587" Type="http://schemas.openxmlformats.org/officeDocument/2006/relationships/customXml" Target="../ink/ink1193.xml"/><Relationship Id="rId710" Type="http://schemas.openxmlformats.org/officeDocument/2006/relationships/image" Target="../media/image1265.png"/><Relationship Id="rId752" Type="http://schemas.openxmlformats.org/officeDocument/2006/relationships/image" Target="../media/image1286.png"/><Relationship Id="rId808" Type="http://schemas.openxmlformats.org/officeDocument/2006/relationships/image" Target="../media/image1314.png"/><Relationship Id="rId8" Type="http://schemas.openxmlformats.org/officeDocument/2006/relationships/image" Target="../media/image915.png"/><Relationship Id="rId142" Type="http://schemas.openxmlformats.org/officeDocument/2006/relationships/image" Target="../media/image982.png"/><Relationship Id="rId184" Type="http://schemas.openxmlformats.org/officeDocument/2006/relationships/image" Target="../media/image1003.png"/><Relationship Id="rId391" Type="http://schemas.openxmlformats.org/officeDocument/2006/relationships/customXml" Target="../ink/ink1095.xml"/><Relationship Id="rId405" Type="http://schemas.openxmlformats.org/officeDocument/2006/relationships/customXml" Target="../ink/ink1102.xml"/><Relationship Id="rId447" Type="http://schemas.openxmlformats.org/officeDocument/2006/relationships/customXml" Target="../ink/ink1123.xml"/><Relationship Id="rId612" Type="http://schemas.openxmlformats.org/officeDocument/2006/relationships/image" Target="../media/image1216.png"/><Relationship Id="rId794" Type="http://schemas.openxmlformats.org/officeDocument/2006/relationships/image" Target="../media/image1307.png"/><Relationship Id="rId251" Type="http://schemas.openxmlformats.org/officeDocument/2006/relationships/customXml" Target="../ink/ink1024.xml"/><Relationship Id="rId489" Type="http://schemas.openxmlformats.org/officeDocument/2006/relationships/customXml" Target="../ink/ink1144.xml"/><Relationship Id="rId654" Type="http://schemas.openxmlformats.org/officeDocument/2006/relationships/image" Target="../media/image1237.png"/><Relationship Id="rId696" Type="http://schemas.openxmlformats.org/officeDocument/2006/relationships/image" Target="../media/image1258.png"/><Relationship Id="rId46" Type="http://schemas.openxmlformats.org/officeDocument/2006/relationships/image" Target="../media/image934.png"/><Relationship Id="rId293" Type="http://schemas.openxmlformats.org/officeDocument/2006/relationships/customXml" Target="../ink/ink1045.xml"/><Relationship Id="rId307" Type="http://schemas.openxmlformats.org/officeDocument/2006/relationships/customXml" Target="../ink/ink1052.xml"/><Relationship Id="rId349" Type="http://schemas.openxmlformats.org/officeDocument/2006/relationships/customXml" Target="../ink/ink1073.xml"/><Relationship Id="rId514" Type="http://schemas.openxmlformats.org/officeDocument/2006/relationships/image" Target="../media/image1167.png"/><Relationship Id="rId556" Type="http://schemas.openxmlformats.org/officeDocument/2006/relationships/image" Target="../media/image1188.png"/><Relationship Id="rId721" Type="http://schemas.openxmlformats.org/officeDocument/2006/relationships/customXml" Target="../ink/ink1260.xml"/><Relationship Id="rId763" Type="http://schemas.openxmlformats.org/officeDocument/2006/relationships/customXml" Target="../ink/ink1281.xml"/><Relationship Id="rId88" Type="http://schemas.openxmlformats.org/officeDocument/2006/relationships/image" Target="../media/image955.png"/><Relationship Id="rId111" Type="http://schemas.openxmlformats.org/officeDocument/2006/relationships/customXml" Target="../ink/ink954.xml"/><Relationship Id="rId153" Type="http://schemas.openxmlformats.org/officeDocument/2006/relationships/customXml" Target="../ink/ink975.xml"/><Relationship Id="rId195" Type="http://schemas.openxmlformats.org/officeDocument/2006/relationships/customXml" Target="../ink/ink996.xml"/><Relationship Id="rId209" Type="http://schemas.openxmlformats.org/officeDocument/2006/relationships/customXml" Target="../ink/ink1003.xml"/><Relationship Id="rId360" Type="http://schemas.openxmlformats.org/officeDocument/2006/relationships/customXml" Target="../ink/ink1079.xml"/><Relationship Id="rId416" Type="http://schemas.openxmlformats.org/officeDocument/2006/relationships/image" Target="../media/image1118.png"/><Relationship Id="rId598" Type="http://schemas.openxmlformats.org/officeDocument/2006/relationships/image" Target="../media/image1209.png"/><Relationship Id="rId819" Type="http://schemas.openxmlformats.org/officeDocument/2006/relationships/customXml" Target="../ink/ink1309.xml"/><Relationship Id="rId220" Type="http://schemas.openxmlformats.org/officeDocument/2006/relationships/image" Target="../media/image1021.png"/><Relationship Id="rId458" Type="http://schemas.openxmlformats.org/officeDocument/2006/relationships/image" Target="../media/image1139.png"/><Relationship Id="rId623" Type="http://schemas.openxmlformats.org/officeDocument/2006/relationships/customXml" Target="../ink/ink1211.xml"/><Relationship Id="rId665" Type="http://schemas.openxmlformats.org/officeDocument/2006/relationships/customXml" Target="../ink/ink1232.xml"/><Relationship Id="rId830" Type="http://schemas.openxmlformats.org/officeDocument/2006/relationships/image" Target="../media/image1325.png"/><Relationship Id="rId15" Type="http://schemas.openxmlformats.org/officeDocument/2006/relationships/customXml" Target="../ink/ink906.xml"/><Relationship Id="rId57" Type="http://schemas.openxmlformats.org/officeDocument/2006/relationships/customXml" Target="../ink/ink927.xml"/><Relationship Id="rId262" Type="http://schemas.openxmlformats.org/officeDocument/2006/relationships/image" Target="../media/image1042.png"/><Relationship Id="rId318" Type="http://schemas.openxmlformats.org/officeDocument/2006/relationships/image" Target="../media/image1070.png"/><Relationship Id="rId525" Type="http://schemas.openxmlformats.org/officeDocument/2006/relationships/customXml" Target="../ink/ink1162.xml"/><Relationship Id="rId567" Type="http://schemas.openxmlformats.org/officeDocument/2006/relationships/customXml" Target="../ink/ink1183.xml"/><Relationship Id="rId732" Type="http://schemas.openxmlformats.org/officeDocument/2006/relationships/image" Target="../media/image1276.png"/><Relationship Id="rId99" Type="http://schemas.openxmlformats.org/officeDocument/2006/relationships/customXml" Target="../ink/ink948.xml"/><Relationship Id="rId122" Type="http://schemas.openxmlformats.org/officeDocument/2006/relationships/image" Target="../media/image972.png"/><Relationship Id="rId164" Type="http://schemas.openxmlformats.org/officeDocument/2006/relationships/image" Target="../media/image993.png"/><Relationship Id="rId371" Type="http://schemas.openxmlformats.org/officeDocument/2006/relationships/image" Target="../media/image1096.png"/><Relationship Id="rId774" Type="http://schemas.openxmlformats.org/officeDocument/2006/relationships/image" Target="../media/image1297.png"/><Relationship Id="rId427" Type="http://schemas.openxmlformats.org/officeDocument/2006/relationships/customXml" Target="../ink/ink1113.xml"/><Relationship Id="rId469" Type="http://schemas.openxmlformats.org/officeDocument/2006/relationships/customXml" Target="../ink/ink1134.xml"/><Relationship Id="rId634" Type="http://schemas.openxmlformats.org/officeDocument/2006/relationships/image" Target="../media/image1227.png"/><Relationship Id="rId676" Type="http://schemas.openxmlformats.org/officeDocument/2006/relationships/image" Target="../media/image1248.png"/><Relationship Id="rId841" Type="http://schemas.openxmlformats.org/officeDocument/2006/relationships/customXml" Target="../ink/ink1320.xml"/><Relationship Id="rId26" Type="http://schemas.openxmlformats.org/officeDocument/2006/relationships/image" Target="../media/image924.png"/><Relationship Id="rId231" Type="http://schemas.openxmlformats.org/officeDocument/2006/relationships/customXml" Target="../ink/ink1014.xml"/><Relationship Id="rId273" Type="http://schemas.openxmlformats.org/officeDocument/2006/relationships/customXml" Target="../ink/ink1035.xml"/><Relationship Id="rId329" Type="http://schemas.openxmlformats.org/officeDocument/2006/relationships/customXml" Target="../ink/ink1063.xml"/><Relationship Id="rId480" Type="http://schemas.openxmlformats.org/officeDocument/2006/relationships/image" Target="../media/image1150.png"/><Relationship Id="rId536" Type="http://schemas.openxmlformats.org/officeDocument/2006/relationships/image" Target="../media/image1178.png"/><Relationship Id="rId701" Type="http://schemas.openxmlformats.org/officeDocument/2006/relationships/customXml" Target="../ink/ink1250.xml"/><Relationship Id="rId68" Type="http://schemas.openxmlformats.org/officeDocument/2006/relationships/image" Target="../media/image945.png"/><Relationship Id="rId133" Type="http://schemas.openxmlformats.org/officeDocument/2006/relationships/customXml" Target="../ink/ink965.xml"/><Relationship Id="rId175" Type="http://schemas.openxmlformats.org/officeDocument/2006/relationships/customXml" Target="../ink/ink986.xml"/><Relationship Id="rId340" Type="http://schemas.openxmlformats.org/officeDocument/2006/relationships/image" Target="../media/image1081.png"/><Relationship Id="rId578" Type="http://schemas.openxmlformats.org/officeDocument/2006/relationships/image" Target="../media/image1199.png"/><Relationship Id="rId743" Type="http://schemas.openxmlformats.org/officeDocument/2006/relationships/customXml" Target="../ink/ink1271.xml"/><Relationship Id="rId785" Type="http://schemas.openxmlformats.org/officeDocument/2006/relationships/customXml" Target="../ink/ink1292.xml"/><Relationship Id="rId200" Type="http://schemas.openxmlformats.org/officeDocument/2006/relationships/image" Target="../media/image1011.png"/><Relationship Id="rId382" Type="http://schemas.openxmlformats.org/officeDocument/2006/relationships/customXml" Target="../ink/ink1090.xml"/><Relationship Id="rId438" Type="http://schemas.openxmlformats.org/officeDocument/2006/relationships/image" Target="../media/image1129.png"/><Relationship Id="rId603" Type="http://schemas.openxmlformats.org/officeDocument/2006/relationships/customXml" Target="../ink/ink1201.xml"/><Relationship Id="rId645" Type="http://schemas.openxmlformats.org/officeDocument/2006/relationships/customXml" Target="../ink/ink1222.xml"/><Relationship Id="rId687" Type="http://schemas.openxmlformats.org/officeDocument/2006/relationships/customXml" Target="../ink/ink1243.xml"/><Relationship Id="rId810" Type="http://schemas.openxmlformats.org/officeDocument/2006/relationships/image" Target="../media/image1315.png"/><Relationship Id="rId852" Type="http://schemas.openxmlformats.org/officeDocument/2006/relationships/image" Target="../media/image1336.png"/><Relationship Id="rId242" Type="http://schemas.openxmlformats.org/officeDocument/2006/relationships/image" Target="../media/image1032.png"/><Relationship Id="rId284" Type="http://schemas.openxmlformats.org/officeDocument/2006/relationships/image" Target="../media/image1053.png"/><Relationship Id="rId491" Type="http://schemas.openxmlformats.org/officeDocument/2006/relationships/customXml" Target="../ink/ink1145.xml"/><Relationship Id="rId505" Type="http://schemas.openxmlformats.org/officeDocument/2006/relationships/customXml" Target="../ink/ink1152.xml"/><Relationship Id="rId712" Type="http://schemas.openxmlformats.org/officeDocument/2006/relationships/image" Target="../media/image1266.png"/><Relationship Id="rId37" Type="http://schemas.openxmlformats.org/officeDocument/2006/relationships/customXml" Target="../ink/ink917.xml"/><Relationship Id="rId79" Type="http://schemas.openxmlformats.org/officeDocument/2006/relationships/customXml" Target="../ink/ink938.xml"/><Relationship Id="rId102" Type="http://schemas.openxmlformats.org/officeDocument/2006/relationships/image" Target="../media/image962.png"/><Relationship Id="rId144" Type="http://schemas.openxmlformats.org/officeDocument/2006/relationships/image" Target="../media/image983.png"/><Relationship Id="rId547" Type="http://schemas.openxmlformats.org/officeDocument/2006/relationships/customXml" Target="../ink/ink1173.xml"/><Relationship Id="rId589" Type="http://schemas.openxmlformats.org/officeDocument/2006/relationships/customXml" Target="../ink/ink1194.xml"/><Relationship Id="rId754" Type="http://schemas.openxmlformats.org/officeDocument/2006/relationships/image" Target="../media/image1287.png"/><Relationship Id="rId796" Type="http://schemas.openxmlformats.org/officeDocument/2006/relationships/image" Target="../media/image1308.png"/><Relationship Id="rId90" Type="http://schemas.openxmlformats.org/officeDocument/2006/relationships/image" Target="../media/image956.png"/><Relationship Id="rId186" Type="http://schemas.openxmlformats.org/officeDocument/2006/relationships/image" Target="../media/image1004.png"/><Relationship Id="rId351" Type="http://schemas.openxmlformats.org/officeDocument/2006/relationships/customXml" Target="../ink/ink1074.xml"/><Relationship Id="rId393" Type="http://schemas.openxmlformats.org/officeDocument/2006/relationships/customXml" Target="../ink/ink1096.xml"/><Relationship Id="rId407" Type="http://schemas.openxmlformats.org/officeDocument/2006/relationships/customXml" Target="../ink/ink1103.xml"/><Relationship Id="rId449" Type="http://schemas.openxmlformats.org/officeDocument/2006/relationships/customXml" Target="../ink/ink1124.xml"/><Relationship Id="rId614" Type="http://schemas.openxmlformats.org/officeDocument/2006/relationships/image" Target="../media/image1217.png"/><Relationship Id="rId656" Type="http://schemas.openxmlformats.org/officeDocument/2006/relationships/image" Target="../media/image1238.png"/><Relationship Id="rId821" Type="http://schemas.openxmlformats.org/officeDocument/2006/relationships/customXml" Target="../ink/ink1310.xml"/><Relationship Id="rId211" Type="http://schemas.openxmlformats.org/officeDocument/2006/relationships/customXml" Target="../ink/ink1004.xml"/><Relationship Id="rId253" Type="http://schemas.openxmlformats.org/officeDocument/2006/relationships/customXml" Target="../ink/ink1025.xml"/><Relationship Id="rId295" Type="http://schemas.openxmlformats.org/officeDocument/2006/relationships/customXml" Target="../ink/ink1046.xml"/><Relationship Id="rId309" Type="http://schemas.openxmlformats.org/officeDocument/2006/relationships/customXml" Target="../ink/ink1053.xml"/><Relationship Id="rId460" Type="http://schemas.openxmlformats.org/officeDocument/2006/relationships/image" Target="../media/image1140.png"/><Relationship Id="rId516" Type="http://schemas.openxmlformats.org/officeDocument/2006/relationships/image" Target="../media/image1168.png"/><Relationship Id="rId698" Type="http://schemas.openxmlformats.org/officeDocument/2006/relationships/image" Target="../media/image1259.png"/><Relationship Id="rId48" Type="http://schemas.openxmlformats.org/officeDocument/2006/relationships/image" Target="../media/image935.png"/><Relationship Id="rId113" Type="http://schemas.openxmlformats.org/officeDocument/2006/relationships/customXml" Target="../ink/ink955.xml"/><Relationship Id="rId320" Type="http://schemas.openxmlformats.org/officeDocument/2006/relationships/image" Target="../media/image1071.png"/><Relationship Id="rId558" Type="http://schemas.openxmlformats.org/officeDocument/2006/relationships/image" Target="../media/image1189.png"/><Relationship Id="rId723" Type="http://schemas.openxmlformats.org/officeDocument/2006/relationships/customXml" Target="../ink/ink1261.xml"/><Relationship Id="rId765" Type="http://schemas.openxmlformats.org/officeDocument/2006/relationships/customXml" Target="../ink/ink1282.xml"/><Relationship Id="rId155" Type="http://schemas.openxmlformats.org/officeDocument/2006/relationships/customXml" Target="../ink/ink976.xml"/><Relationship Id="rId197" Type="http://schemas.openxmlformats.org/officeDocument/2006/relationships/customXml" Target="../ink/ink997.xml"/><Relationship Id="rId362" Type="http://schemas.openxmlformats.org/officeDocument/2006/relationships/customXml" Target="../ink/ink1080.xml"/><Relationship Id="rId418" Type="http://schemas.openxmlformats.org/officeDocument/2006/relationships/image" Target="../media/image1119.png"/><Relationship Id="rId625" Type="http://schemas.openxmlformats.org/officeDocument/2006/relationships/customXml" Target="../ink/ink1212.xml"/><Relationship Id="rId832" Type="http://schemas.openxmlformats.org/officeDocument/2006/relationships/image" Target="../media/image1326.png"/><Relationship Id="rId222" Type="http://schemas.openxmlformats.org/officeDocument/2006/relationships/image" Target="../media/image1022.png"/><Relationship Id="rId264" Type="http://schemas.openxmlformats.org/officeDocument/2006/relationships/image" Target="../media/image1043.png"/><Relationship Id="rId471" Type="http://schemas.openxmlformats.org/officeDocument/2006/relationships/customXml" Target="../ink/ink1135.xml"/><Relationship Id="rId667" Type="http://schemas.openxmlformats.org/officeDocument/2006/relationships/customXml" Target="../ink/ink1233.xml"/><Relationship Id="rId17" Type="http://schemas.openxmlformats.org/officeDocument/2006/relationships/customXml" Target="../ink/ink907.xml"/><Relationship Id="rId59" Type="http://schemas.openxmlformats.org/officeDocument/2006/relationships/customXml" Target="../ink/ink928.xml"/><Relationship Id="rId124" Type="http://schemas.openxmlformats.org/officeDocument/2006/relationships/image" Target="../media/image973.png"/><Relationship Id="rId527" Type="http://schemas.openxmlformats.org/officeDocument/2006/relationships/customXml" Target="../ink/ink1163.xml"/><Relationship Id="rId569" Type="http://schemas.openxmlformats.org/officeDocument/2006/relationships/customXml" Target="../ink/ink1184.xml"/><Relationship Id="rId734" Type="http://schemas.openxmlformats.org/officeDocument/2006/relationships/image" Target="../media/image1277.png"/><Relationship Id="rId776" Type="http://schemas.openxmlformats.org/officeDocument/2006/relationships/image" Target="../media/image1298.png"/><Relationship Id="rId70" Type="http://schemas.openxmlformats.org/officeDocument/2006/relationships/image" Target="../media/image946.png"/><Relationship Id="rId166" Type="http://schemas.openxmlformats.org/officeDocument/2006/relationships/image" Target="../media/image994.png"/><Relationship Id="rId331" Type="http://schemas.openxmlformats.org/officeDocument/2006/relationships/customXml" Target="../ink/ink1064.xml"/><Relationship Id="rId373" Type="http://schemas.openxmlformats.org/officeDocument/2006/relationships/image" Target="../media/image1097.png"/><Relationship Id="rId429" Type="http://schemas.openxmlformats.org/officeDocument/2006/relationships/customXml" Target="../ink/ink1114.xml"/><Relationship Id="rId580" Type="http://schemas.openxmlformats.org/officeDocument/2006/relationships/image" Target="../media/image1200.png"/><Relationship Id="rId636" Type="http://schemas.openxmlformats.org/officeDocument/2006/relationships/image" Target="../media/image1228.png"/><Relationship Id="rId801" Type="http://schemas.openxmlformats.org/officeDocument/2006/relationships/customXml" Target="../ink/ink1300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1015.xml"/><Relationship Id="rId440" Type="http://schemas.openxmlformats.org/officeDocument/2006/relationships/image" Target="../media/image1130.png"/><Relationship Id="rId678" Type="http://schemas.openxmlformats.org/officeDocument/2006/relationships/image" Target="../media/image1249.png"/><Relationship Id="rId843" Type="http://schemas.openxmlformats.org/officeDocument/2006/relationships/customXml" Target="../ink/ink1321.xml"/><Relationship Id="rId28" Type="http://schemas.openxmlformats.org/officeDocument/2006/relationships/image" Target="../media/image925.png"/><Relationship Id="rId275" Type="http://schemas.openxmlformats.org/officeDocument/2006/relationships/customXml" Target="../ink/ink1036.xml"/><Relationship Id="rId300" Type="http://schemas.openxmlformats.org/officeDocument/2006/relationships/image" Target="../media/image1061.png"/><Relationship Id="rId482" Type="http://schemas.openxmlformats.org/officeDocument/2006/relationships/image" Target="../media/image1151.png"/><Relationship Id="rId538" Type="http://schemas.openxmlformats.org/officeDocument/2006/relationships/image" Target="../media/image1179.png"/><Relationship Id="rId703" Type="http://schemas.openxmlformats.org/officeDocument/2006/relationships/customXml" Target="../ink/ink1251.xml"/><Relationship Id="rId745" Type="http://schemas.openxmlformats.org/officeDocument/2006/relationships/customXml" Target="../ink/ink1272.xml"/><Relationship Id="rId81" Type="http://schemas.openxmlformats.org/officeDocument/2006/relationships/customXml" Target="../ink/ink939.xml"/><Relationship Id="rId135" Type="http://schemas.openxmlformats.org/officeDocument/2006/relationships/customXml" Target="../ink/ink966.xml"/><Relationship Id="rId177" Type="http://schemas.openxmlformats.org/officeDocument/2006/relationships/customXml" Target="../ink/ink987.xml"/><Relationship Id="rId342" Type="http://schemas.openxmlformats.org/officeDocument/2006/relationships/image" Target="../media/image1082.png"/><Relationship Id="rId384" Type="http://schemas.openxmlformats.org/officeDocument/2006/relationships/customXml" Target="../ink/ink1091.xml"/><Relationship Id="rId591" Type="http://schemas.openxmlformats.org/officeDocument/2006/relationships/customXml" Target="../ink/ink1195.xml"/><Relationship Id="rId605" Type="http://schemas.openxmlformats.org/officeDocument/2006/relationships/customXml" Target="../ink/ink1202.xml"/><Relationship Id="rId787" Type="http://schemas.openxmlformats.org/officeDocument/2006/relationships/customXml" Target="../ink/ink1293.xml"/><Relationship Id="rId812" Type="http://schemas.openxmlformats.org/officeDocument/2006/relationships/image" Target="../media/image1316.png"/><Relationship Id="rId202" Type="http://schemas.openxmlformats.org/officeDocument/2006/relationships/image" Target="../media/image1012.png"/><Relationship Id="rId244" Type="http://schemas.openxmlformats.org/officeDocument/2006/relationships/image" Target="../media/image1033.png"/><Relationship Id="rId647" Type="http://schemas.openxmlformats.org/officeDocument/2006/relationships/customXml" Target="../ink/ink1223.xml"/><Relationship Id="rId689" Type="http://schemas.openxmlformats.org/officeDocument/2006/relationships/customXml" Target="../ink/ink1244.xml"/><Relationship Id="rId854" Type="http://schemas.openxmlformats.org/officeDocument/2006/relationships/image" Target="../media/image1337.png"/><Relationship Id="rId39" Type="http://schemas.openxmlformats.org/officeDocument/2006/relationships/customXml" Target="../ink/ink918.xml"/><Relationship Id="rId286" Type="http://schemas.openxmlformats.org/officeDocument/2006/relationships/image" Target="../media/image1054.png"/><Relationship Id="rId451" Type="http://schemas.openxmlformats.org/officeDocument/2006/relationships/customXml" Target="../ink/ink1125.xml"/><Relationship Id="rId493" Type="http://schemas.openxmlformats.org/officeDocument/2006/relationships/customXml" Target="../ink/ink1146.xml"/><Relationship Id="rId507" Type="http://schemas.openxmlformats.org/officeDocument/2006/relationships/customXml" Target="../ink/ink1153.xml"/><Relationship Id="rId549" Type="http://schemas.openxmlformats.org/officeDocument/2006/relationships/customXml" Target="../ink/ink1174.xml"/><Relationship Id="rId714" Type="http://schemas.openxmlformats.org/officeDocument/2006/relationships/image" Target="../media/image1267.png"/><Relationship Id="rId756" Type="http://schemas.openxmlformats.org/officeDocument/2006/relationships/image" Target="../media/image1288.png"/><Relationship Id="rId50" Type="http://schemas.openxmlformats.org/officeDocument/2006/relationships/image" Target="../media/image936.png"/><Relationship Id="rId104" Type="http://schemas.openxmlformats.org/officeDocument/2006/relationships/image" Target="../media/image963.png"/><Relationship Id="rId146" Type="http://schemas.openxmlformats.org/officeDocument/2006/relationships/image" Target="../media/image984.png"/><Relationship Id="rId188" Type="http://schemas.openxmlformats.org/officeDocument/2006/relationships/image" Target="../media/image1005.png"/><Relationship Id="rId311" Type="http://schemas.openxmlformats.org/officeDocument/2006/relationships/customXml" Target="../ink/ink1054.xml"/><Relationship Id="rId353" Type="http://schemas.openxmlformats.org/officeDocument/2006/relationships/customXml" Target="../ink/ink1075.xml"/><Relationship Id="rId395" Type="http://schemas.openxmlformats.org/officeDocument/2006/relationships/customXml" Target="../ink/ink1097.xml"/><Relationship Id="rId409" Type="http://schemas.openxmlformats.org/officeDocument/2006/relationships/customXml" Target="../ink/ink1104.xml"/><Relationship Id="rId560" Type="http://schemas.openxmlformats.org/officeDocument/2006/relationships/image" Target="../media/image1190.png"/><Relationship Id="rId798" Type="http://schemas.openxmlformats.org/officeDocument/2006/relationships/image" Target="../media/image1309.png"/><Relationship Id="rId92" Type="http://schemas.openxmlformats.org/officeDocument/2006/relationships/image" Target="../media/image957.png"/><Relationship Id="rId213" Type="http://schemas.openxmlformats.org/officeDocument/2006/relationships/customXml" Target="../ink/ink1005.xml"/><Relationship Id="rId420" Type="http://schemas.openxmlformats.org/officeDocument/2006/relationships/image" Target="../media/image1120.png"/><Relationship Id="rId616" Type="http://schemas.openxmlformats.org/officeDocument/2006/relationships/image" Target="../media/image1218.png"/><Relationship Id="rId658" Type="http://schemas.openxmlformats.org/officeDocument/2006/relationships/image" Target="../media/image1239.png"/><Relationship Id="rId823" Type="http://schemas.openxmlformats.org/officeDocument/2006/relationships/customXml" Target="../ink/ink1311.xml"/><Relationship Id="rId255" Type="http://schemas.openxmlformats.org/officeDocument/2006/relationships/customXml" Target="../ink/ink1026.xml"/><Relationship Id="rId297" Type="http://schemas.openxmlformats.org/officeDocument/2006/relationships/customXml" Target="../ink/ink1047.xml"/><Relationship Id="rId462" Type="http://schemas.openxmlformats.org/officeDocument/2006/relationships/image" Target="../media/image1141.png"/><Relationship Id="rId518" Type="http://schemas.openxmlformats.org/officeDocument/2006/relationships/image" Target="../media/image1169.png"/><Relationship Id="rId725" Type="http://schemas.openxmlformats.org/officeDocument/2006/relationships/customXml" Target="../ink/ink1262.xml"/><Relationship Id="rId115" Type="http://schemas.openxmlformats.org/officeDocument/2006/relationships/customXml" Target="../ink/ink956.xml"/><Relationship Id="rId157" Type="http://schemas.openxmlformats.org/officeDocument/2006/relationships/customXml" Target="../ink/ink977.xml"/><Relationship Id="rId322" Type="http://schemas.openxmlformats.org/officeDocument/2006/relationships/image" Target="../media/image1072.png"/><Relationship Id="rId364" Type="http://schemas.openxmlformats.org/officeDocument/2006/relationships/customXml" Target="../ink/ink1081.xml"/><Relationship Id="rId767" Type="http://schemas.openxmlformats.org/officeDocument/2006/relationships/customXml" Target="../ink/ink1283.xml"/><Relationship Id="rId61" Type="http://schemas.openxmlformats.org/officeDocument/2006/relationships/customXml" Target="../ink/ink929.xml"/><Relationship Id="rId199" Type="http://schemas.openxmlformats.org/officeDocument/2006/relationships/customXml" Target="../ink/ink998.xml"/><Relationship Id="rId571" Type="http://schemas.openxmlformats.org/officeDocument/2006/relationships/customXml" Target="../ink/ink1185.xml"/><Relationship Id="rId627" Type="http://schemas.openxmlformats.org/officeDocument/2006/relationships/customXml" Target="../ink/ink1213.xml"/><Relationship Id="rId669" Type="http://schemas.openxmlformats.org/officeDocument/2006/relationships/customXml" Target="../ink/ink1234.xml"/><Relationship Id="rId834" Type="http://schemas.openxmlformats.org/officeDocument/2006/relationships/image" Target="../media/image1327.png"/><Relationship Id="rId19" Type="http://schemas.openxmlformats.org/officeDocument/2006/relationships/customXml" Target="../ink/ink908.xml"/><Relationship Id="rId224" Type="http://schemas.openxmlformats.org/officeDocument/2006/relationships/image" Target="../media/image1023.png"/><Relationship Id="rId266" Type="http://schemas.openxmlformats.org/officeDocument/2006/relationships/image" Target="../media/image1044.png"/><Relationship Id="rId431" Type="http://schemas.openxmlformats.org/officeDocument/2006/relationships/customXml" Target="../ink/ink1115.xml"/><Relationship Id="rId473" Type="http://schemas.openxmlformats.org/officeDocument/2006/relationships/customXml" Target="../ink/ink1136.xml"/><Relationship Id="rId529" Type="http://schemas.openxmlformats.org/officeDocument/2006/relationships/customXml" Target="../ink/ink1164.xml"/><Relationship Id="rId680" Type="http://schemas.openxmlformats.org/officeDocument/2006/relationships/image" Target="../media/image1250.png"/><Relationship Id="rId736" Type="http://schemas.openxmlformats.org/officeDocument/2006/relationships/image" Target="../media/image1278.png"/><Relationship Id="rId30" Type="http://schemas.openxmlformats.org/officeDocument/2006/relationships/image" Target="../media/image926.png"/><Relationship Id="rId126" Type="http://schemas.openxmlformats.org/officeDocument/2006/relationships/image" Target="../media/image974.png"/><Relationship Id="rId168" Type="http://schemas.openxmlformats.org/officeDocument/2006/relationships/image" Target="../media/image995.png"/><Relationship Id="rId333" Type="http://schemas.openxmlformats.org/officeDocument/2006/relationships/customXml" Target="../ink/ink1065.xml"/><Relationship Id="rId540" Type="http://schemas.openxmlformats.org/officeDocument/2006/relationships/image" Target="../media/image1180.png"/><Relationship Id="rId778" Type="http://schemas.openxmlformats.org/officeDocument/2006/relationships/image" Target="../media/image1299.png"/><Relationship Id="rId72" Type="http://schemas.openxmlformats.org/officeDocument/2006/relationships/image" Target="../media/image947.png"/><Relationship Id="rId375" Type="http://schemas.openxmlformats.org/officeDocument/2006/relationships/image" Target="../media/image1098.png"/><Relationship Id="rId582" Type="http://schemas.openxmlformats.org/officeDocument/2006/relationships/image" Target="../media/image1201.png"/><Relationship Id="rId638" Type="http://schemas.openxmlformats.org/officeDocument/2006/relationships/image" Target="../media/image1229.png"/><Relationship Id="rId803" Type="http://schemas.openxmlformats.org/officeDocument/2006/relationships/customXml" Target="../ink/ink1301.xml"/><Relationship Id="rId845" Type="http://schemas.openxmlformats.org/officeDocument/2006/relationships/customXml" Target="../ink/ink1322.xml"/><Relationship Id="rId3" Type="http://schemas.openxmlformats.org/officeDocument/2006/relationships/customXml" Target="../ink/ink900.xml"/><Relationship Id="rId235" Type="http://schemas.openxmlformats.org/officeDocument/2006/relationships/customXml" Target="../ink/ink1016.xml"/><Relationship Id="rId277" Type="http://schemas.openxmlformats.org/officeDocument/2006/relationships/customXml" Target="../ink/ink1037.xml"/><Relationship Id="rId400" Type="http://schemas.openxmlformats.org/officeDocument/2006/relationships/image" Target="../media/image1110.png"/><Relationship Id="rId442" Type="http://schemas.openxmlformats.org/officeDocument/2006/relationships/image" Target="../media/image1131.png"/><Relationship Id="rId484" Type="http://schemas.openxmlformats.org/officeDocument/2006/relationships/image" Target="../media/image1152.png"/><Relationship Id="rId705" Type="http://schemas.openxmlformats.org/officeDocument/2006/relationships/customXml" Target="../ink/ink1252.xml"/><Relationship Id="rId137" Type="http://schemas.openxmlformats.org/officeDocument/2006/relationships/customXml" Target="../ink/ink967.xml"/><Relationship Id="rId302" Type="http://schemas.openxmlformats.org/officeDocument/2006/relationships/image" Target="../media/image1062.png"/><Relationship Id="rId344" Type="http://schemas.openxmlformats.org/officeDocument/2006/relationships/image" Target="../media/image1083.png"/><Relationship Id="rId691" Type="http://schemas.openxmlformats.org/officeDocument/2006/relationships/customXml" Target="../ink/ink1245.xml"/><Relationship Id="rId747" Type="http://schemas.openxmlformats.org/officeDocument/2006/relationships/customXml" Target="../ink/ink1273.xml"/><Relationship Id="rId789" Type="http://schemas.openxmlformats.org/officeDocument/2006/relationships/customXml" Target="../ink/ink1294.xml"/><Relationship Id="rId41" Type="http://schemas.openxmlformats.org/officeDocument/2006/relationships/customXml" Target="../ink/ink919.xml"/><Relationship Id="rId83" Type="http://schemas.openxmlformats.org/officeDocument/2006/relationships/customXml" Target="../ink/ink940.xml"/><Relationship Id="rId179" Type="http://schemas.openxmlformats.org/officeDocument/2006/relationships/customXml" Target="../ink/ink988.xml"/><Relationship Id="rId386" Type="http://schemas.openxmlformats.org/officeDocument/2006/relationships/customXml" Target="../ink/ink1092.xml"/><Relationship Id="rId551" Type="http://schemas.openxmlformats.org/officeDocument/2006/relationships/customXml" Target="../ink/ink1175.xml"/><Relationship Id="rId593" Type="http://schemas.openxmlformats.org/officeDocument/2006/relationships/customXml" Target="../ink/ink1196.xml"/><Relationship Id="rId607" Type="http://schemas.openxmlformats.org/officeDocument/2006/relationships/customXml" Target="../ink/ink1203.xml"/><Relationship Id="rId649" Type="http://schemas.openxmlformats.org/officeDocument/2006/relationships/customXml" Target="../ink/ink1224.xml"/><Relationship Id="rId814" Type="http://schemas.openxmlformats.org/officeDocument/2006/relationships/image" Target="../media/image1317.png"/><Relationship Id="rId190" Type="http://schemas.openxmlformats.org/officeDocument/2006/relationships/image" Target="../media/image1006.png"/><Relationship Id="rId204" Type="http://schemas.openxmlformats.org/officeDocument/2006/relationships/image" Target="../media/image1013.png"/><Relationship Id="rId246" Type="http://schemas.openxmlformats.org/officeDocument/2006/relationships/image" Target="../media/image1034.png"/><Relationship Id="rId288" Type="http://schemas.openxmlformats.org/officeDocument/2006/relationships/image" Target="../media/image1055.png"/><Relationship Id="rId411" Type="http://schemas.openxmlformats.org/officeDocument/2006/relationships/customXml" Target="../ink/ink1105.xml"/><Relationship Id="rId453" Type="http://schemas.openxmlformats.org/officeDocument/2006/relationships/customXml" Target="../ink/ink1126.xml"/><Relationship Id="rId509" Type="http://schemas.openxmlformats.org/officeDocument/2006/relationships/customXml" Target="../ink/ink1154.xml"/><Relationship Id="rId660" Type="http://schemas.openxmlformats.org/officeDocument/2006/relationships/image" Target="../media/image1240.png"/><Relationship Id="rId106" Type="http://schemas.openxmlformats.org/officeDocument/2006/relationships/image" Target="../media/image964.png"/><Relationship Id="rId313" Type="http://schemas.openxmlformats.org/officeDocument/2006/relationships/customXml" Target="../ink/ink1055.xml"/><Relationship Id="rId495" Type="http://schemas.openxmlformats.org/officeDocument/2006/relationships/customXml" Target="../ink/ink1147.xml"/><Relationship Id="rId716" Type="http://schemas.openxmlformats.org/officeDocument/2006/relationships/image" Target="../media/image1268.png"/><Relationship Id="rId758" Type="http://schemas.openxmlformats.org/officeDocument/2006/relationships/image" Target="../media/image1289.png"/><Relationship Id="rId10" Type="http://schemas.openxmlformats.org/officeDocument/2006/relationships/image" Target="../media/image916.png"/><Relationship Id="rId52" Type="http://schemas.openxmlformats.org/officeDocument/2006/relationships/image" Target="../media/image937.png"/><Relationship Id="rId94" Type="http://schemas.openxmlformats.org/officeDocument/2006/relationships/image" Target="../media/image958.png"/><Relationship Id="rId148" Type="http://schemas.openxmlformats.org/officeDocument/2006/relationships/image" Target="../media/image985.png"/><Relationship Id="rId355" Type="http://schemas.openxmlformats.org/officeDocument/2006/relationships/image" Target="../media/image1088.png"/><Relationship Id="rId397" Type="http://schemas.openxmlformats.org/officeDocument/2006/relationships/customXml" Target="../ink/ink1098.xml"/><Relationship Id="rId520" Type="http://schemas.openxmlformats.org/officeDocument/2006/relationships/image" Target="../media/image1170.png"/><Relationship Id="rId562" Type="http://schemas.openxmlformats.org/officeDocument/2006/relationships/image" Target="../media/image1191.png"/><Relationship Id="rId618" Type="http://schemas.openxmlformats.org/officeDocument/2006/relationships/image" Target="../media/image1219.png"/><Relationship Id="rId825" Type="http://schemas.openxmlformats.org/officeDocument/2006/relationships/customXml" Target="../ink/ink1312.xml"/><Relationship Id="rId215" Type="http://schemas.openxmlformats.org/officeDocument/2006/relationships/customXml" Target="../ink/ink1006.xml"/><Relationship Id="rId257" Type="http://schemas.openxmlformats.org/officeDocument/2006/relationships/customXml" Target="../ink/ink1027.xml"/><Relationship Id="rId422" Type="http://schemas.openxmlformats.org/officeDocument/2006/relationships/image" Target="../media/image1121.png"/><Relationship Id="rId464" Type="http://schemas.openxmlformats.org/officeDocument/2006/relationships/image" Target="../media/image1142.png"/><Relationship Id="rId299" Type="http://schemas.openxmlformats.org/officeDocument/2006/relationships/customXml" Target="../ink/ink1048.xml"/><Relationship Id="rId727" Type="http://schemas.openxmlformats.org/officeDocument/2006/relationships/customXml" Target="../ink/ink1263.xml"/><Relationship Id="rId63" Type="http://schemas.openxmlformats.org/officeDocument/2006/relationships/customXml" Target="../ink/ink930.xml"/><Relationship Id="rId159" Type="http://schemas.openxmlformats.org/officeDocument/2006/relationships/customXml" Target="../ink/ink978.xml"/><Relationship Id="rId366" Type="http://schemas.openxmlformats.org/officeDocument/2006/relationships/customXml" Target="../ink/ink1082.xml"/><Relationship Id="rId573" Type="http://schemas.openxmlformats.org/officeDocument/2006/relationships/customXml" Target="../ink/ink1186.xml"/><Relationship Id="rId780" Type="http://schemas.openxmlformats.org/officeDocument/2006/relationships/image" Target="../media/image1300.png"/><Relationship Id="rId226" Type="http://schemas.openxmlformats.org/officeDocument/2006/relationships/image" Target="../media/image1024.png"/><Relationship Id="rId433" Type="http://schemas.openxmlformats.org/officeDocument/2006/relationships/customXml" Target="../ink/ink1116.xml"/><Relationship Id="rId640" Type="http://schemas.openxmlformats.org/officeDocument/2006/relationships/image" Target="../media/image1230.png"/><Relationship Id="rId738" Type="http://schemas.openxmlformats.org/officeDocument/2006/relationships/image" Target="../media/image1279.png"/><Relationship Id="rId74" Type="http://schemas.openxmlformats.org/officeDocument/2006/relationships/image" Target="../media/image948.png"/><Relationship Id="rId377" Type="http://schemas.openxmlformats.org/officeDocument/2006/relationships/image" Target="../media/image1099.png"/><Relationship Id="rId500" Type="http://schemas.openxmlformats.org/officeDocument/2006/relationships/image" Target="../media/image1160.png"/><Relationship Id="rId584" Type="http://schemas.openxmlformats.org/officeDocument/2006/relationships/image" Target="../media/image1202.png"/><Relationship Id="rId805" Type="http://schemas.openxmlformats.org/officeDocument/2006/relationships/customXml" Target="../ink/ink1302.xml"/><Relationship Id="rId5" Type="http://schemas.openxmlformats.org/officeDocument/2006/relationships/customXml" Target="../ink/ink901.xml"/><Relationship Id="rId237" Type="http://schemas.openxmlformats.org/officeDocument/2006/relationships/customXml" Target="../ink/ink1017.xml"/><Relationship Id="rId791" Type="http://schemas.openxmlformats.org/officeDocument/2006/relationships/customXml" Target="../ink/ink1295.xml"/><Relationship Id="rId444" Type="http://schemas.openxmlformats.org/officeDocument/2006/relationships/image" Target="../media/image1132.png"/><Relationship Id="rId651" Type="http://schemas.openxmlformats.org/officeDocument/2006/relationships/customXml" Target="../ink/ink1225.xml"/><Relationship Id="rId749" Type="http://schemas.openxmlformats.org/officeDocument/2006/relationships/customXml" Target="../ink/ink1274.xml"/><Relationship Id="rId290" Type="http://schemas.openxmlformats.org/officeDocument/2006/relationships/image" Target="../media/image1056.png"/><Relationship Id="rId304" Type="http://schemas.openxmlformats.org/officeDocument/2006/relationships/image" Target="../media/image1063.png"/><Relationship Id="rId388" Type="http://schemas.openxmlformats.org/officeDocument/2006/relationships/customXml" Target="../ink/ink1093.xml"/><Relationship Id="rId511" Type="http://schemas.openxmlformats.org/officeDocument/2006/relationships/customXml" Target="../ink/ink1155.xml"/><Relationship Id="rId609" Type="http://schemas.openxmlformats.org/officeDocument/2006/relationships/customXml" Target="../ink/ink1204.xml"/><Relationship Id="rId85" Type="http://schemas.openxmlformats.org/officeDocument/2006/relationships/customXml" Target="../ink/ink941.xml"/><Relationship Id="rId150" Type="http://schemas.openxmlformats.org/officeDocument/2006/relationships/image" Target="../media/image986.png"/><Relationship Id="rId595" Type="http://schemas.openxmlformats.org/officeDocument/2006/relationships/customXml" Target="../ink/ink1197.xml"/><Relationship Id="rId816" Type="http://schemas.openxmlformats.org/officeDocument/2006/relationships/image" Target="../media/image1318.png"/><Relationship Id="rId248" Type="http://schemas.openxmlformats.org/officeDocument/2006/relationships/image" Target="../media/image1035.png"/><Relationship Id="rId455" Type="http://schemas.openxmlformats.org/officeDocument/2006/relationships/customXml" Target="../ink/ink1127.xml"/><Relationship Id="rId662" Type="http://schemas.openxmlformats.org/officeDocument/2006/relationships/image" Target="../media/image1241.png"/><Relationship Id="rId12" Type="http://schemas.openxmlformats.org/officeDocument/2006/relationships/image" Target="../media/image917.png"/><Relationship Id="rId108" Type="http://schemas.openxmlformats.org/officeDocument/2006/relationships/image" Target="../media/image965.png"/><Relationship Id="rId315" Type="http://schemas.openxmlformats.org/officeDocument/2006/relationships/customXml" Target="../ink/ink1056.xml"/><Relationship Id="rId522" Type="http://schemas.openxmlformats.org/officeDocument/2006/relationships/image" Target="../media/image1171.png"/><Relationship Id="rId96" Type="http://schemas.openxmlformats.org/officeDocument/2006/relationships/image" Target="../media/image959.png"/><Relationship Id="rId161" Type="http://schemas.openxmlformats.org/officeDocument/2006/relationships/customXml" Target="../ink/ink979.xml"/><Relationship Id="rId399" Type="http://schemas.openxmlformats.org/officeDocument/2006/relationships/customXml" Target="../ink/ink1099.xml"/><Relationship Id="rId827" Type="http://schemas.openxmlformats.org/officeDocument/2006/relationships/customXml" Target="../ink/ink1313.xml"/><Relationship Id="rId259" Type="http://schemas.openxmlformats.org/officeDocument/2006/relationships/customXml" Target="../ink/ink1028.xml"/><Relationship Id="rId466" Type="http://schemas.openxmlformats.org/officeDocument/2006/relationships/image" Target="../media/image1143.png"/><Relationship Id="rId673" Type="http://schemas.openxmlformats.org/officeDocument/2006/relationships/customXml" Target="../ink/ink1236.xml"/><Relationship Id="rId23" Type="http://schemas.openxmlformats.org/officeDocument/2006/relationships/customXml" Target="../ink/ink910.xml"/><Relationship Id="rId119" Type="http://schemas.openxmlformats.org/officeDocument/2006/relationships/customXml" Target="../ink/ink958.xml"/><Relationship Id="rId326" Type="http://schemas.openxmlformats.org/officeDocument/2006/relationships/image" Target="../media/image1074.png"/><Relationship Id="rId533" Type="http://schemas.openxmlformats.org/officeDocument/2006/relationships/customXml" Target="../ink/ink1166.xml"/><Relationship Id="rId740" Type="http://schemas.openxmlformats.org/officeDocument/2006/relationships/image" Target="../media/image1280.png"/><Relationship Id="rId838" Type="http://schemas.openxmlformats.org/officeDocument/2006/relationships/image" Target="../media/image1329.png"/><Relationship Id="rId172" Type="http://schemas.openxmlformats.org/officeDocument/2006/relationships/image" Target="../media/image997.png"/><Relationship Id="rId477" Type="http://schemas.openxmlformats.org/officeDocument/2006/relationships/customXml" Target="../ink/ink1138.xml"/><Relationship Id="rId600" Type="http://schemas.openxmlformats.org/officeDocument/2006/relationships/image" Target="../media/image1210.png"/><Relationship Id="rId684" Type="http://schemas.openxmlformats.org/officeDocument/2006/relationships/image" Target="../media/image1252.png"/><Relationship Id="rId337" Type="http://schemas.openxmlformats.org/officeDocument/2006/relationships/customXml" Target="../ink/ink1067.xml"/><Relationship Id="rId34" Type="http://schemas.openxmlformats.org/officeDocument/2006/relationships/image" Target="../media/image928.png"/><Relationship Id="rId544" Type="http://schemas.openxmlformats.org/officeDocument/2006/relationships/image" Target="../media/image1182.png"/><Relationship Id="rId751" Type="http://schemas.openxmlformats.org/officeDocument/2006/relationships/customXml" Target="../ink/ink1275.xml"/><Relationship Id="rId849" Type="http://schemas.openxmlformats.org/officeDocument/2006/relationships/customXml" Target="../ink/ink1324.xml"/><Relationship Id="rId183" Type="http://schemas.openxmlformats.org/officeDocument/2006/relationships/customXml" Target="../ink/ink990.xml"/><Relationship Id="rId390" Type="http://schemas.openxmlformats.org/officeDocument/2006/relationships/customXml" Target="../ink/ink1094.xml"/><Relationship Id="rId404" Type="http://schemas.openxmlformats.org/officeDocument/2006/relationships/image" Target="../media/image1112.png"/><Relationship Id="rId611" Type="http://schemas.openxmlformats.org/officeDocument/2006/relationships/customXml" Target="../ink/ink1205.xml"/><Relationship Id="rId250" Type="http://schemas.openxmlformats.org/officeDocument/2006/relationships/image" Target="../media/image1036.png"/><Relationship Id="rId488" Type="http://schemas.openxmlformats.org/officeDocument/2006/relationships/image" Target="../media/image1154.png"/><Relationship Id="rId695" Type="http://schemas.openxmlformats.org/officeDocument/2006/relationships/customXml" Target="../ink/ink1247.xml"/><Relationship Id="rId709" Type="http://schemas.openxmlformats.org/officeDocument/2006/relationships/customXml" Target="../ink/ink1254.xml"/><Relationship Id="rId45" Type="http://schemas.openxmlformats.org/officeDocument/2006/relationships/customXml" Target="../ink/ink921.xml"/><Relationship Id="rId110" Type="http://schemas.openxmlformats.org/officeDocument/2006/relationships/image" Target="../media/image966.png"/><Relationship Id="rId348" Type="http://schemas.openxmlformats.org/officeDocument/2006/relationships/image" Target="../media/image1085.png"/><Relationship Id="rId555" Type="http://schemas.openxmlformats.org/officeDocument/2006/relationships/customXml" Target="../ink/ink1177.xml"/><Relationship Id="rId762" Type="http://schemas.openxmlformats.org/officeDocument/2006/relationships/image" Target="../media/image1291.png"/><Relationship Id="rId194" Type="http://schemas.openxmlformats.org/officeDocument/2006/relationships/image" Target="../media/image1008.png"/><Relationship Id="rId208" Type="http://schemas.openxmlformats.org/officeDocument/2006/relationships/image" Target="../media/image1015.png"/><Relationship Id="rId415" Type="http://schemas.openxmlformats.org/officeDocument/2006/relationships/customXml" Target="../ink/ink1107.xml"/><Relationship Id="rId622" Type="http://schemas.openxmlformats.org/officeDocument/2006/relationships/image" Target="../media/image1221.png"/><Relationship Id="rId261" Type="http://schemas.openxmlformats.org/officeDocument/2006/relationships/customXml" Target="../ink/ink1029.xml"/><Relationship Id="rId499" Type="http://schemas.openxmlformats.org/officeDocument/2006/relationships/customXml" Target="../ink/ink1149.xml"/><Relationship Id="rId56" Type="http://schemas.openxmlformats.org/officeDocument/2006/relationships/image" Target="../media/image939.png"/><Relationship Id="rId359" Type="http://schemas.openxmlformats.org/officeDocument/2006/relationships/image" Target="../media/image1090.png"/><Relationship Id="rId566" Type="http://schemas.openxmlformats.org/officeDocument/2006/relationships/image" Target="../media/image1193.png"/><Relationship Id="rId773" Type="http://schemas.openxmlformats.org/officeDocument/2006/relationships/customXml" Target="../ink/ink1286.xml"/><Relationship Id="rId121" Type="http://schemas.openxmlformats.org/officeDocument/2006/relationships/customXml" Target="../ink/ink959.xml"/><Relationship Id="rId219" Type="http://schemas.openxmlformats.org/officeDocument/2006/relationships/customXml" Target="../ink/ink1008.xml"/><Relationship Id="rId426" Type="http://schemas.openxmlformats.org/officeDocument/2006/relationships/image" Target="../media/image1123.png"/><Relationship Id="rId633" Type="http://schemas.openxmlformats.org/officeDocument/2006/relationships/customXml" Target="../ink/ink1216.xml"/><Relationship Id="rId840" Type="http://schemas.openxmlformats.org/officeDocument/2006/relationships/image" Target="../media/image1330.png"/><Relationship Id="rId67" Type="http://schemas.openxmlformats.org/officeDocument/2006/relationships/customXml" Target="../ink/ink932.xml"/><Relationship Id="rId272" Type="http://schemas.openxmlformats.org/officeDocument/2006/relationships/image" Target="../media/image1047.png"/><Relationship Id="rId577" Type="http://schemas.openxmlformats.org/officeDocument/2006/relationships/customXml" Target="../ink/ink1188.xml"/><Relationship Id="rId700" Type="http://schemas.openxmlformats.org/officeDocument/2006/relationships/image" Target="../media/image1260.png"/><Relationship Id="rId132" Type="http://schemas.openxmlformats.org/officeDocument/2006/relationships/image" Target="../media/image977.png"/><Relationship Id="rId784" Type="http://schemas.openxmlformats.org/officeDocument/2006/relationships/image" Target="../media/image1302.png"/><Relationship Id="rId437" Type="http://schemas.openxmlformats.org/officeDocument/2006/relationships/customXml" Target="../ink/ink1118.xml"/><Relationship Id="rId644" Type="http://schemas.openxmlformats.org/officeDocument/2006/relationships/image" Target="../media/image1232.png"/><Relationship Id="rId851" Type="http://schemas.openxmlformats.org/officeDocument/2006/relationships/customXml" Target="../ink/ink1325.xml"/><Relationship Id="rId283" Type="http://schemas.openxmlformats.org/officeDocument/2006/relationships/customXml" Target="../ink/ink1040.xml"/><Relationship Id="rId490" Type="http://schemas.openxmlformats.org/officeDocument/2006/relationships/image" Target="../media/image1155.png"/><Relationship Id="rId504" Type="http://schemas.openxmlformats.org/officeDocument/2006/relationships/image" Target="../media/image1162.png"/><Relationship Id="rId711" Type="http://schemas.openxmlformats.org/officeDocument/2006/relationships/customXml" Target="../ink/ink1255.xml"/><Relationship Id="rId78" Type="http://schemas.openxmlformats.org/officeDocument/2006/relationships/image" Target="../media/image950.png"/><Relationship Id="rId143" Type="http://schemas.openxmlformats.org/officeDocument/2006/relationships/customXml" Target="../ink/ink970.xml"/><Relationship Id="rId350" Type="http://schemas.openxmlformats.org/officeDocument/2006/relationships/image" Target="../media/image1086.png"/><Relationship Id="rId588" Type="http://schemas.openxmlformats.org/officeDocument/2006/relationships/image" Target="../media/image1204.png"/><Relationship Id="rId795" Type="http://schemas.openxmlformats.org/officeDocument/2006/relationships/customXml" Target="../ink/ink1297.xml"/><Relationship Id="rId809" Type="http://schemas.openxmlformats.org/officeDocument/2006/relationships/customXml" Target="../ink/ink1304.xml"/><Relationship Id="rId9" Type="http://schemas.openxmlformats.org/officeDocument/2006/relationships/customXml" Target="../ink/ink903.xml"/><Relationship Id="rId210" Type="http://schemas.openxmlformats.org/officeDocument/2006/relationships/image" Target="../media/image1016.png"/><Relationship Id="rId448" Type="http://schemas.openxmlformats.org/officeDocument/2006/relationships/image" Target="../media/image1134.png"/><Relationship Id="rId655" Type="http://schemas.openxmlformats.org/officeDocument/2006/relationships/customXml" Target="../ink/ink1227.xml"/><Relationship Id="rId294" Type="http://schemas.openxmlformats.org/officeDocument/2006/relationships/image" Target="../media/image1058.png"/><Relationship Id="rId308" Type="http://schemas.openxmlformats.org/officeDocument/2006/relationships/image" Target="../media/image1065.png"/><Relationship Id="rId515" Type="http://schemas.openxmlformats.org/officeDocument/2006/relationships/customXml" Target="../ink/ink1157.xml"/><Relationship Id="rId722" Type="http://schemas.openxmlformats.org/officeDocument/2006/relationships/image" Target="../media/image1271.png"/><Relationship Id="rId89" Type="http://schemas.openxmlformats.org/officeDocument/2006/relationships/customXml" Target="../ink/ink943.xml"/><Relationship Id="rId154" Type="http://schemas.openxmlformats.org/officeDocument/2006/relationships/image" Target="../media/image988.png"/><Relationship Id="rId361" Type="http://schemas.openxmlformats.org/officeDocument/2006/relationships/image" Target="../media/image1091.png"/><Relationship Id="rId599" Type="http://schemas.openxmlformats.org/officeDocument/2006/relationships/customXml" Target="../ink/ink1199.xml"/><Relationship Id="rId459" Type="http://schemas.openxmlformats.org/officeDocument/2006/relationships/customXml" Target="../ink/ink1129.xml"/><Relationship Id="rId666" Type="http://schemas.openxmlformats.org/officeDocument/2006/relationships/image" Target="../media/image1243.png"/><Relationship Id="rId16" Type="http://schemas.openxmlformats.org/officeDocument/2006/relationships/image" Target="../media/image919.png"/><Relationship Id="rId221" Type="http://schemas.openxmlformats.org/officeDocument/2006/relationships/customXml" Target="../ink/ink1009.xml"/><Relationship Id="rId319" Type="http://schemas.openxmlformats.org/officeDocument/2006/relationships/customXml" Target="../ink/ink1058.xml"/><Relationship Id="rId526" Type="http://schemas.openxmlformats.org/officeDocument/2006/relationships/image" Target="../media/image1173.png"/><Relationship Id="rId733" Type="http://schemas.openxmlformats.org/officeDocument/2006/relationships/customXml" Target="../ink/ink1266.xml"/><Relationship Id="rId165" Type="http://schemas.openxmlformats.org/officeDocument/2006/relationships/customXml" Target="../ink/ink981.xml"/><Relationship Id="rId372" Type="http://schemas.openxmlformats.org/officeDocument/2006/relationships/customXml" Target="../ink/ink1085.xml"/><Relationship Id="rId677" Type="http://schemas.openxmlformats.org/officeDocument/2006/relationships/customXml" Target="../ink/ink1238.xml"/><Relationship Id="rId800" Type="http://schemas.openxmlformats.org/officeDocument/2006/relationships/image" Target="../media/image1310.png"/><Relationship Id="rId232" Type="http://schemas.openxmlformats.org/officeDocument/2006/relationships/image" Target="../media/image1027.png"/><Relationship Id="rId27" Type="http://schemas.openxmlformats.org/officeDocument/2006/relationships/customXml" Target="../ink/ink912.xml"/><Relationship Id="rId537" Type="http://schemas.openxmlformats.org/officeDocument/2006/relationships/customXml" Target="../ink/ink1168.xml"/><Relationship Id="rId744" Type="http://schemas.openxmlformats.org/officeDocument/2006/relationships/image" Target="../media/image1282.png"/><Relationship Id="rId80" Type="http://schemas.openxmlformats.org/officeDocument/2006/relationships/image" Target="../media/image951.png"/><Relationship Id="rId176" Type="http://schemas.openxmlformats.org/officeDocument/2006/relationships/image" Target="../media/image999.png"/><Relationship Id="rId383" Type="http://schemas.openxmlformats.org/officeDocument/2006/relationships/image" Target="../media/image1102.png"/><Relationship Id="rId590" Type="http://schemas.openxmlformats.org/officeDocument/2006/relationships/image" Target="../media/image1205.png"/><Relationship Id="rId604" Type="http://schemas.openxmlformats.org/officeDocument/2006/relationships/image" Target="../media/image1212.png"/><Relationship Id="rId811" Type="http://schemas.openxmlformats.org/officeDocument/2006/relationships/customXml" Target="../ink/ink1305.xml"/><Relationship Id="rId243" Type="http://schemas.openxmlformats.org/officeDocument/2006/relationships/customXml" Target="../ink/ink1020.xml"/><Relationship Id="rId450" Type="http://schemas.openxmlformats.org/officeDocument/2006/relationships/image" Target="../media/image1135.png"/><Relationship Id="rId688" Type="http://schemas.openxmlformats.org/officeDocument/2006/relationships/image" Target="../media/image1254.png"/><Relationship Id="rId38" Type="http://schemas.openxmlformats.org/officeDocument/2006/relationships/image" Target="../media/image930.png"/><Relationship Id="rId103" Type="http://schemas.openxmlformats.org/officeDocument/2006/relationships/customXml" Target="../ink/ink950.xml"/><Relationship Id="rId310" Type="http://schemas.openxmlformats.org/officeDocument/2006/relationships/image" Target="../media/image1066.png"/><Relationship Id="rId548" Type="http://schemas.openxmlformats.org/officeDocument/2006/relationships/image" Target="../media/image1184.png"/><Relationship Id="rId755" Type="http://schemas.openxmlformats.org/officeDocument/2006/relationships/customXml" Target="../ink/ink1277.xml"/><Relationship Id="rId91" Type="http://schemas.openxmlformats.org/officeDocument/2006/relationships/customXml" Target="../ink/ink944.xml"/><Relationship Id="rId187" Type="http://schemas.openxmlformats.org/officeDocument/2006/relationships/customXml" Target="../ink/ink992.xml"/><Relationship Id="rId394" Type="http://schemas.openxmlformats.org/officeDocument/2006/relationships/image" Target="../media/image1107.png"/><Relationship Id="rId408" Type="http://schemas.openxmlformats.org/officeDocument/2006/relationships/image" Target="../media/image1114.png"/><Relationship Id="rId615" Type="http://schemas.openxmlformats.org/officeDocument/2006/relationships/customXml" Target="../ink/ink1207.xml"/><Relationship Id="rId822" Type="http://schemas.openxmlformats.org/officeDocument/2006/relationships/image" Target="../media/image1321.png"/><Relationship Id="rId254" Type="http://schemas.openxmlformats.org/officeDocument/2006/relationships/image" Target="../media/image1038.png"/><Relationship Id="rId699" Type="http://schemas.openxmlformats.org/officeDocument/2006/relationships/customXml" Target="../ink/ink1249.xml"/><Relationship Id="rId49" Type="http://schemas.openxmlformats.org/officeDocument/2006/relationships/customXml" Target="../ink/ink923.xml"/><Relationship Id="rId114" Type="http://schemas.openxmlformats.org/officeDocument/2006/relationships/image" Target="../media/image968.png"/><Relationship Id="rId461" Type="http://schemas.openxmlformats.org/officeDocument/2006/relationships/customXml" Target="../ink/ink1130.xml"/><Relationship Id="rId559" Type="http://schemas.openxmlformats.org/officeDocument/2006/relationships/customXml" Target="../ink/ink1179.xml"/><Relationship Id="rId766" Type="http://schemas.openxmlformats.org/officeDocument/2006/relationships/image" Target="../media/image1293.png"/><Relationship Id="rId198" Type="http://schemas.openxmlformats.org/officeDocument/2006/relationships/image" Target="../media/image1010.png"/><Relationship Id="rId321" Type="http://schemas.openxmlformats.org/officeDocument/2006/relationships/customXml" Target="../ink/ink1059.xml"/><Relationship Id="rId419" Type="http://schemas.openxmlformats.org/officeDocument/2006/relationships/customXml" Target="../ink/ink1109.xml"/><Relationship Id="rId626" Type="http://schemas.openxmlformats.org/officeDocument/2006/relationships/image" Target="../media/image1223.png"/><Relationship Id="rId833" Type="http://schemas.openxmlformats.org/officeDocument/2006/relationships/customXml" Target="../ink/ink1316.xml"/><Relationship Id="rId265" Type="http://schemas.openxmlformats.org/officeDocument/2006/relationships/customXml" Target="../ink/ink1031.xml"/><Relationship Id="rId472" Type="http://schemas.openxmlformats.org/officeDocument/2006/relationships/image" Target="../media/image1146.png"/><Relationship Id="rId125" Type="http://schemas.openxmlformats.org/officeDocument/2006/relationships/customXml" Target="../ink/ink961.xml"/><Relationship Id="rId332" Type="http://schemas.openxmlformats.org/officeDocument/2006/relationships/image" Target="../media/image1077.png"/><Relationship Id="rId777" Type="http://schemas.openxmlformats.org/officeDocument/2006/relationships/customXml" Target="../ink/ink1288.xml"/><Relationship Id="rId637" Type="http://schemas.openxmlformats.org/officeDocument/2006/relationships/customXml" Target="../ink/ink1218.xml"/><Relationship Id="rId844" Type="http://schemas.openxmlformats.org/officeDocument/2006/relationships/image" Target="../media/image1332.png"/><Relationship Id="rId276" Type="http://schemas.openxmlformats.org/officeDocument/2006/relationships/image" Target="../media/image1049.png"/><Relationship Id="rId483" Type="http://schemas.openxmlformats.org/officeDocument/2006/relationships/customXml" Target="../ink/ink1141.xml"/><Relationship Id="rId690" Type="http://schemas.openxmlformats.org/officeDocument/2006/relationships/image" Target="../media/image1255.png"/><Relationship Id="rId704" Type="http://schemas.openxmlformats.org/officeDocument/2006/relationships/image" Target="../media/image1262.png"/><Relationship Id="rId40" Type="http://schemas.openxmlformats.org/officeDocument/2006/relationships/image" Target="../media/image931.png"/><Relationship Id="rId136" Type="http://schemas.openxmlformats.org/officeDocument/2006/relationships/image" Target="../media/image979.png"/><Relationship Id="rId343" Type="http://schemas.openxmlformats.org/officeDocument/2006/relationships/customXml" Target="../ink/ink1070.xml"/><Relationship Id="rId550" Type="http://schemas.openxmlformats.org/officeDocument/2006/relationships/image" Target="../media/image1185.png"/><Relationship Id="rId788" Type="http://schemas.openxmlformats.org/officeDocument/2006/relationships/image" Target="../media/image1304.png"/><Relationship Id="rId203" Type="http://schemas.openxmlformats.org/officeDocument/2006/relationships/customXml" Target="../ink/ink1000.xml"/><Relationship Id="rId648" Type="http://schemas.openxmlformats.org/officeDocument/2006/relationships/image" Target="../media/image1234.png"/><Relationship Id="rId287" Type="http://schemas.openxmlformats.org/officeDocument/2006/relationships/customXml" Target="../ink/ink1042.xml"/><Relationship Id="rId410" Type="http://schemas.openxmlformats.org/officeDocument/2006/relationships/image" Target="../media/image1115.png"/><Relationship Id="rId494" Type="http://schemas.openxmlformats.org/officeDocument/2006/relationships/image" Target="../media/image1157.png"/><Relationship Id="rId508" Type="http://schemas.openxmlformats.org/officeDocument/2006/relationships/image" Target="../media/image1164.png"/><Relationship Id="rId715" Type="http://schemas.openxmlformats.org/officeDocument/2006/relationships/customXml" Target="../ink/ink1257.xml"/><Relationship Id="rId147" Type="http://schemas.openxmlformats.org/officeDocument/2006/relationships/customXml" Target="../ink/ink972.xml"/><Relationship Id="rId354" Type="http://schemas.openxmlformats.org/officeDocument/2006/relationships/customXml" Target="../ink/ink1076.xml"/><Relationship Id="rId799" Type="http://schemas.openxmlformats.org/officeDocument/2006/relationships/customXml" Target="../ink/ink1299.xml"/><Relationship Id="rId51" Type="http://schemas.openxmlformats.org/officeDocument/2006/relationships/customXml" Target="../ink/ink924.xml"/><Relationship Id="rId561" Type="http://schemas.openxmlformats.org/officeDocument/2006/relationships/customXml" Target="../ink/ink1180.xml"/><Relationship Id="rId659" Type="http://schemas.openxmlformats.org/officeDocument/2006/relationships/customXml" Target="../ink/ink1229.xml"/><Relationship Id="rId214" Type="http://schemas.openxmlformats.org/officeDocument/2006/relationships/image" Target="../media/image1018.png"/><Relationship Id="rId298" Type="http://schemas.openxmlformats.org/officeDocument/2006/relationships/image" Target="../media/image1060.png"/><Relationship Id="rId421" Type="http://schemas.openxmlformats.org/officeDocument/2006/relationships/customXml" Target="../ink/ink1110.xml"/><Relationship Id="rId519" Type="http://schemas.openxmlformats.org/officeDocument/2006/relationships/customXml" Target="../ink/ink1159.xml"/><Relationship Id="rId158" Type="http://schemas.openxmlformats.org/officeDocument/2006/relationships/image" Target="../media/image990.png"/><Relationship Id="rId726" Type="http://schemas.openxmlformats.org/officeDocument/2006/relationships/image" Target="../media/image1273.png"/><Relationship Id="rId62" Type="http://schemas.openxmlformats.org/officeDocument/2006/relationships/image" Target="../media/image942.png"/><Relationship Id="rId365" Type="http://schemas.openxmlformats.org/officeDocument/2006/relationships/image" Target="../media/image1093.png"/><Relationship Id="rId572" Type="http://schemas.openxmlformats.org/officeDocument/2006/relationships/image" Target="../media/image1196.png"/><Relationship Id="rId225" Type="http://schemas.openxmlformats.org/officeDocument/2006/relationships/customXml" Target="../ink/ink1011.xml"/><Relationship Id="rId432" Type="http://schemas.openxmlformats.org/officeDocument/2006/relationships/image" Target="../media/image1126.png"/><Relationship Id="rId737" Type="http://schemas.openxmlformats.org/officeDocument/2006/relationships/customXml" Target="../ink/ink1268.xml"/><Relationship Id="rId73" Type="http://schemas.openxmlformats.org/officeDocument/2006/relationships/customXml" Target="../ink/ink935.xml"/><Relationship Id="rId169" Type="http://schemas.openxmlformats.org/officeDocument/2006/relationships/customXml" Target="../ink/ink983.xml"/><Relationship Id="rId376" Type="http://schemas.openxmlformats.org/officeDocument/2006/relationships/customXml" Target="../ink/ink1087.xml"/><Relationship Id="rId583" Type="http://schemas.openxmlformats.org/officeDocument/2006/relationships/customXml" Target="../ink/ink1191.xml"/><Relationship Id="rId790" Type="http://schemas.openxmlformats.org/officeDocument/2006/relationships/image" Target="../media/image1305.png"/><Relationship Id="rId804" Type="http://schemas.openxmlformats.org/officeDocument/2006/relationships/image" Target="../media/image1312.png"/><Relationship Id="rId4" Type="http://schemas.openxmlformats.org/officeDocument/2006/relationships/image" Target="../media/image913.png"/><Relationship Id="rId236" Type="http://schemas.openxmlformats.org/officeDocument/2006/relationships/image" Target="../media/image1029.png"/><Relationship Id="rId443" Type="http://schemas.openxmlformats.org/officeDocument/2006/relationships/customXml" Target="../ink/ink1121.xml"/><Relationship Id="rId650" Type="http://schemas.openxmlformats.org/officeDocument/2006/relationships/image" Target="../media/image1235.png"/><Relationship Id="rId303" Type="http://schemas.openxmlformats.org/officeDocument/2006/relationships/customXml" Target="../ink/ink1050.xml"/><Relationship Id="rId748" Type="http://schemas.openxmlformats.org/officeDocument/2006/relationships/image" Target="../media/image1284.png"/><Relationship Id="rId84" Type="http://schemas.openxmlformats.org/officeDocument/2006/relationships/image" Target="../media/image953.png"/><Relationship Id="rId387" Type="http://schemas.openxmlformats.org/officeDocument/2006/relationships/image" Target="../media/image1104.png"/><Relationship Id="rId510" Type="http://schemas.openxmlformats.org/officeDocument/2006/relationships/image" Target="../media/image1165.png"/><Relationship Id="rId594" Type="http://schemas.openxmlformats.org/officeDocument/2006/relationships/image" Target="../media/image1207.png"/><Relationship Id="rId608" Type="http://schemas.openxmlformats.org/officeDocument/2006/relationships/image" Target="../media/image1214.png"/><Relationship Id="rId815" Type="http://schemas.openxmlformats.org/officeDocument/2006/relationships/customXml" Target="../ink/ink1307.xml"/><Relationship Id="rId247" Type="http://schemas.openxmlformats.org/officeDocument/2006/relationships/customXml" Target="../ink/ink1022.xml"/><Relationship Id="rId107" Type="http://schemas.openxmlformats.org/officeDocument/2006/relationships/customXml" Target="../ink/ink952.xml"/><Relationship Id="rId454" Type="http://schemas.openxmlformats.org/officeDocument/2006/relationships/image" Target="../media/image1137.png"/><Relationship Id="rId661" Type="http://schemas.openxmlformats.org/officeDocument/2006/relationships/customXml" Target="../ink/ink1230.xml"/><Relationship Id="rId759" Type="http://schemas.openxmlformats.org/officeDocument/2006/relationships/customXml" Target="../ink/ink1279.xml"/><Relationship Id="rId11" Type="http://schemas.openxmlformats.org/officeDocument/2006/relationships/customXml" Target="../ink/ink904.xml"/><Relationship Id="rId314" Type="http://schemas.openxmlformats.org/officeDocument/2006/relationships/image" Target="../media/image1068.png"/><Relationship Id="rId398" Type="http://schemas.openxmlformats.org/officeDocument/2006/relationships/image" Target="../media/image1109.png"/><Relationship Id="rId521" Type="http://schemas.openxmlformats.org/officeDocument/2006/relationships/customXml" Target="../ink/ink1160.xml"/><Relationship Id="rId619" Type="http://schemas.openxmlformats.org/officeDocument/2006/relationships/customXml" Target="../ink/ink1209.xml"/><Relationship Id="rId95" Type="http://schemas.openxmlformats.org/officeDocument/2006/relationships/customXml" Target="../ink/ink946.xml"/><Relationship Id="rId160" Type="http://schemas.openxmlformats.org/officeDocument/2006/relationships/image" Target="../media/image991.png"/><Relationship Id="rId826" Type="http://schemas.openxmlformats.org/officeDocument/2006/relationships/image" Target="../media/image1323.png"/><Relationship Id="rId258" Type="http://schemas.openxmlformats.org/officeDocument/2006/relationships/image" Target="../media/image1040.png"/><Relationship Id="rId465" Type="http://schemas.openxmlformats.org/officeDocument/2006/relationships/customXml" Target="../ink/ink1132.xml"/><Relationship Id="rId672" Type="http://schemas.openxmlformats.org/officeDocument/2006/relationships/image" Target="../media/image1246.png"/><Relationship Id="rId22" Type="http://schemas.openxmlformats.org/officeDocument/2006/relationships/image" Target="../media/image922.png"/><Relationship Id="rId118" Type="http://schemas.openxmlformats.org/officeDocument/2006/relationships/image" Target="../media/image970.png"/><Relationship Id="rId325" Type="http://schemas.openxmlformats.org/officeDocument/2006/relationships/customXml" Target="../ink/ink1061.xml"/><Relationship Id="rId532" Type="http://schemas.openxmlformats.org/officeDocument/2006/relationships/image" Target="../media/image1176.png"/><Relationship Id="rId171" Type="http://schemas.openxmlformats.org/officeDocument/2006/relationships/customXml" Target="../ink/ink984.xml"/><Relationship Id="rId837" Type="http://schemas.openxmlformats.org/officeDocument/2006/relationships/customXml" Target="../ink/ink1318.xml"/><Relationship Id="rId269" Type="http://schemas.openxmlformats.org/officeDocument/2006/relationships/customXml" Target="../ink/ink1033.xml"/><Relationship Id="rId476" Type="http://schemas.openxmlformats.org/officeDocument/2006/relationships/image" Target="../media/image1148.png"/><Relationship Id="rId683" Type="http://schemas.openxmlformats.org/officeDocument/2006/relationships/customXml" Target="../ink/ink1241.xml"/><Relationship Id="rId33" Type="http://schemas.openxmlformats.org/officeDocument/2006/relationships/customXml" Target="../ink/ink915.xml"/><Relationship Id="rId129" Type="http://schemas.openxmlformats.org/officeDocument/2006/relationships/customXml" Target="../ink/ink963.xml"/><Relationship Id="rId336" Type="http://schemas.openxmlformats.org/officeDocument/2006/relationships/image" Target="../media/image1079.png"/><Relationship Id="rId543" Type="http://schemas.openxmlformats.org/officeDocument/2006/relationships/customXml" Target="../ink/ink1171.xml"/><Relationship Id="rId182" Type="http://schemas.openxmlformats.org/officeDocument/2006/relationships/image" Target="../media/image1002.png"/><Relationship Id="rId403" Type="http://schemas.openxmlformats.org/officeDocument/2006/relationships/customXml" Target="../ink/ink1101.xml"/><Relationship Id="rId750" Type="http://schemas.openxmlformats.org/officeDocument/2006/relationships/image" Target="../media/image1285.png"/><Relationship Id="rId848" Type="http://schemas.openxmlformats.org/officeDocument/2006/relationships/image" Target="../media/image1334.png"/><Relationship Id="rId487" Type="http://schemas.openxmlformats.org/officeDocument/2006/relationships/customXml" Target="../ink/ink1143.xml"/><Relationship Id="rId610" Type="http://schemas.openxmlformats.org/officeDocument/2006/relationships/image" Target="../media/image1215.png"/><Relationship Id="rId694" Type="http://schemas.openxmlformats.org/officeDocument/2006/relationships/image" Target="../media/image1257.png"/><Relationship Id="rId708" Type="http://schemas.openxmlformats.org/officeDocument/2006/relationships/image" Target="../media/image1264.png"/><Relationship Id="rId347" Type="http://schemas.openxmlformats.org/officeDocument/2006/relationships/customXml" Target="../ink/ink1072.xml"/><Relationship Id="rId44" Type="http://schemas.openxmlformats.org/officeDocument/2006/relationships/image" Target="../media/image933.png"/><Relationship Id="rId554" Type="http://schemas.openxmlformats.org/officeDocument/2006/relationships/image" Target="../media/image1187.png"/><Relationship Id="rId761" Type="http://schemas.openxmlformats.org/officeDocument/2006/relationships/customXml" Target="../ink/ink1280.xml"/><Relationship Id="rId193" Type="http://schemas.openxmlformats.org/officeDocument/2006/relationships/customXml" Target="../ink/ink995.xml"/><Relationship Id="rId207" Type="http://schemas.openxmlformats.org/officeDocument/2006/relationships/customXml" Target="../ink/ink1002.xml"/><Relationship Id="rId414" Type="http://schemas.openxmlformats.org/officeDocument/2006/relationships/image" Target="../media/image1117.png"/><Relationship Id="rId498" Type="http://schemas.openxmlformats.org/officeDocument/2006/relationships/image" Target="../media/image1159.png"/><Relationship Id="rId621" Type="http://schemas.openxmlformats.org/officeDocument/2006/relationships/customXml" Target="../ink/ink1210.xml"/><Relationship Id="rId260" Type="http://schemas.openxmlformats.org/officeDocument/2006/relationships/image" Target="../media/image1041.png"/><Relationship Id="rId719" Type="http://schemas.openxmlformats.org/officeDocument/2006/relationships/customXml" Target="../ink/ink1259.xml"/><Relationship Id="rId55" Type="http://schemas.openxmlformats.org/officeDocument/2006/relationships/customXml" Target="../ink/ink926.xml"/><Relationship Id="rId120" Type="http://schemas.openxmlformats.org/officeDocument/2006/relationships/image" Target="../media/image971.png"/><Relationship Id="rId358" Type="http://schemas.openxmlformats.org/officeDocument/2006/relationships/customXml" Target="../ink/ink1078.xml"/><Relationship Id="rId565" Type="http://schemas.openxmlformats.org/officeDocument/2006/relationships/customXml" Target="../ink/ink1182.xml"/><Relationship Id="rId772" Type="http://schemas.openxmlformats.org/officeDocument/2006/relationships/image" Target="../media/image1296.png"/><Relationship Id="rId218" Type="http://schemas.openxmlformats.org/officeDocument/2006/relationships/image" Target="../media/image1020.png"/><Relationship Id="rId425" Type="http://schemas.openxmlformats.org/officeDocument/2006/relationships/customXml" Target="../ink/ink1112.xml"/><Relationship Id="rId632" Type="http://schemas.openxmlformats.org/officeDocument/2006/relationships/image" Target="../media/image1226.png"/><Relationship Id="rId271" Type="http://schemas.openxmlformats.org/officeDocument/2006/relationships/customXml" Target="../ink/ink1034.xml"/><Relationship Id="rId66" Type="http://schemas.openxmlformats.org/officeDocument/2006/relationships/image" Target="../media/image944.png"/><Relationship Id="rId131" Type="http://schemas.openxmlformats.org/officeDocument/2006/relationships/customXml" Target="../ink/ink964.xml"/><Relationship Id="rId369" Type="http://schemas.openxmlformats.org/officeDocument/2006/relationships/image" Target="../media/image1095.png"/><Relationship Id="rId576" Type="http://schemas.openxmlformats.org/officeDocument/2006/relationships/image" Target="../media/image1198.png"/><Relationship Id="rId783" Type="http://schemas.openxmlformats.org/officeDocument/2006/relationships/customXml" Target="../ink/ink1291.xml"/><Relationship Id="rId229" Type="http://schemas.openxmlformats.org/officeDocument/2006/relationships/customXml" Target="../ink/ink1013.xml"/><Relationship Id="rId436" Type="http://schemas.openxmlformats.org/officeDocument/2006/relationships/image" Target="../media/image1128.png"/><Relationship Id="rId643" Type="http://schemas.openxmlformats.org/officeDocument/2006/relationships/customXml" Target="../ink/ink12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27.xml"/><Relationship Id="rId2" Type="http://schemas.openxmlformats.org/officeDocument/2006/relationships/image" Target="../media/image13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9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95.png"/><Relationship Id="rId21" Type="http://schemas.openxmlformats.org/officeDocument/2006/relationships/customXml" Target="../ink/ink1337.xml"/><Relationship Id="rId63" Type="http://schemas.openxmlformats.org/officeDocument/2006/relationships/customXml" Target="../ink/ink1358.xml"/><Relationship Id="rId159" Type="http://schemas.openxmlformats.org/officeDocument/2006/relationships/image" Target="../media/image1416.png"/><Relationship Id="rId170" Type="http://schemas.openxmlformats.org/officeDocument/2006/relationships/image" Target="../media/image1421.png"/><Relationship Id="rId226" Type="http://schemas.openxmlformats.org/officeDocument/2006/relationships/image" Target="../media/image1449.png"/><Relationship Id="rId107" Type="http://schemas.openxmlformats.org/officeDocument/2006/relationships/image" Target="../media/image1390.png"/><Relationship Id="rId11" Type="http://schemas.openxmlformats.org/officeDocument/2006/relationships/customXml" Target="../ink/ink1332.xml"/><Relationship Id="rId32" Type="http://schemas.openxmlformats.org/officeDocument/2006/relationships/image" Target="../media/image1353.png"/><Relationship Id="rId53" Type="http://schemas.openxmlformats.org/officeDocument/2006/relationships/customXml" Target="../ink/ink1353.xml"/><Relationship Id="rId74" Type="http://schemas.openxmlformats.org/officeDocument/2006/relationships/image" Target="../media/image1374.png"/><Relationship Id="rId128" Type="http://schemas.openxmlformats.org/officeDocument/2006/relationships/customXml" Target="../ink/ink1391.xml"/><Relationship Id="rId149" Type="http://schemas.openxmlformats.org/officeDocument/2006/relationships/image" Target="../media/image1411.png"/><Relationship Id="rId5" Type="http://schemas.openxmlformats.org/officeDocument/2006/relationships/customXml" Target="../ink/ink1329.xml"/><Relationship Id="rId95" Type="http://schemas.openxmlformats.org/officeDocument/2006/relationships/image" Target="../media/image1384.png"/><Relationship Id="rId160" Type="http://schemas.openxmlformats.org/officeDocument/2006/relationships/customXml" Target="../ink/ink1407.xml"/><Relationship Id="rId181" Type="http://schemas.openxmlformats.org/officeDocument/2006/relationships/customXml" Target="../ink/ink1418.xml"/><Relationship Id="rId216" Type="http://schemas.openxmlformats.org/officeDocument/2006/relationships/image" Target="../media/image1444.png"/><Relationship Id="rId237" Type="http://schemas.openxmlformats.org/officeDocument/2006/relationships/customXml" Target="../ink/ink1446.xml"/><Relationship Id="rId258" Type="http://schemas.openxmlformats.org/officeDocument/2006/relationships/image" Target="../media/image1465.png"/><Relationship Id="rId22" Type="http://schemas.openxmlformats.org/officeDocument/2006/relationships/image" Target="../media/image1348.png"/><Relationship Id="rId43" Type="http://schemas.openxmlformats.org/officeDocument/2006/relationships/customXml" Target="../ink/ink1348.xml"/><Relationship Id="rId64" Type="http://schemas.openxmlformats.org/officeDocument/2006/relationships/image" Target="../media/image1369.png"/><Relationship Id="rId118" Type="http://schemas.openxmlformats.org/officeDocument/2006/relationships/customXml" Target="../ink/ink1386.xml"/><Relationship Id="rId139" Type="http://schemas.openxmlformats.org/officeDocument/2006/relationships/image" Target="../media/image1406.png"/><Relationship Id="rId85" Type="http://schemas.openxmlformats.org/officeDocument/2006/relationships/customXml" Target="../ink/ink1369.xml"/><Relationship Id="rId150" Type="http://schemas.openxmlformats.org/officeDocument/2006/relationships/customXml" Target="../ink/ink1402.xml"/><Relationship Id="rId171" Type="http://schemas.openxmlformats.org/officeDocument/2006/relationships/customXml" Target="../ink/ink1413.xml"/><Relationship Id="rId192" Type="http://schemas.openxmlformats.org/officeDocument/2006/relationships/image" Target="../media/image1432.png"/><Relationship Id="rId206" Type="http://schemas.openxmlformats.org/officeDocument/2006/relationships/image" Target="../media/image1439.png"/><Relationship Id="rId227" Type="http://schemas.openxmlformats.org/officeDocument/2006/relationships/customXml" Target="../ink/ink1441.xml"/><Relationship Id="rId248" Type="http://schemas.openxmlformats.org/officeDocument/2006/relationships/image" Target="../media/image1460.png"/><Relationship Id="rId12" Type="http://schemas.openxmlformats.org/officeDocument/2006/relationships/image" Target="../media/image1343.png"/><Relationship Id="rId33" Type="http://schemas.openxmlformats.org/officeDocument/2006/relationships/customXml" Target="../ink/ink1343.xml"/><Relationship Id="rId108" Type="http://schemas.openxmlformats.org/officeDocument/2006/relationships/customXml" Target="../ink/ink1381.xml"/><Relationship Id="rId129" Type="http://schemas.openxmlformats.org/officeDocument/2006/relationships/image" Target="../media/image1401.png"/><Relationship Id="rId54" Type="http://schemas.openxmlformats.org/officeDocument/2006/relationships/image" Target="../media/image1364.png"/><Relationship Id="rId75" Type="http://schemas.openxmlformats.org/officeDocument/2006/relationships/customXml" Target="../ink/ink1364.xml"/><Relationship Id="rId96" Type="http://schemas.openxmlformats.org/officeDocument/2006/relationships/customXml" Target="../ink/ink1375.xml"/><Relationship Id="rId140" Type="http://schemas.openxmlformats.org/officeDocument/2006/relationships/customXml" Target="../ink/ink1397.xml"/><Relationship Id="rId161" Type="http://schemas.openxmlformats.org/officeDocument/2006/relationships/image" Target="../media/image1417.png"/><Relationship Id="rId182" Type="http://schemas.openxmlformats.org/officeDocument/2006/relationships/image" Target="../media/image1427.png"/><Relationship Id="rId217" Type="http://schemas.openxmlformats.org/officeDocument/2006/relationships/customXml" Target="../ink/ink1436.xml"/><Relationship Id="rId6" Type="http://schemas.openxmlformats.org/officeDocument/2006/relationships/image" Target="../media/image1340.png"/><Relationship Id="rId238" Type="http://schemas.openxmlformats.org/officeDocument/2006/relationships/image" Target="../media/image1455.png"/><Relationship Id="rId259" Type="http://schemas.openxmlformats.org/officeDocument/2006/relationships/customXml" Target="../ink/ink1457.xml"/><Relationship Id="rId23" Type="http://schemas.openxmlformats.org/officeDocument/2006/relationships/customXml" Target="../ink/ink1338.xml"/><Relationship Id="rId119" Type="http://schemas.openxmlformats.org/officeDocument/2006/relationships/image" Target="../media/image1396.png"/><Relationship Id="rId44" Type="http://schemas.openxmlformats.org/officeDocument/2006/relationships/image" Target="../media/image1359.png"/><Relationship Id="rId65" Type="http://schemas.openxmlformats.org/officeDocument/2006/relationships/customXml" Target="../ink/ink1359.xml"/><Relationship Id="rId86" Type="http://schemas.openxmlformats.org/officeDocument/2006/relationships/image" Target="../media/image1380.png"/><Relationship Id="rId130" Type="http://schemas.openxmlformats.org/officeDocument/2006/relationships/customXml" Target="../ink/ink1392.xml"/><Relationship Id="rId151" Type="http://schemas.openxmlformats.org/officeDocument/2006/relationships/image" Target="../media/image1412.png"/><Relationship Id="rId172" Type="http://schemas.openxmlformats.org/officeDocument/2006/relationships/image" Target="../media/image1422.png"/><Relationship Id="rId193" Type="http://schemas.openxmlformats.org/officeDocument/2006/relationships/customXml" Target="../ink/ink1424.xml"/><Relationship Id="rId207" Type="http://schemas.openxmlformats.org/officeDocument/2006/relationships/customXml" Target="../ink/ink1431.xml"/><Relationship Id="rId228" Type="http://schemas.openxmlformats.org/officeDocument/2006/relationships/image" Target="../media/image1450.png"/><Relationship Id="rId249" Type="http://schemas.openxmlformats.org/officeDocument/2006/relationships/customXml" Target="../ink/ink1452.xml"/><Relationship Id="rId13" Type="http://schemas.openxmlformats.org/officeDocument/2006/relationships/customXml" Target="../ink/ink1333.xml"/><Relationship Id="rId109" Type="http://schemas.openxmlformats.org/officeDocument/2006/relationships/image" Target="../media/image1391.png"/><Relationship Id="rId260" Type="http://schemas.openxmlformats.org/officeDocument/2006/relationships/image" Target="../media/image1466.png"/><Relationship Id="rId34" Type="http://schemas.openxmlformats.org/officeDocument/2006/relationships/image" Target="../media/image1354.png"/><Relationship Id="rId55" Type="http://schemas.openxmlformats.org/officeDocument/2006/relationships/customXml" Target="../ink/ink1354.xml"/><Relationship Id="rId76" Type="http://schemas.openxmlformats.org/officeDocument/2006/relationships/image" Target="../media/image1375.png"/><Relationship Id="rId97" Type="http://schemas.openxmlformats.org/officeDocument/2006/relationships/image" Target="../media/image1385.png"/><Relationship Id="rId120" Type="http://schemas.openxmlformats.org/officeDocument/2006/relationships/customXml" Target="../ink/ink1387.xml"/><Relationship Id="rId141" Type="http://schemas.openxmlformats.org/officeDocument/2006/relationships/image" Target="../media/image1407.png"/><Relationship Id="rId7" Type="http://schemas.openxmlformats.org/officeDocument/2006/relationships/customXml" Target="../ink/ink1330.xml"/><Relationship Id="rId162" Type="http://schemas.openxmlformats.org/officeDocument/2006/relationships/customXml" Target="../ink/ink1408.xml"/><Relationship Id="rId183" Type="http://schemas.openxmlformats.org/officeDocument/2006/relationships/customXml" Target="../ink/ink1419.xml"/><Relationship Id="rId218" Type="http://schemas.openxmlformats.org/officeDocument/2006/relationships/image" Target="../media/image1445.png"/><Relationship Id="rId239" Type="http://schemas.openxmlformats.org/officeDocument/2006/relationships/customXml" Target="../ink/ink1447.xml"/><Relationship Id="rId250" Type="http://schemas.openxmlformats.org/officeDocument/2006/relationships/image" Target="../media/image1461.png"/><Relationship Id="rId24" Type="http://schemas.openxmlformats.org/officeDocument/2006/relationships/image" Target="../media/image1349.png"/><Relationship Id="rId45" Type="http://schemas.openxmlformats.org/officeDocument/2006/relationships/customXml" Target="../ink/ink1349.xml"/><Relationship Id="rId66" Type="http://schemas.openxmlformats.org/officeDocument/2006/relationships/image" Target="../media/image1370.png"/><Relationship Id="rId87" Type="http://schemas.openxmlformats.org/officeDocument/2006/relationships/customXml" Target="../ink/ink1370.xml"/><Relationship Id="rId110" Type="http://schemas.openxmlformats.org/officeDocument/2006/relationships/customXml" Target="../ink/ink1382.xml"/><Relationship Id="rId131" Type="http://schemas.openxmlformats.org/officeDocument/2006/relationships/image" Target="../media/image1402.png"/><Relationship Id="rId152" Type="http://schemas.openxmlformats.org/officeDocument/2006/relationships/customXml" Target="../ink/ink1403.xml"/><Relationship Id="rId173" Type="http://schemas.openxmlformats.org/officeDocument/2006/relationships/customXml" Target="../ink/ink1414.xml"/><Relationship Id="rId194" Type="http://schemas.openxmlformats.org/officeDocument/2006/relationships/image" Target="../media/image1433.png"/><Relationship Id="rId208" Type="http://schemas.openxmlformats.org/officeDocument/2006/relationships/image" Target="../media/image1440.png"/><Relationship Id="rId229" Type="http://schemas.openxmlformats.org/officeDocument/2006/relationships/customXml" Target="../ink/ink1442.xml"/><Relationship Id="rId240" Type="http://schemas.openxmlformats.org/officeDocument/2006/relationships/image" Target="../media/image1456.png"/><Relationship Id="rId261" Type="http://schemas.openxmlformats.org/officeDocument/2006/relationships/customXml" Target="../ink/ink1458.xml"/><Relationship Id="rId14" Type="http://schemas.openxmlformats.org/officeDocument/2006/relationships/image" Target="../media/image1344.png"/><Relationship Id="rId35" Type="http://schemas.openxmlformats.org/officeDocument/2006/relationships/customXml" Target="../ink/ink1344.xml"/><Relationship Id="rId56" Type="http://schemas.openxmlformats.org/officeDocument/2006/relationships/image" Target="../media/image1365.png"/><Relationship Id="rId77" Type="http://schemas.openxmlformats.org/officeDocument/2006/relationships/customXml" Target="../ink/ink1365.xml"/><Relationship Id="rId100" Type="http://schemas.openxmlformats.org/officeDocument/2006/relationships/customXml" Target="../ink/ink1377.xml"/><Relationship Id="rId8" Type="http://schemas.openxmlformats.org/officeDocument/2006/relationships/image" Target="../media/image1341.png"/><Relationship Id="rId98" Type="http://schemas.openxmlformats.org/officeDocument/2006/relationships/customXml" Target="../ink/ink1376.xml"/><Relationship Id="rId121" Type="http://schemas.openxmlformats.org/officeDocument/2006/relationships/image" Target="../media/image1397.png"/><Relationship Id="rId142" Type="http://schemas.openxmlformats.org/officeDocument/2006/relationships/customXml" Target="../ink/ink1398.xml"/><Relationship Id="rId163" Type="http://schemas.openxmlformats.org/officeDocument/2006/relationships/image" Target="../media/image1418.png"/><Relationship Id="rId184" Type="http://schemas.openxmlformats.org/officeDocument/2006/relationships/image" Target="../media/image1428.png"/><Relationship Id="rId219" Type="http://schemas.openxmlformats.org/officeDocument/2006/relationships/customXml" Target="../ink/ink1437.xml"/><Relationship Id="rId230" Type="http://schemas.openxmlformats.org/officeDocument/2006/relationships/image" Target="../media/image1451.png"/><Relationship Id="rId251" Type="http://schemas.openxmlformats.org/officeDocument/2006/relationships/customXml" Target="../ink/ink1453.xml"/><Relationship Id="rId25" Type="http://schemas.openxmlformats.org/officeDocument/2006/relationships/customXml" Target="../ink/ink1339.xml"/><Relationship Id="rId46" Type="http://schemas.openxmlformats.org/officeDocument/2006/relationships/image" Target="../media/image1360.png"/><Relationship Id="rId67" Type="http://schemas.openxmlformats.org/officeDocument/2006/relationships/customXml" Target="../ink/ink1360.xml"/><Relationship Id="rId88" Type="http://schemas.openxmlformats.org/officeDocument/2006/relationships/image" Target="../media/image1381.png"/><Relationship Id="rId111" Type="http://schemas.openxmlformats.org/officeDocument/2006/relationships/image" Target="../media/image1392.png"/><Relationship Id="rId132" Type="http://schemas.openxmlformats.org/officeDocument/2006/relationships/customXml" Target="../ink/ink1393.xml"/><Relationship Id="rId153" Type="http://schemas.openxmlformats.org/officeDocument/2006/relationships/image" Target="../media/image1413.png"/><Relationship Id="rId174" Type="http://schemas.openxmlformats.org/officeDocument/2006/relationships/image" Target="../media/image1423.png"/><Relationship Id="rId195" Type="http://schemas.openxmlformats.org/officeDocument/2006/relationships/customXml" Target="../ink/ink1425.xml"/><Relationship Id="rId209" Type="http://schemas.openxmlformats.org/officeDocument/2006/relationships/customXml" Target="../ink/ink1432.xml"/><Relationship Id="rId220" Type="http://schemas.openxmlformats.org/officeDocument/2006/relationships/image" Target="../media/image1446.png"/><Relationship Id="rId241" Type="http://schemas.openxmlformats.org/officeDocument/2006/relationships/customXml" Target="../ink/ink1448.xml"/><Relationship Id="rId15" Type="http://schemas.openxmlformats.org/officeDocument/2006/relationships/customXml" Target="../ink/ink1334.xml"/><Relationship Id="rId36" Type="http://schemas.openxmlformats.org/officeDocument/2006/relationships/image" Target="../media/image1355.png"/><Relationship Id="rId57" Type="http://schemas.openxmlformats.org/officeDocument/2006/relationships/customXml" Target="../ink/ink1355.xml"/><Relationship Id="rId262" Type="http://schemas.openxmlformats.org/officeDocument/2006/relationships/image" Target="../media/image1467.png"/><Relationship Id="rId78" Type="http://schemas.openxmlformats.org/officeDocument/2006/relationships/image" Target="../media/image1376.png"/><Relationship Id="rId99" Type="http://schemas.openxmlformats.org/officeDocument/2006/relationships/image" Target="../media/image1386.png"/><Relationship Id="rId101" Type="http://schemas.openxmlformats.org/officeDocument/2006/relationships/image" Target="../media/image1387.png"/><Relationship Id="rId122" Type="http://schemas.openxmlformats.org/officeDocument/2006/relationships/customXml" Target="../ink/ink1388.xml"/><Relationship Id="rId143" Type="http://schemas.openxmlformats.org/officeDocument/2006/relationships/image" Target="../media/image1408.png"/><Relationship Id="rId164" Type="http://schemas.openxmlformats.org/officeDocument/2006/relationships/customXml" Target="../ink/ink1409.xml"/><Relationship Id="rId185" Type="http://schemas.openxmlformats.org/officeDocument/2006/relationships/customXml" Target="../ink/ink1420.xml"/><Relationship Id="rId9" Type="http://schemas.openxmlformats.org/officeDocument/2006/relationships/customXml" Target="../ink/ink1331.xml"/><Relationship Id="rId210" Type="http://schemas.openxmlformats.org/officeDocument/2006/relationships/image" Target="../media/image1441.png"/><Relationship Id="rId26" Type="http://schemas.openxmlformats.org/officeDocument/2006/relationships/image" Target="../media/image1350.png"/><Relationship Id="rId231" Type="http://schemas.openxmlformats.org/officeDocument/2006/relationships/customXml" Target="../ink/ink1443.xml"/><Relationship Id="rId252" Type="http://schemas.openxmlformats.org/officeDocument/2006/relationships/image" Target="../media/image1462.png"/><Relationship Id="rId47" Type="http://schemas.openxmlformats.org/officeDocument/2006/relationships/customXml" Target="../ink/ink1350.xml"/><Relationship Id="rId68" Type="http://schemas.openxmlformats.org/officeDocument/2006/relationships/image" Target="../media/image1371.png"/><Relationship Id="rId89" Type="http://schemas.openxmlformats.org/officeDocument/2006/relationships/customXml" Target="../ink/ink1371.xml"/><Relationship Id="rId112" Type="http://schemas.openxmlformats.org/officeDocument/2006/relationships/customXml" Target="../ink/ink1383.xml"/><Relationship Id="rId133" Type="http://schemas.openxmlformats.org/officeDocument/2006/relationships/image" Target="../media/image1403.png"/><Relationship Id="rId154" Type="http://schemas.openxmlformats.org/officeDocument/2006/relationships/customXml" Target="../ink/ink1404.xml"/><Relationship Id="rId175" Type="http://schemas.openxmlformats.org/officeDocument/2006/relationships/customXml" Target="../ink/ink1415.xml"/><Relationship Id="rId196" Type="http://schemas.openxmlformats.org/officeDocument/2006/relationships/image" Target="../media/image1434.png"/><Relationship Id="rId200" Type="http://schemas.openxmlformats.org/officeDocument/2006/relationships/image" Target="../media/image1436.png"/><Relationship Id="rId16" Type="http://schemas.openxmlformats.org/officeDocument/2006/relationships/image" Target="../media/image1345.png"/><Relationship Id="rId221" Type="http://schemas.openxmlformats.org/officeDocument/2006/relationships/customXml" Target="../ink/ink1438.xml"/><Relationship Id="rId242" Type="http://schemas.openxmlformats.org/officeDocument/2006/relationships/image" Target="../media/image1457.png"/><Relationship Id="rId263" Type="http://schemas.openxmlformats.org/officeDocument/2006/relationships/customXml" Target="../ink/ink1459.xml"/><Relationship Id="rId37" Type="http://schemas.openxmlformats.org/officeDocument/2006/relationships/customXml" Target="../ink/ink1345.xml"/><Relationship Id="rId58" Type="http://schemas.openxmlformats.org/officeDocument/2006/relationships/image" Target="../media/image1366.png"/><Relationship Id="rId79" Type="http://schemas.openxmlformats.org/officeDocument/2006/relationships/customXml" Target="../ink/ink1366.xml"/><Relationship Id="rId102" Type="http://schemas.openxmlformats.org/officeDocument/2006/relationships/customXml" Target="../ink/ink1378.xml"/><Relationship Id="rId123" Type="http://schemas.openxmlformats.org/officeDocument/2006/relationships/image" Target="../media/image1398.png"/><Relationship Id="rId144" Type="http://schemas.openxmlformats.org/officeDocument/2006/relationships/customXml" Target="../ink/ink1399.xml"/><Relationship Id="rId90" Type="http://schemas.openxmlformats.org/officeDocument/2006/relationships/customXml" Target="../ink/ink1372.xml"/><Relationship Id="rId165" Type="http://schemas.openxmlformats.org/officeDocument/2006/relationships/customXml" Target="../ink/ink1410.xml"/><Relationship Id="rId186" Type="http://schemas.openxmlformats.org/officeDocument/2006/relationships/image" Target="../media/image1429.png"/><Relationship Id="rId211" Type="http://schemas.openxmlformats.org/officeDocument/2006/relationships/customXml" Target="../ink/ink1433.xml"/><Relationship Id="rId232" Type="http://schemas.openxmlformats.org/officeDocument/2006/relationships/image" Target="../media/image1452.png"/><Relationship Id="rId253" Type="http://schemas.openxmlformats.org/officeDocument/2006/relationships/customXml" Target="../ink/ink1454.xml"/><Relationship Id="rId27" Type="http://schemas.openxmlformats.org/officeDocument/2006/relationships/customXml" Target="../ink/ink1340.xml"/><Relationship Id="rId48" Type="http://schemas.openxmlformats.org/officeDocument/2006/relationships/image" Target="../media/image1361.png"/><Relationship Id="rId69" Type="http://schemas.openxmlformats.org/officeDocument/2006/relationships/customXml" Target="../ink/ink1361.xml"/><Relationship Id="rId113" Type="http://schemas.openxmlformats.org/officeDocument/2006/relationships/image" Target="../media/image1393.png"/><Relationship Id="rId134" Type="http://schemas.openxmlformats.org/officeDocument/2006/relationships/customXml" Target="../ink/ink1394.xml"/><Relationship Id="rId80" Type="http://schemas.openxmlformats.org/officeDocument/2006/relationships/image" Target="../media/image1377.png"/><Relationship Id="rId155" Type="http://schemas.openxmlformats.org/officeDocument/2006/relationships/image" Target="../media/image1414.png"/><Relationship Id="rId176" Type="http://schemas.openxmlformats.org/officeDocument/2006/relationships/image" Target="../media/image1424.png"/><Relationship Id="rId197" Type="http://schemas.openxmlformats.org/officeDocument/2006/relationships/customXml" Target="../ink/ink1426.xml"/><Relationship Id="rId201" Type="http://schemas.openxmlformats.org/officeDocument/2006/relationships/customXml" Target="../ink/ink1428.xml"/><Relationship Id="rId222" Type="http://schemas.openxmlformats.org/officeDocument/2006/relationships/image" Target="../media/image1447.png"/><Relationship Id="rId243" Type="http://schemas.openxmlformats.org/officeDocument/2006/relationships/customXml" Target="../ink/ink1449.xml"/><Relationship Id="rId264" Type="http://schemas.openxmlformats.org/officeDocument/2006/relationships/image" Target="../media/image1468.png"/><Relationship Id="rId17" Type="http://schemas.openxmlformats.org/officeDocument/2006/relationships/customXml" Target="../ink/ink1335.xml"/><Relationship Id="rId38" Type="http://schemas.openxmlformats.org/officeDocument/2006/relationships/image" Target="../media/image1356.png"/><Relationship Id="rId59" Type="http://schemas.openxmlformats.org/officeDocument/2006/relationships/customXml" Target="../ink/ink1356.xml"/><Relationship Id="rId103" Type="http://schemas.openxmlformats.org/officeDocument/2006/relationships/image" Target="../media/image1388.png"/><Relationship Id="rId124" Type="http://schemas.openxmlformats.org/officeDocument/2006/relationships/customXml" Target="../ink/ink1389.xml"/><Relationship Id="rId70" Type="http://schemas.openxmlformats.org/officeDocument/2006/relationships/image" Target="../media/image1372.png"/><Relationship Id="rId91" Type="http://schemas.openxmlformats.org/officeDocument/2006/relationships/image" Target="../media/image1382.png"/><Relationship Id="rId145" Type="http://schemas.openxmlformats.org/officeDocument/2006/relationships/image" Target="../media/image1409.png"/><Relationship Id="rId166" Type="http://schemas.openxmlformats.org/officeDocument/2006/relationships/image" Target="../media/image1419.png"/><Relationship Id="rId187" Type="http://schemas.openxmlformats.org/officeDocument/2006/relationships/customXml" Target="../ink/ink142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442.png"/><Relationship Id="rId233" Type="http://schemas.openxmlformats.org/officeDocument/2006/relationships/customXml" Target="../ink/ink1444.xml"/><Relationship Id="rId254" Type="http://schemas.openxmlformats.org/officeDocument/2006/relationships/image" Target="../media/image1463.png"/><Relationship Id="rId28" Type="http://schemas.openxmlformats.org/officeDocument/2006/relationships/image" Target="../media/image1351.png"/><Relationship Id="rId49" Type="http://schemas.openxmlformats.org/officeDocument/2006/relationships/customXml" Target="../ink/ink1351.xml"/><Relationship Id="rId114" Type="http://schemas.openxmlformats.org/officeDocument/2006/relationships/customXml" Target="../ink/ink1384.xml"/><Relationship Id="rId60" Type="http://schemas.openxmlformats.org/officeDocument/2006/relationships/image" Target="../media/image1367.png"/><Relationship Id="rId81" Type="http://schemas.openxmlformats.org/officeDocument/2006/relationships/customXml" Target="../ink/ink1367.xml"/><Relationship Id="rId135" Type="http://schemas.openxmlformats.org/officeDocument/2006/relationships/image" Target="../media/image1404.png"/><Relationship Id="rId156" Type="http://schemas.openxmlformats.org/officeDocument/2006/relationships/customXml" Target="../ink/ink1405.xml"/><Relationship Id="rId177" Type="http://schemas.openxmlformats.org/officeDocument/2006/relationships/customXml" Target="../ink/ink1416.xml"/><Relationship Id="rId198" Type="http://schemas.openxmlformats.org/officeDocument/2006/relationships/image" Target="../media/image1435.png"/><Relationship Id="rId202" Type="http://schemas.openxmlformats.org/officeDocument/2006/relationships/image" Target="../media/image1437.png"/><Relationship Id="rId223" Type="http://schemas.openxmlformats.org/officeDocument/2006/relationships/customXml" Target="../ink/ink1439.xml"/><Relationship Id="rId244" Type="http://schemas.openxmlformats.org/officeDocument/2006/relationships/image" Target="../media/image1458.png"/><Relationship Id="rId18" Type="http://schemas.openxmlformats.org/officeDocument/2006/relationships/image" Target="../media/image1346.png"/><Relationship Id="rId39" Type="http://schemas.openxmlformats.org/officeDocument/2006/relationships/customXml" Target="../ink/ink1346.xml"/><Relationship Id="rId265" Type="http://schemas.openxmlformats.org/officeDocument/2006/relationships/customXml" Target="../ink/ink1460.xml"/><Relationship Id="rId50" Type="http://schemas.openxmlformats.org/officeDocument/2006/relationships/image" Target="../media/image1362.png"/><Relationship Id="rId104" Type="http://schemas.openxmlformats.org/officeDocument/2006/relationships/customXml" Target="../ink/ink1379.xml"/><Relationship Id="rId125" Type="http://schemas.openxmlformats.org/officeDocument/2006/relationships/image" Target="../media/image1399.png"/><Relationship Id="rId146" Type="http://schemas.openxmlformats.org/officeDocument/2006/relationships/customXml" Target="../ink/ink1400.xml"/><Relationship Id="rId167" Type="http://schemas.openxmlformats.org/officeDocument/2006/relationships/customXml" Target="../ink/ink1411.xml"/><Relationship Id="rId188" Type="http://schemas.openxmlformats.org/officeDocument/2006/relationships/image" Target="../media/image1430.png"/><Relationship Id="rId71" Type="http://schemas.openxmlformats.org/officeDocument/2006/relationships/customXml" Target="../ink/ink1362.xml"/><Relationship Id="rId92" Type="http://schemas.openxmlformats.org/officeDocument/2006/relationships/customXml" Target="../ink/ink1373.xml"/><Relationship Id="rId213" Type="http://schemas.openxmlformats.org/officeDocument/2006/relationships/customXml" Target="../ink/ink1434.xml"/><Relationship Id="rId234" Type="http://schemas.openxmlformats.org/officeDocument/2006/relationships/image" Target="../media/image1453.png"/><Relationship Id="rId2" Type="http://schemas.openxmlformats.org/officeDocument/2006/relationships/image" Target="../media/image1338.png"/><Relationship Id="rId29" Type="http://schemas.openxmlformats.org/officeDocument/2006/relationships/customXml" Target="../ink/ink1341.xml"/><Relationship Id="rId255" Type="http://schemas.openxmlformats.org/officeDocument/2006/relationships/customXml" Target="../ink/ink1455.xml"/><Relationship Id="rId40" Type="http://schemas.openxmlformats.org/officeDocument/2006/relationships/image" Target="../media/image1357.png"/><Relationship Id="rId115" Type="http://schemas.openxmlformats.org/officeDocument/2006/relationships/image" Target="../media/image1394.png"/><Relationship Id="rId136" Type="http://schemas.openxmlformats.org/officeDocument/2006/relationships/customXml" Target="../ink/ink1395.xml"/><Relationship Id="rId157" Type="http://schemas.openxmlformats.org/officeDocument/2006/relationships/image" Target="../media/image1415.png"/><Relationship Id="rId178" Type="http://schemas.openxmlformats.org/officeDocument/2006/relationships/image" Target="../media/image1425.png"/><Relationship Id="rId61" Type="http://schemas.openxmlformats.org/officeDocument/2006/relationships/customXml" Target="../ink/ink1357.xml"/><Relationship Id="rId82" Type="http://schemas.openxmlformats.org/officeDocument/2006/relationships/image" Target="../media/image1378.png"/><Relationship Id="rId199" Type="http://schemas.openxmlformats.org/officeDocument/2006/relationships/customXml" Target="../ink/ink1427.xml"/><Relationship Id="rId203" Type="http://schemas.openxmlformats.org/officeDocument/2006/relationships/customXml" Target="../ink/ink1429.xml"/><Relationship Id="rId19" Type="http://schemas.openxmlformats.org/officeDocument/2006/relationships/customXml" Target="../ink/ink1336.xml"/><Relationship Id="rId224" Type="http://schemas.openxmlformats.org/officeDocument/2006/relationships/image" Target="../media/image1448.png"/><Relationship Id="rId245" Type="http://schemas.openxmlformats.org/officeDocument/2006/relationships/customXml" Target="../ink/ink1450.xml"/><Relationship Id="rId266" Type="http://schemas.openxmlformats.org/officeDocument/2006/relationships/image" Target="../media/image1469.png"/><Relationship Id="rId30" Type="http://schemas.openxmlformats.org/officeDocument/2006/relationships/image" Target="../media/image1352.png"/><Relationship Id="rId105" Type="http://schemas.openxmlformats.org/officeDocument/2006/relationships/image" Target="../media/image1389.png"/><Relationship Id="rId126" Type="http://schemas.openxmlformats.org/officeDocument/2006/relationships/customXml" Target="../ink/ink1390.xml"/><Relationship Id="rId147" Type="http://schemas.openxmlformats.org/officeDocument/2006/relationships/image" Target="../media/image1410.png"/><Relationship Id="rId168" Type="http://schemas.openxmlformats.org/officeDocument/2006/relationships/image" Target="../media/image1420.png"/><Relationship Id="rId51" Type="http://schemas.openxmlformats.org/officeDocument/2006/relationships/customXml" Target="../ink/ink1352.xml"/><Relationship Id="rId72" Type="http://schemas.openxmlformats.org/officeDocument/2006/relationships/image" Target="../media/image1373.png"/><Relationship Id="rId93" Type="http://schemas.openxmlformats.org/officeDocument/2006/relationships/image" Target="../media/image1383.png"/><Relationship Id="rId189" Type="http://schemas.openxmlformats.org/officeDocument/2006/relationships/customXml" Target="../ink/ink1422.xml"/><Relationship Id="rId3" Type="http://schemas.openxmlformats.org/officeDocument/2006/relationships/customXml" Target="../ink/ink1328.xml"/><Relationship Id="rId214" Type="http://schemas.openxmlformats.org/officeDocument/2006/relationships/image" Target="../media/image1443.png"/><Relationship Id="rId235" Type="http://schemas.openxmlformats.org/officeDocument/2006/relationships/customXml" Target="../ink/ink1445.xml"/><Relationship Id="rId256" Type="http://schemas.openxmlformats.org/officeDocument/2006/relationships/image" Target="../media/image1464.png"/><Relationship Id="rId116" Type="http://schemas.openxmlformats.org/officeDocument/2006/relationships/customXml" Target="../ink/ink1385.xml"/><Relationship Id="rId137" Type="http://schemas.openxmlformats.org/officeDocument/2006/relationships/image" Target="../media/image1405.png"/><Relationship Id="rId158" Type="http://schemas.openxmlformats.org/officeDocument/2006/relationships/customXml" Target="../ink/ink1406.xml"/><Relationship Id="rId20" Type="http://schemas.openxmlformats.org/officeDocument/2006/relationships/image" Target="../media/image1347.png"/><Relationship Id="rId41" Type="http://schemas.openxmlformats.org/officeDocument/2006/relationships/customXml" Target="../ink/ink1347.xml"/><Relationship Id="rId62" Type="http://schemas.openxmlformats.org/officeDocument/2006/relationships/image" Target="../media/image1368.png"/><Relationship Id="rId83" Type="http://schemas.openxmlformats.org/officeDocument/2006/relationships/customXml" Target="../ink/ink1368.xml"/><Relationship Id="rId179" Type="http://schemas.openxmlformats.org/officeDocument/2006/relationships/customXml" Target="../ink/ink1417.xml"/><Relationship Id="rId190" Type="http://schemas.openxmlformats.org/officeDocument/2006/relationships/image" Target="../media/image1431.png"/><Relationship Id="rId204" Type="http://schemas.openxmlformats.org/officeDocument/2006/relationships/image" Target="../media/image1438.png"/><Relationship Id="rId225" Type="http://schemas.openxmlformats.org/officeDocument/2006/relationships/customXml" Target="../ink/ink1440.xml"/><Relationship Id="rId246" Type="http://schemas.openxmlformats.org/officeDocument/2006/relationships/image" Target="../media/image1459.png"/><Relationship Id="rId106" Type="http://schemas.openxmlformats.org/officeDocument/2006/relationships/customXml" Target="../ink/ink1380.xml"/><Relationship Id="rId127" Type="http://schemas.openxmlformats.org/officeDocument/2006/relationships/image" Target="../media/image1400.png"/><Relationship Id="rId10" Type="http://schemas.openxmlformats.org/officeDocument/2006/relationships/image" Target="../media/image1342.png"/><Relationship Id="rId31" Type="http://schemas.openxmlformats.org/officeDocument/2006/relationships/customXml" Target="../ink/ink1342.xml"/><Relationship Id="rId52" Type="http://schemas.openxmlformats.org/officeDocument/2006/relationships/image" Target="../media/image1363.png"/><Relationship Id="rId73" Type="http://schemas.openxmlformats.org/officeDocument/2006/relationships/customXml" Target="../ink/ink1363.xml"/><Relationship Id="rId94" Type="http://schemas.openxmlformats.org/officeDocument/2006/relationships/customXml" Target="../ink/ink1374.xml"/><Relationship Id="rId148" Type="http://schemas.openxmlformats.org/officeDocument/2006/relationships/customXml" Target="../ink/ink1401.xml"/><Relationship Id="rId169" Type="http://schemas.openxmlformats.org/officeDocument/2006/relationships/customXml" Target="../ink/ink1412.xml"/><Relationship Id="rId4" Type="http://schemas.openxmlformats.org/officeDocument/2006/relationships/image" Target="../media/image1082.png"/><Relationship Id="rId180" Type="http://schemas.openxmlformats.org/officeDocument/2006/relationships/image" Target="../media/image1426.png"/><Relationship Id="rId215" Type="http://schemas.openxmlformats.org/officeDocument/2006/relationships/customXml" Target="../ink/ink1435.xml"/><Relationship Id="rId236" Type="http://schemas.openxmlformats.org/officeDocument/2006/relationships/image" Target="../media/image1454.png"/><Relationship Id="rId257" Type="http://schemas.openxmlformats.org/officeDocument/2006/relationships/customXml" Target="../ink/ink1456.xml"/><Relationship Id="rId42" Type="http://schemas.openxmlformats.org/officeDocument/2006/relationships/image" Target="../media/image1358.png"/><Relationship Id="rId84" Type="http://schemas.openxmlformats.org/officeDocument/2006/relationships/image" Target="../media/image1379.png"/><Relationship Id="rId138" Type="http://schemas.openxmlformats.org/officeDocument/2006/relationships/customXml" Target="../ink/ink1396.xml"/><Relationship Id="rId191" Type="http://schemas.openxmlformats.org/officeDocument/2006/relationships/customXml" Target="../ink/ink1423.xml"/><Relationship Id="rId205" Type="http://schemas.openxmlformats.org/officeDocument/2006/relationships/customXml" Target="../ink/ink1430.xml"/><Relationship Id="rId247" Type="http://schemas.openxmlformats.org/officeDocument/2006/relationships/customXml" Target="../ink/ink1451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18.xml"/><Relationship Id="rId21" Type="http://schemas.openxmlformats.org/officeDocument/2006/relationships/customXml" Target="../ink/ink1470.xml"/><Relationship Id="rId42" Type="http://schemas.openxmlformats.org/officeDocument/2006/relationships/image" Target="../media/image1490.png"/><Relationship Id="rId63" Type="http://schemas.openxmlformats.org/officeDocument/2006/relationships/customXml" Target="../ink/ink1491.xml"/><Relationship Id="rId84" Type="http://schemas.openxmlformats.org/officeDocument/2006/relationships/image" Target="../media/image1511.png"/><Relationship Id="rId138" Type="http://schemas.openxmlformats.org/officeDocument/2006/relationships/image" Target="../media/image1538.png"/><Relationship Id="rId159" Type="http://schemas.openxmlformats.org/officeDocument/2006/relationships/customXml" Target="../ink/ink1539.xml"/><Relationship Id="rId170" Type="http://schemas.openxmlformats.org/officeDocument/2006/relationships/image" Target="../media/image1554.png"/><Relationship Id="rId191" Type="http://schemas.openxmlformats.org/officeDocument/2006/relationships/customXml" Target="../ink/ink1555.xml"/><Relationship Id="rId107" Type="http://schemas.openxmlformats.org/officeDocument/2006/relationships/customXml" Target="../ink/ink1513.xml"/><Relationship Id="rId11" Type="http://schemas.openxmlformats.org/officeDocument/2006/relationships/customXml" Target="../ink/ink1465.xml"/><Relationship Id="rId32" Type="http://schemas.openxmlformats.org/officeDocument/2006/relationships/image" Target="../media/image1485.png"/><Relationship Id="rId53" Type="http://schemas.openxmlformats.org/officeDocument/2006/relationships/customXml" Target="../ink/ink1486.xml"/><Relationship Id="rId74" Type="http://schemas.openxmlformats.org/officeDocument/2006/relationships/image" Target="../media/image1506.png"/><Relationship Id="rId128" Type="http://schemas.openxmlformats.org/officeDocument/2006/relationships/image" Target="../media/image1533.png"/><Relationship Id="rId149" Type="http://schemas.openxmlformats.org/officeDocument/2006/relationships/customXml" Target="../ink/ink1534.xml"/><Relationship Id="rId5" Type="http://schemas.openxmlformats.org/officeDocument/2006/relationships/customXml" Target="../ink/ink1462.xml"/><Relationship Id="rId95" Type="http://schemas.openxmlformats.org/officeDocument/2006/relationships/customXml" Target="../ink/ink1507.xml"/><Relationship Id="rId160" Type="http://schemas.openxmlformats.org/officeDocument/2006/relationships/image" Target="../media/image1549.png"/><Relationship Id="rId181" Type="http://schemas.openxmlformats.org/officeDocument/2006/relationships/customXml" Target="../ink/ink1550.xml"/><Relationship Id="rId22" Type="http://schemas.openxmlformats.org/officeDocument/2006/relationships/image" Target="../media/image1480.png"/><Relationship Id="rId43" Type="http://schemas.openxmlformats.org/officeDocument/2006/relationships/customXml" Target="../ink/ink1481.xml"/><Relationship Id="rId64" Type="http://schemas.openxmlformats.org/officeDocument/2006/relationships/image" Target="../media/image1501.png"/><Relationship Id="rId118" Type="http://schemas.openxmlformats.org/officeDocument/2006/relationships/image" Target="../media/image1528.png"/><Relationship Id="rId139" Type="http://schemas.openxmlformats.org/officeDocument/2006/relationships/customXml" Target="../ink/ink1529.xml"/><Relationship Id="rId85" Type="http://schemas.openxmlformats.org/officeDocument/2006/relationships/customXml" Target="../ink/ink1502.xml"/><Relationship Id="rId150" Type="http://schemas.openxmlformats.org/officeDocument/2006/relationships/image" Target="../media/image1544.png"/><Relationship Id="rId171" Type="http://schemas.openxmlformats.org/officeDocument/2006/relationships/customXml" Target="../ink/ink1545.xml"/><Relationship Id="rId192" Type="http://schemas.openxmlformats.org/officeDocument/2006/relationships/image" Target="../media/image1565.png"/><Relationship Id="rId12" Type="http://schemas.openxmlformats.org/officeDocument/2006/relationships/image" Target="../media/image1475.png"/><Relationship Id="rId33" Type="http://schemas.openxmlformats.org/officeDocument/2006/relationships/customXml" Target="../ink/ink1476.xml"/><Relationship Id="rId108" Type="http://schemas.openxmlformats.org/officeDocument/2006/relationships/image" Target="../media/image1523.png"/><Relationship Id="rId129" Type="http://schemas.openxmlformats.org/officeDocument/2006/relationships/customXml" Target="../ink/ink1524.xml"/><Relationship Id="rId54" Type="http://schemas.openxmlformats.org/officeDocument/2006/relationships/image" Target="../media/image1496.png"/><Relationship Id="rId75" Type="http://schemas.openxmlformats.org/officeDocument/2006/relationships/customXml" Target="../ink/ink1497.xml"/><Relationship Id="rId96" Type="http://schemas.openxmlformats.org/officeDocument/2006/relationships/image" Target="../media/image1517.png"/><Relationship Id="rId140" Type="http://schemas.openxmlformats.org/officeDocument/2006/relationships/image" Target="../media/image1539.png"/><Relationship Id="rId161" Type="http://schemas.openxmlformats.org/officeDocument/2006/relationships/customXml" Target="../ink/ink1540.xml"/><Relationship Id="rId182" Type="http://schemas.openxmlformats.org/officeDocument/2006/relationships/image" Target="../media/image1560.png"/><Relationship Id="rId6" Type="http://schemas.openxmlformats.org/officeDocument/2006/relationships/image" Target="../media/image1472.png"/><Relationship Id="rId23" Type="http://schemas.openxmlformats.org/officeDocument/2006/relationships/customXml" Target="../ink/ink1471.xml"/><Relationship Id="rId119" Type="http://schemas.openxmlformats.org/officeDocument/2006/relationships/customXml" Target="../ink/ink1519.xml"/><Relationship Id="rId44" Type="http://schemas.openxmlformats.org/officeDocument/2006/relationships/image" Target="../media/image1491.png"/><Relationship Id="rId65" Type="http://schemas.openxmlformats.org/officeDocument/2006/relationships/customXml" Target="../ink/ink1492.xml"/><Relationship Id="rId86" Type="http://schemas.openxmlformats.org/officeDocument/2006/relationships/image" Target="../media/image1512.png"/><Relationship Id="rId130" Type="http://schemas.openxmlformats.org/officeDocument/2006/relationships/image" Target="../media/image1534.png"/><Relationship Id="rId151" Type="http://schemas.openxmlformats.org/officeDocument/2006/relationships/customXml" Target="../ink/ink1535.xml"/><Relationship Id="rId172" Type="http://schemas.openxmlformats.org/officeDocument/2006/relationships/image" Target="../media/image1555.png"/><Relationship Id="rId193" Type="http://schemas.openxmlformats.org/officeDocument/2006/relationships/customXml" Target="../ink/ink1556.xml"/><Relationship Id="rId13" Type="http://schemas.openxmlformats.org/officeDocument/2006/relationships/customXml" Target="../ink/ink1466.xml"/><Relationship Id="rId109" Type="http://schemas.openxmlformats.org/officeDocument/2006/relationships/customXml" Target="../ink/ink1514.xml"/><Relationship Id="rId34" Type="http://schemas.openxmlformats.org/officeDocument/2006/relationships/image" Target="../media/image1486.png"/><Relationship Id="rId55" Type="http://schemas.openxmlformats.org/officeDocument/2006/relationships/customXml" Target="../ink/ink1487.xml"/><Relationship Id="rId76" Type="http://schemas.openxmlformats.org/officeDocument/2006/relationships/image" Target="../media/image1507.png"/><Relationship Id="rId97" Type="http://schemas.openxmlformats.org/officeDocument/2006/relationships/customXml" Target="../ink/ink1508.xml"/><Relationship Id="rId120" Type="http://schemas.openxmlformats.org/officeDocument/2006/relationships/image" Target="../media/image1529.png"/><Relationship Id="rId141" Type="http://schemas.openxmlformats.org/officeDocument/2006/relationships/customXml" Target="../ink/ink1530.xml"/><Relationship Id="rId7" Type="http://schemas.openxmlformats.org/officeDocument/2006/relationships/customXml" Target="../ink/ink1463.xml"/><Relationship Id="rId162" Type="http://schemas.openxmlformats.org/officeDocument/2006/relationships/image" Target="../media/image1550.png"/><Relationship Id="rId183" Type="http://schemas.openxmlformats.org/officeDocument/2006/relationships/customXml" Target="../ink/ink1551.xml"/><Relationship Id="rId2" Type="http://schemas.openxmlformats.org/officeDocument/2006/relationships/image" Target="../media/image1470.png"/><Relationship Id="rId29" Type="http://schemas.openxmlformats.org/officeDocument/2006/relationships/customXml" Target="../ink/ink1474.xml"/><Relationship Id="rId24" Type="http://schemas.openxmlformats.org/officeDocument/2006/relationships/image" Target="../media/image1481.png"/><Relationship Id="rId40" Type="http://schemas.openxmlformats.org/officeDocument/2006/relationships/image" Target="../media/image1489.png"/><Relationship Id="rId45" Type="http://schemas.openxmlformats.org/officeDocument/2006/relationships/customXml" Target="../ink/ink1482.xml"/><Relationship Id="rId66" Type="http://schemas.openxmlformats.org/officeDocument/2006/relationships/image" Target="../media/image1502.png"/><Relationship Id="rId87" Type="http://schemas.openxmlformats.org/officeDocument/2006/relationships/customXml" Target="../ink/ink1503.xml"/><Relationship Id="rId110" Type="http://schemas.openxmlformats.org/officeDocument/2006/relationships/image" Target="../media/image1524.png"/><Relationship Id="rId115" Type="http://schemas.openxmlformats.org/officeDocument/2006/relationships/customXml" Target="../ink/ink1517.xml"/><Relationship Id="rId131" Type="http://schemas.openxmlformats.org/officeDocument/2006/relationships/customXml" Target="../ink/ink1525.xml"/><Relationship Id="rId136" Type="http://schemas.openxmlformats.org/officeDocument/2006/relationships/image" Target="../media/image1537.png"/><Relationship Id="rId157" Type="http://schemas.openxmlformats.org/officeDocument/2006/relationships/customXml" Target="../ink/ink1538.xml"/><Relationship Id="rId178" Type="http://schemas.openxmlformats.org/officeDocument/2006/relationships/image" Target="../media/image1558.png"/><Relationship Id="rId61" Type="http://schemas.openxmlformats.org/officeDocument/2006/relationships/customXml" Target="../ink/ink1490.xml"/><Relationship Id="rId82" Type="http://schemas.openxmlformats.org/officeDocument/2006/relationships/image" Target="../media/image1510.png"/><Relationship Id="rId152" Type="http://schemas.openxmlformats.org/officeDocument/2006/relationships/image" Target="../media/image1545.png"/><Relationship Id="rId173" Type="http://schemas.openxmlformats.org/officeDocument/2006/relationships/customXml" Target="../ink/ink1546.xml"/><Relationship Id="rId194" Type="http://schemas.openxmlformats.org/officeDocument/2006/relationships/image" Target="../media/image1566.png"/><Relationship Id="rId199" Type="http://schemas.openxmlformats.org/officeDocument/2006/relationships/customXml" Target="../ink/ink1559.xml"/><Relationship Id="rId203" Type="http://schemas.openxmlformats.org/officeDocument/2006/relationships/customXml" Target="../ink/ink1561.xml"/><Relationship Id="rId19" Type="http://schemas.openxmlformats.org/officeDocument/2006/relationships/customXml" Target="../ink/ink1469.xml"/><Relationship Id="rId14" Type="http://schemas.openxmlformats.org/officeDocument/2006/relationships/image" Target="../media/image1476.png"/><Relationship Id="rId30" Type="http://schemas.openxmlformats.org/officeDocument/2006/relationships/image" Target="../media/image1484.png"/><Relationship Id="rId35" Type="http://schemas.openxmlformats.org/officeDocument/2006/relationships/customXml" Target="../ink/ink1477.xml"/><Relationship Id="rId56" Type="http://schemas.openxmlformats.org/officeDocument/2006/relationships/image" Target="../media/image1497.png"/><Relationship Id="rId77" Type="http://schemas.openxmlformats.org/officeDocument/2006/relationships/customXml" Target="../ink/ink1498.xml"/><Relationship Id="rId100" Type="http://schemas.openxmlformats.org/officeDocument/2006/relationships/image" Target="../media/image1519.png"/><Relationship Id="rId105" Type="http://schemas.openxmlformats.org/officeDocument/2006/relationships/customXml" Target="../ink/ink1512.xml"/><Relationship Id="rId126" Type="http://schemas.openxmlformats.org/officeDocument/2006/relationships/image" Target="../media/image1532.png"/><Relationship Id="rId147" Type="http://schemas.openxmlformats.org/officeDocument/2006/relationships/customXml" Target="../ink/ink1533.xml"/><Relationship Id="rId168" Type="http://schemas.openxmlformats.org/officeDocument/2006/relationships/image" Target="../media/image1553.png"/><Relationship Id="rId8" Type="http://schemas.openxmlformats.org/officeDocument/2006/relationships/image" Target="../media/image1473.png"/><Relationship Id="rId51" Type="http://schemas.openxmlformats.org/officeDocument/2006/relationships/customXml" Target="../ink/ink1485.xml"/><Relationship Id="rId72" Type="http://schemas.openxmlformats.org/officeDocument/2006/relationships/image" Target="../media/image1505.png"/><Relationship Id="rId93" Type="http://schemas.openxmlformats.org/officeDocument/2006/relationships/customXml" Target="../ink/ink1506.xml"/><Relationship Id="rId98" Type="http://schemas.openxmlformats.org/officeDocument/2006/relationships/image" Target="../media/image1518.png"/><Relationship Id="rId121" Type="http://schemas.openxmlformats.org/officeDocument/2006/relationships/customXml" Target="../ink/ink1520.xml"/><Relationship Id="rId142" Type="http://schemas.openxmlformats.org/officeDocument/2006/relationships/image" Target="../media/image1540.png"/><Relationship Id="rId163" Type="http://schemas.openxmlformats.org/officeDocument/2006/relationships/customXml" Target="../ink/ink1541.xml"/><Relationship Id="rId184" Type="http://schemas.openxmlformats.org/officeDocument/2006/relationships/image" Target="../media/image1561.png"/><Relationship Id="rId189" Type="http://schemas.openxmlformats.org/officeDocument/2006/relationships/customXml" Target="../ink/ink1554.xml"/><Relationship Id="rId3" Type="http://schemas.openxmlformats.org/officeDocument/2006/relationships/customXml" Target="../ink/ink1461.xml"/><Relationship Id="rId25" Type="http://schemas.openxmlformats.org/officeDocument/2006/relationships/customXml" Target="../ink/ink1472.xml"/><Relationship Id="rId46" Type="http://schemas.openxmlformats.org/officeDocument/2006/relationships/image" Target="../media/image1492.png"/><Relationship Id="rId67" Type="http://schemas.openxmlformats.org/officeDocument/2006/relationships/customXml" Target="../ink/ink1493.xml"/><Relationship Id="rId116" Type="http://schemas.openxmlformats.org/officeDocument/2006/relationships/image" Target="../media/image1527.png"/><Relationship Id="rId137" Type="http://schemas.openxmlformats.org/officeDocument/2006/relationships/customXml" Target="../ink/ink1528.xml"/><Relationship Id="rId158" Type="http://schemas.openxmlformats.org/officeDocument/2006/relationships/image" Target="../media/image1548.png"/><Relationship Id="rId20" Type="http://schemas.openxmlformats.org/officeDocument/2006/relationships/image" Target="../media/image1479.png"/><Relationship Id="rId41" Type="http://schemas.openxmlformats.org/officeDocument/2006/relationships/customXml" Target="../ink/ink1480.xml"/><Relationship Id="rId62" Type="http://schemas.openxmlformats.org/officeDocument/2006/relationships/image" Target="../media/image1500.png"/><Relationship Id="rId83" Type="http://schemas.openxmlformats.org/officeDocument/2006/relationships/customXml" Target="../ink/ink1501.xml"/><Relationship Id="rId88" Type="http://schemas.openxmlformats.org/officeDocument/2006/relationships/image" Target="../media/image1513.png"/><Relationship Id="rId111" Type="http://schemas.openxmlformats.org/officeDocument/2006/relationships/customXml" Target="../ink/ink1515.xml"/><Relationship Id="rId132" Type="http://schemas.openxmlformats.org/officeDocument/2006/relationships/image" Target="../media/image1535.png"/><Relationship Id="rId153" Type="http://schemas.openxmlformats.org/officeDocument/2006/relationships/customXml" Target="../ink/ink1536.xml"/><Relationship Id="rId174" Type="http://schemas.openxmlformats.org/officeDocument/2006/relationships/image" Target="../media/image1556.png"/><Relationship Id="rId179" Type="http://schemas.openxmlformats.org/officeDocument/2006/relationships/customXml" Target="../ink/ink1549.xml"/><Relationship Id="rId195" Type="http://schemas.openxmlformats.org/officeDocument/2006/relationships/customXml" Target="../ink/ink1557.xml"/><Relationship Id="rId190" Type="http://schemas.openxmlformats.org/officeDocument/2006/relationships/image" Target="../media/image1564.png"/><Relationship Id="rId204" Type="http://schemas.openxmlformats.org/officeDocument/2006/relationships/image" Target="../media/image1571.png"/><Relationship Id="rId15" Type="http://schemas.openxmlformats.org/officeDocument/2006/relationships/customXml" Target="../ink/ink1467.xml"/><Relationship Id="rId36" Type="http://schemas.openxmlformats.org/officeDocument/2006/relationships/image" Target="../media/image1487.png"/><Relationship Id="rId57" Type="http://schemas.openxmlformats.org/officeDocument/2006/relationships/customXml" Target="../ink/ink1488.xml"/><Relationship Id="rId106" Type="http://schemas.openxmlformats.org/officeDocument/2006/relationships/image" Target="../media/image1522.png"/><Relationship Id="rId127" Type="http://schemas.openxmlformats.org/officeDocument/2006/relationships/customXml" Target="../ink/ink1523.xml"/><Relationship Id="rId10" Type="http://schemas.openxmlformats.org/officeDocument/2006/relationships/image" Target="../media/image1474.png"/><Relationship Id="rId31" Type="http://schemas.openxmlformats.org/officeDocument/2006/relationships/customXml" Target="../ink/ink1475.xml"/><Relationship Id="rId52" Type="http://schemas.openxmlformats.org/officeDocument/2006/relationships/image" Target="../media/image1495.png"/><Relationship Id="rId73" Type="http://schemas.openxmlformats.org/officeDocument/2006/relationships/customXml" Target="../ink/ink1496.xml"/><Relationship Id="rId78" Type="http://schemas.openxmlformats.org/officeDocument/2006/relationships/image" Target="../media/image1508.png"/><Relationship Id="rId94" Type="http://schemas.openxmlformats.org/officeDocument/2006/relationships/image" Target="../media/image1516.png"/><Relationship Id="rId99" Type="http://schemas.openxmlformats.org/officeDocument/2006/relationships/customXml" Target="../ink/ink1509.xml"/><Relationship Id="rId101" Type="http://schemas.openxmlformats.org/officeDocument/2006/relationships/customXml" Target="../ink/ink1510.xml"/><Relationship Id="rId122" Type="http://schemas.openxmlformats.org/officeDocument/2006/relationships/image" Target="../media/image1530.png"/><Relationship Id="rId143" Type="http://schemas.openxmlformats.org/officeDocument/2006/relationships/customXml" Target="../ink/ink1531.xml"/><Relationship Id="rId148" Type="http://schemas.openxmlformats.org/officeDocument/2006/relationships/image" Target="../media/image1543.png"/><Relationship Id="rId164" Type="http://schemas.openxmlformats.org/officeDocument/2006/relationships/image" Target="../media/image1551.png"/><Relationship Id="rId169" Type="http://schemas.openxmlformats.org/officeDocument/2006/relationships/customXml" Target="../ink/ink1544.xml"/><Relationship Id="rId185" Type="http://schemas.openxmlformats.org/officeDocument/2006/relationships/customXml" Target="../ink/ink1552.xml"/><Relationship Id="rId4" Type="http://schemas.openxmlformats.org/officeDocument/2006/relationships/image" Target="../media/image1471.png"/><Relationship Id="rId9" Type="http://schemas.openxmlformats.org/officeDocument/2006/relationships/customXml" Target="../ink/ink1464.xml"/><Relationship Id="rId180" Type="http://schemas.openxmlformats.org/officeDocument/2006/relationships/image" Target="../media/image1559.png"/><Relationship Id="rId26" Type="http://schemas.openxmlformats.org/officeDocument/2006/relationships/image" Target="../media/image1482.png"/><Relationship Id="rId47" Type="http://schemas.openxmlformats.org/officeDocument/2006/relationships/customXml" Target="../ink/ink1483.xml"/><Relationship Id="rId68" Type="http://schemas.openxmlformats.org/officeDocument/2006/relationships/image" Target="../media/image1503.png"/><Relationship Id="rId89" Type="http://schemas.openxmlformats.org/officeDocument/2006/relationships/customXml" Target="../ink/ink1504.xml"/><Relationship Id="rId112" Type="http://schemas.openxmlformats.org/officeDocument/2006/relationships/image" Target="../media/image1525.png"/><Relationship Id="rId133" Type="http://schemas.openxmlformats.org/officeDocument/2006/relationships/customXml" Target="../ink/ink1526.xml"/><Relationship Id="rId154" Type="http://schemas.openxmlformats.org/officeDocument/2006/relationships/image" Target="../media/image1546.png"/><Relationship Id="rId175" Type="http://schemas.openxmlformats.org/officeDocument/2006/relationships/customXml" Target="../ink/ink1547.xml"/><Relationship Id="rId196" Type="http://schemas.openxmlformats.org/officeDocument/2006/relationships/image" Target="../media/image1567.png"/><Relationship Id="rId200" Type="http://schemas.openxmlformats.org/officeDocument/2006/relationships/image" Target="../media/image1569.png"/><Relationship Id="rId16" Type="http://schemas.openxmlformats.org/officeDocument/2006/relationships/image" Target="../media/image1477.png"/><Relationship Id="rId37" Type="http://schemas.openxmlformats.org/officeDocument/2006/relationships/customXml" Target="../ink/ink1478.xml"/><Relationship Id="rId58" Type="http://schemas.openxmlformats.org/officeDocument/2006/relationships/image" Target="../media/image1498.png"/><Relationship Id="rId79" Type="http://schemas.openxmlformats.org/officeDocument/2006/relationships/customXml" Target="../ink/ink1499.xml"/><Relationship Id="rId102" Type="http://schemas.openxmlformats.org/officeDocument/2006/relationships/image" Target="../media/image1520.png"/><Relationship Id="rId123" Type="http://schemas.openxmlformats.org/officeDocument/2006/relationships/customXml" Target="../ink/ink1521.xml"/><Relationship Id="rId144" Type="http://schemas.openxmlformats.org/officeDocument/2006/relationships/image" Target="../media/image1541.png"/><Relationship Id="rId90" Type="http://schemas.openxmlformats.org/officeDocument/2006/relationships/image" Target="../media/image1514.png"/><Relationship Id="rId165" Type="http://schemas.openxmlformats.org/officeDocument/2006/relationships/customXml" Target="../ink/ink1542.xml"/><Relationship Id="rId186" Type="http://schemas.openxmlformats.org/officeDocument/2006/relationships/image" Target="../media/image1562.png"/><Relationship Id="rId27" Type="http://schemas.openxmlformats.org/officeDocument/2006/relationships/customXml" Target="../ink/ink1473.xml"/><Relationship Id="rId48" Type="http://schemas.openxmlformats.org/officeDocument/2006/relationships/image" Target="../media/image1493.png"/><Relationship Id="rId69" Type="http://schemas.openxmlformats.org/officeDocument/2006/relationships/customXml" Target="../ink/ink1494.xml"/><Relationship Id="rId113" Type="http://schemas.openxmlformats.org/officeDocument/2006/relationships/customXml" Target="../ink/ink1516.xml"/><Relationship Id="rId134" Type="http://schemas.openxmlformats.org/officeDocument/2006/relationships/image" Target="../media/image1536.png"/><Relationship Id="rId80" Type="http://schemas.openxmlformats.org/officeDocument/2006/relationships/image" Target="../media/image1509.png"/><Relationship Id="rId155" Type="http://schemas.openxmlformats.org/officeDocument/2006/relationships/customXml" Target="../ink/ink1537.xml"/><Relationship Id="rId176" Type="http://schemas.openxmlformats.org/officeDocument/2006/relationships/image" Target="../media/image1557.png"/><Relationship Id="rId197" Type="http://schemas.openxmlformats.org/officeDocument/2006/relationships/customXml" Target="../ink/ink1558.xml"/><Relationship Id="rId201" Type="http://schemas.openxmlformats.org/officeDocument/2006/relationships/customXml" Target="../ink/ink1560.xml"/><Relationship Id="rId17" Type="http://schemas.openxmlformats.org/officeDocument/2006/relationships/customXml" Target="../ink/ink1468.xml"/><Relationship Id="rId38" Type="http://schemas.openxmlformats.org/officeDocument/2006/relationships/image" Target="../media/image1488.png"/><Relationship Id="rId59" Type="http://schemas.openxmlformats.org/officeDocument/2006/relationships/customXml" Target="../ink/ink1489.xml"/><Relationship Id="rId103" Type="http://schemas.openxmlformats.org/officeDocument/2006/relationships/customXml" Target="../ink/ink1511.xml"/><Relationship Id="rId124" Type="http://schemas.openxmlformats.org/officeDocument/2006/relationships/image" Target="../media/image1531.png"/><Relationship Id="rId70" Type="http://schemas.openxmlformats.org/officeDocument/2006/relationships/image" Target="../media/image1504.png"/><Relationship Id="rId91" Type="http://schemas.openxmlformats.org/officeDocument/2006/relationships/customXml" Target="../ink/ink1505.xml"/><Relationship Id="rId145" Type="http://schemas.openxmlformats.org/officeDocument/2006/relationships/customXml" Target="../ink/ink1532.xml"/><Relationship Id="rId166" Type="http://schemas.openxmlformats.org/officeDocument/2006/relationships/image" Target="../media/image1552.png"/><Relationship Id="rId187" Type="http://schemas.openxmlformats.org/officeDocument/2006/relationships/customXml" Target="../ink/ink1553.xml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483.png"/><Relationship Id="rId49" Type="http://schemas.openxmlformats.org/officeDocument/2006/relationships/customXml" Target="../ink/ink1484.xml"/><Relationship Id="rId114" Type="http://schemas.openxmlformats.org/officeDocument/2006/relationships/image" Target="../media/image1526.png"/><Relationship Id="rId60" Type="http://schemas.openxmlformats.org/officeDocument/2006/relationships/image" Target="../media/image1499.png"/><Relationship Id="rId81" Type="http://schemas.openxmlformats.org/officeDocument/2006/relationships/customXml" Target="../ink/ink1500.xml"/><Relationship Id="rId135" Type="http://schemas.openxmlformats.org/officeDocument/2006/relationships/customXml" Target="../ink/ink1527.xml"/><Relationship Id="rId156" Type="http://schemas.openxmlformats.org/officeDocument/2006/relationships/image" Target="../media/image1547.png"/><Relationship Id="rId177" Type="http://schemas.openxmlformats.org/officeDocument/2006/relationships/customXml" Target="../ink/ink1548.xml"/><Relationship Id="rId198" Type="http://schemas.openxmlformats.org/officeDocument/2006/relationships/image" Target="../media/image1568.png"/><Relationship Id="rId202" Type="http://schemas.openxmlformats.org/officeDocument/2006/relationships/image" Target="../media/image1570.png"/><Relationship Id="rId18" Type="http://schemas.openxmlformats.org/officeDocument/2006/relationships/image" Target="../media/image1478.png"/><Relationship Id="rId39" Type="http://schemas.openxmlformats.org/officeDocument/2006/relationships/customXml" Target="../ink/ink1479.xml"/><Relationship Id="rId50" Type="http://schemas.openxmlformats.org/officeDocument/2006/relationships/image" Target="../media/image1494.png"/><Relationship Id="rId104" Type="http://schemas.openxmlformats.org/officeDocument/2006/relationships/image" Target="../media/image1521.png"/><Relationship Id="rId125" Type="http://schemas.openxmlformats.org/officeDocument/2006/relationships/customXml" Target="../ink/ink1522.xml"/><Relationship Id="rId146" Type="http://schemas.openxmlformats.org/officeDocument/2006/relationships/image" Target="../media/image1542.png"/><Relationship Id="rId167" Type="http://schemas.openxmlformats.org/officeDocument/2006/relationships/customXml" Target="../ink/ink1543.xml"/><Relationship Id="rId188" Type="http://schemas.openxmlformats.org/officeDocument/2006/relationships/image" Target="../media/image1563.png"/><Relationship Id="rId71" Type="http://schemas.openxmlformats.org/officeDocument/2006/relationships/customXml" Target="../ink/ink1495.xml"/><Relationship Id="rId92" Type="http://schemas.openxmlformats.org/officeDocument/2006/relationships/image" Target="../media/image15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4.png"/><Relationship Id="rId13" Type="http://schemas.openxmlformats.org/officeDocument/2006/relationships/customXml" Target="../ink/ink1567.xml"/><Relationship Id="rId18" Type="http://schemas.openxmlformats.org/officeDocument/2006/relationships/image" Target="../media/image1579.png"/><Relationship Id="rId3" Type="http://schemas.openxmlformats.org/officeDocument/2006/relationships/customXml" Target="../ink/ink1562.xml"/><Relationship Id="rId7" Type="http://schemas.openxmlformats.org/officeDocument/2006/relationships/customXml" Target="../ink/ink1564.xml"/><Relationship Id="rId12" Type="http://schemas.openxmlformats.org/officeDocument/2006/relationships/image" Target="../media/image1576.png"/><Relationship Id="rId17" Type="http://schemas.openxmlformats.org/officeDocument/2006/relationships/customXml" Target="../ink/ink1569.xml"/><Relationship Id="rId2" Type="http://schemas.openxmlformats.org/officeDocument/2006/relationships/image" Target="../media/image1470.png"/><Relationship Id="rId16" Type="http://schemas.openxmlformats.org/officeDocument/2006/relationships/image" Target="../media/image15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3.png"/><Relationship Id="rId11" Type="http://schemas.openxmlformats.org/officeDocument/2006/relationships/customXml" Target="../ink/ink1566.xml"/><Relationship Id="rId5" Type="http://schemas.openxmlformats.org/officeDocument/2006/relationships/customXml" Target="../ink/ink1563.xml"/><Relationship Id="rId15" Type="http://schemas.openxmlformats.org/officeDocument/2006/relationships/customXml" Target="../ink/ink1568.xml"/><Relationship Id="rId10" Type="http://schemas.openxmlformats.org/officeDocument/2006/relationships/image" Target="../media/image1575.png"/><Relationship Id="rId4" Type="http://schemas.openxmlformats.org/officeDocument/2006/relationships/image" Target="../media/image1572.png"/><Relationship Id="rId9" Type="http://schemas.openxmlformats.org/officeDocument/2006/relationships/customXml" Target="../ink/ink1565.xml"/><Relationship Id="rId14" Type="http://schemas.openxmlformats.org/officeDocument/2006/relationships/image" Target="../media/image157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3.png"/><Relationship Id="rId13" Type="http://schemas.openxmlformats.org/officeDocument/2006/relationships/customXml" Target="../ink/ink1575.xml"/><Relationship Id="rId3" Type="http://schemas.openxmlformats.org/officeDocument/2006/relationships/customXml" Target="../ink/ink1570.xml"/><Relationship Id="rId7" Type="http://schemas.openxmlformats.org/officeDocument/2006/relationships/customXml" Target="../ink/ink1572.xml"/><Relationship Id="rId12" Type="http://schemas.openxmlformats.org/officeDocument/2006/relationships/image" Target="../media/image1585.png"/><Relationship Id="rId2" Type="http://schemas.openxmlformats.org/officeDocument/2006/relationships/image" Target="../media/image15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82.png"/><Relationship Id="rId11" Type="http://schemas.openxmlformats.org/officeDocument/2006/relationships/customXml" Target="../ink/ink1574.xml"/><Relationship Id="rId5" Type="http://schemas.openxmlformats.org/officeDocument/2006/relationships/customXml" Target="../ink/ink1571.xml"/><Relationship Id="rId10" Type="http://schemas.openxmlformats.org/officeDocument/2006/relationships/image" Target="../media/image1584.png"/><Relationship Id="rId4" Type="http://schemas.openxmlformats.org/officeDocument/2006/relationships/image" Target="../media/image1581.png"/><Relationship Id="rId9" Type="http://schemas.openxmlformats.org/officeDocument/2006/relationships/customXml" Target="../ink/ink1573.xml"/><Relationship Id="rId14" Type="http://schemas.openxmlformats.org/officeDocument/2006/relationships/image" Target="../media/image158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3.xml"/><Relationship Id="rId299" Type="http://schemas.openxmlformats.org/officeDocument/2006/relationships/customXml" Target="../ink/ink1724.xml"/><Relationship Id="rId21" Type="http://schemas.openxmlformats.org/officeDocument/2006/relationships/customXml" Target="../ink/ink1585.xml"/><Relationship Id="rId63" Type="http://schemas.openxmlformats.org/officeDocument/2006/relationships/customXml" Target="../ink/ink1606.xml"/><Relationship Id="rId159" Type="http://schemas.openxmlformats.org/officeDocument/2006/relationships/customXml" Target="../ink/ink1654.xml"/><Relationship Id="rId324" Type="http://schemas.openxmlformats.org/officeDocument/2006/relationships/image" Target="../media/image1748.png"/><Relationship Id="rId366" Type="http://schemas.openxmlformats.org/officeDocument/2006/relationships/image" Target="../media/image1769.png"/><Relationship Id="rId170" Type="http://schemas.openxmlformats.org/officeDocument/2006/relationships/image" Target="../media/image1671.png"/><Relationship Id="rId226" Type="http://schemas.openxmlformats.org/officeDocument/2006/relationships/image" Target="../media/image1699.png"/><Relationship Id="rId268" Type="http://schemas.openxmlformats.org/officeDocument/2006/relationships/image" Target="../media/image1720.png"/><Relationship Id="rId32" Type="http://schemas.openxmlformats.org/officeDocument/2006/relationships/image" Target="../media/image1602.png"/><Relationship Id="rId74" Type="http://schemas.openxmlformats.org/officeDocument/2006/relationships/image" Target="../media/image1623.png"/><Relationship Id="rId128" Type="http://schemas.openxmlformats.org/officeDocument/2006/relationships/image" Target="../media/image1650.png"/><Relationship Id="rId335" Type="http://schemas.openxmlformats.org/officeDocument/2006/relationships/customXml" Target="../ink/ink1742.xml"/><Relationship Id="rId377" Type="http://schemas.openxmlformats.org/officeDocument/2006/relationships/customXml" Target="../ink/ink1763.xml"/><Relationship Id="rId5" Type="http://schemas.openxmlformats.org/officeDocument/2006/relationships/customXml" Target="../ink/ink1577.xml"/><Relationship Id="rId181" Type="http://schemas.openxmlformats.org/officeDocument/2006/relationships/customXml" Target="../ink/ink1665.xml"/><Relationship Id="rId237" Type="http://schemas.openxmlformats.org/officeDocument/2006/relationships/customXml" Target="../ink/ink1693.xml"/><Relationship Id="rId279" Type="http://schemas.openxmlformats.org/officeDocument/2006/relationships/customXml" Target="../ink/ink1714.xml"/><Relationship Id="rId43" Type="http://schemas.openxmlformats.org/officeDocument/2006/relationships/customXml" Target="../ink/ink1596.xml"/><Relationship Id="rId139" Type="http://schemas.openxmlformats.org/officeDocument/2006/relationships/customXml" Target="../ink/ink1644.xml"/><Relationship Id="rId290" Type="http://schemas.openxmlformats.org/officeDocument/2006/relationships/image" Target="../media/image1731.png"/><Relationship Id="rId304" Type="http://schemas.openxmlformats.org/officeDocument/2006/relationships/image" Target="../media/image1738.png"/><Relationship Id="rId346" Type="http://schemas.openxmlformats.org/officeDocument/2006/relationships/image" Target="../media/image1759.png"/><Relationship Id="rId85" Type="http://schemas.openxmlformats.org/officeDocument/2006/relationships/customXml" Target="../ink/ink1617.xml"/><Relationship Id="rId150" Type="http://schemas.openxmlformats.org/officeDocument/2006/relationships/image" Target="../media/image1661.png"/><Relationship Id="rId192" Type="http://schemas.openxmlformats.org/officeDocument/2006/relationships/image" Target="../media/image1682.png"/><Relationship Id="rId206" Type="http://schemas.openxmlformats.org/officeDocument/2006/relationships/image" Target="../media/image1689.png"/><Relationship Id="rId248" Type="http://schemas.openxmlformats.org/officeDocument/2006/relationships/image" Target="../media/image1710.png"/><Relationship Id="rId12" Type="http://schemas.openxmlformats.org/officeDocument/2006/relationships/image" Target="../media/image1592.png"/><Relationship Id="rId108" Type="http://schemas.openxmlformats.org/officeDocument/2006/relationships/image" Target="../media/image1640.png"/><Relationship Id="rId315" Type="http://schemas.openxmlformats.org/officeDocument/2006/relationships/customXml" Target="../ink/ink1732.xml"/><Relationship Id="rId357" Type="http://schemas.openxmlformats.org/officeDocument/2006/relationships/customXml" Target="../ink/ink1753.xml"/><Relationship Id="rId54" Type="http://schemas.openxmlformats.org/officeDocument/2006/relationships/image" Target="../media/image1613.png"/><Relationship Id="rId96" Type="http://schemas.openxmlformats.org/officeDocument/2006/relationships/image" Target="../media/image1634.png"/><Relationship Id="rId161" Type="http://schemas.openxmlformats.org/officeDocument/2006/relationships/customXml" Target="../ink/ink1655.xml"/><Relationship Id="rId217" Type="http://schemas.openxmlformats.org/officeDocument/2006/relationships/customXml" Target="../ink/ink1683.xml"/><Relationship Id="rId259" Type="http://schemas.openxmlformats.org/officeDocument/2006/relationships/customXml" Target="../ink/ink1704.xml"/><Relationship Id="rId23" Type="http://schemas.openxmlformats.org/officeDocument/2006/relationships/customXml" Target="../ink/ink1586.xml"/><Relationship Id="rId119" Type="http://schemas.openxmlformats.org/officeDocument/2006/relationships/customXml" Target="../ink/ink1634.xml"/><Relationship Id="rId270" Type="http://schemas.openxmlformats.org/officeDocument/2006/relationships/image" Target="../media/image1721.png"/><Relationship Id="rId326" Type="http://schemas.openxmlformats.org/officeDocument/2006/relationships/image" Target="../media/image1749.png"/><Relationship Id="rId65" Type="http://schemas.openxmlformats.org/officeDocument/2006/relationships/customXml" Target="../ink/ink1607.xml"/><Relationship Id="rId130" Type="http://schemas.openxmlformats.org/officeDocument/2006/relationships/image" Target="../media/image1651.png"/><Relationship Id="rId368" Type="http://schemas.openxmlformats.org/officeDocument/2006/relationships/image" Target="../media/image1770.png"/><Relationship Id="rId172" Type="http://schemas.openxmlformats.org/officeDocument/2006/relationships/image" Target="../media/image1672.png"/><Relationship Id="rId228" Type="http://schemas.openxmlformats.org/officeDocument/2006/relationships/image" Target="../media/image1700.png"/><Relationship Id="rId281" Type="http://schemas.openxmlformats.org/officeDocument/2006/relationships/customXml" Target="../ink/ink1715.xml"/><Relationship Id="rId337" Type="http://schemas.openxmlformats.org/officeDocument/2006/relationships/customXml" Target="../ink/ink1743.xml"/><Relationship Id="rId34" Type="http://schemas.openxmlformats.org/officeDocument/2006/relationships/image" Target="../media/image1603.png"/><Relationship Id="rId76" Type="http://schemas.openxmlformats.org/officeDocument/2006/relationships/image" Target="../media/image1624.png"/><Relationship Id="rId141" Type="http://schemas.openxmlformats.org/officeDocument/2006/relationships/customXml" Target="../ink/ink1645.xml"/><Relationship Id="rId379" Type="http://schemas.openxmlformats.org/officeDocument/2006/relationships/customXml" Target="../ink/ink1764.xml"/><Relationship Id="rId7" Type="http://schemas.openxmlformats.org/officeDocument/2006/relationships/customXml" Target="../ink/ink1578.xml"/><Relationship Id="rId183" Type="http://schemas.openxmlformats.org/officeDocument/2006/relationships/customXml" Target="../ink/ink1666.xml"/><Relationship Id="rId239" Type="http://schemas.openxmlformats.org/officeDocument/2006/relationships/customXml" Target="../ink/ink1694.xml"/><Relationship Id="rId250" Type="http://schemas.openxmlformats.org/officeDocument/2006/relationships/image" Target="../media/image1711.png"/><Relationship Id="rId292" Type="http://schemas.openxmlformats.org/officeDocument/2006/relationships/image" Target="../media/image1732.png"/><Relationship Id="rId306" Type="http://schemas.openxmlformats.org/officeDocument/2006/relationships/image" Target="../media/image1739.png"/><Relationship Id="rId45" Type="http://schemas.openxmlformats.org/officeDocument/2006/relationships/customXml" Target="../ink/ink1597.xml"/><Relationship Id="rId87" Type="http://schemas.openxmlformats.org/officeDocument/2006/relationships/customXml" Target="../ink/ink1618.xml"/><Relationship Id="rId110" Type="http://schemas.openxmlformats.org/officeDocument/2006/relationships/image" Target="../media/image1641.png"/><Relationship Id="rId348" Type="http://schemas.openxmlformats.org/officeDocument/2006/relationships/image" Target="../media/image1760.png"/><Relationship Id="rId152" Type="http://schemas.openxmlformats.org/officeDocument/2006/relationships/image" Target="../media/image1662.png"/><Relationship Id="rId194" Type="http://schemas.openxmlformats.org/officeDocument/2006/relationships/image" Target="../media/image1683.png"/><Relationship Id="rId208" Type="http://schemas.openxmlformats.org/officeDocument/2006/relationships/image" Target="../media/image1690.png"/><Relationship Id="rId261" Type="http://schemas.openxmlformats.org/officeDocument/2006/relationships/customXml" Target="../ink/ink1705.xml"/><Relationship Id="rId14" Type="http://schemas.openxmlformats.org/officeDocument/2006/relationships/image" Target="../media/image1593.png"/><Relationship Id="rId56" Type="http://schemas.openxmlformats.org/officeDocument/2006/relationships/image" Target="../media/image1614.png"/><Relationship Id="rId317" Type="http://schemas.openxmlformats.org/officeDocument/2006/relationships/customXml" Target="../ink/ink1733.xml"/><Relationship Id="rId359" Type="http://schemas.openxmlformats.org/officeDocument/2006/relationships/customXml" Target="../ink/ink1754.xml"/><Relationship Id="rId98" Type="http://schemas.openxmlformats.org/officeDocument/2006/relationships/image" Target="../media/image1635.png"/><Relationship Id="rId121" Type="http://schemas.openxmlformats.org/officeDocument/2006/relationships/customXml" Target="../ink/ink1635.xml"/><Relationship Id="rId163" Type="http://schemas.openxmlformats.org/officeDocument/2006/relationships/customXml" Target="../ink/ink1656.xml"/><Relationship Id="rId219" Type="http://schemas.openxmlformats.org/officeDocument/2006/relationships/customXml" Target="../ink/ink1684.xml"/><Relationship Id="rId370" Type="http://schemas.openxmlformats.org/officeDocument/2006/relationships/image" Target="../media/image1771.png"/><Relationship Id="rId230" Type="http://schemas.openxmlformats.org/officeDocument/2006/relationships/image" Target="../media/image1701.png"/><Relationship Id="rId25" Type="http://schemas.openxmlformats.org/officeDocument/2006/relationships/customXml" Target="../ink/ink1587.xml"/><Relationship Id="rId67" Type="http://schemas.openxmlformats.org/officeDocument/2006/relationships/customXml" Target="../ink/ink1608.xml"/><Relationship Id="rId272" Type="http://schemas.openxmlformats.org/officeDocument/2006/relationships/image" Target="../media/image1722.png"/><Relationship Id="rId328" Type="http://schemas.openxmlformats.org/officeDocument/2006/relationships/image" Target="../media/image1750.png"/><Relationship Id="rId132" Type="http://schemas.openxmlformats.org/officeDocument/2006/relationships/image" Target="../media/image1652.png"/><Relationship Id="rId174" Type="http://schemas.openxmlformats.org/officeDocument/2006/relationships/image" Target="../media/image1673.png"/><Relationship Id="rId241" Type="http://schemas.openxmlformats.org/officeDocument/2006/relationships/customXml" Target="../ink/ink1695.xml"/><Relationship Id="rId36" Type="http://schemas.openxmlformats.org/officeDocument/2006/relationships/image" Target="../media/image1604.png"/><Relationship Id="rId283" Type="http://schemas.openxmlformats.org/officeDocument/2006/relationships/customXml" Target="../ink/ink1716.xml"/><Relationship Id="rId339" Type="http://schemas.openxmlformats.org/officeDocument/2006/relationships/customXml" Target="../ink/ink1744.xml"/><Relationship Id="rId78" Type="http://schemas.openxmlformats.org/officeDocument/2006/relationships/image" Target="../media/image1625.png"/><Relationship Id="rId101" Type="http://schemas.openxmlformats.org/officeDocument/2006/relationships/customXml" Target="../ink/ink1625.xml"/><Relationship Id="rId143" Type="http://schemas.openxmlformats.org/officeDocument/2006/relationships/customXml" Target="../ink/ink1646.xml"/><Relationship Id="rId185" Type="http://schemas.openxmlformats.org/officeDocument/2006/relationships/customXml" Target="../ink/ink1667.xml"/><Relationship Id="rId350" Type="http://schemas.openxmlformats.org/officeDocument/2006/relationships/image" Target="../media/image1761.png"/><Relationship Id="rId9" Type="http://schemas.openxmlformats.org/officeDocument/2006/relationships/customXml" Target="../ink/ink1579.xml"/><Relationship Id="rId210" Type="http://schemas.openxmlformats.org/officeDocument/2006/relationships/image" Target="../media/image1691.png"/><Relationship Id="rId26" Type="http://schemas.openxmlformats.org/officeDocument/2006/relationships/image" Target="../media/image1599.png"/><Relationship Id="rId231" Type="http://schemas.openxmlformats.org/officeDocument/2006/relationships/customXml" Target="../ink/ink1690.xml"/><Relationship Id="rId252" Type="http://schemas.openxmlformats.org/officeDocument/2006/relationships/image" Target="../media/image1712.png"/><Relationship Id="rId273" Type="http://schemas.openxmlformats.org/officeDocument/2006/relationships/customXml" Target="../ink/ink1711.xml"/><Relationship Id="rId294" Type="http://schemas.openxmlformats.org/officeDocument/2006/relationships/image" Target="../media/image1733.png"/><Relationship Id="rId308" Type="http://schemas.openxmlformats.org/officeDocument/2006/relationships/image" Target="../media/image1740.png"/><Relationship Id="rId329" Type="http://schemas.openxmlformats.org/officeDocument/2006/relationships/customXml" Target="../ink/ink1739.xml"/><Relationship Id="rId47" Type="http://schemas.openxmlformats.org/officeDocument/2006/relationships/customXml" Target="../ink/ink1598.xml"/><Relationship Id="rId68" Type="http://schemas.openxmlformats.org/officeDocument/2006/relationships/image" Target="../media/image1620.png"/><Relationship Id="rId89" Type="http://schemas.openxmlformats.org/officeDocument/2006/relationships/customXml" Target="../ink/ink1619.xml"/><Relationship Id="rId112" Type="http://schemas.openxmlformats.org/officeDocument/2006/relationships/image" Target="../media/image1642.png"/><Relationship Id="rId133" Type="http://schemas.openxmlformats.org/officeDocument/2006/relationships/customXml" Target="../ink/ink1641.xml"/><Relationship Id="rId154" Type="http://schemas.openxmlformats.org/officeDocument/2006/relationships/image" Target="../media/image1663.png"/><Relationship Id="rId175" Type="http://schemas.openxmlformats.org/officeDocument/2006/relationships/customXml" Target="../ink/ink1662.xml"/><Relationship Id="rId340" Type="http://schemas.openxmlformats.org/officeDocument/2006/relationships/image" Target="../media/image1756.png"/><Relationship Id="rId361" Type="http://schemas.openxmlformats.org/officeDocument/2006/relationships/customXml" Target="../ink/ink1755.xml"/><Relationship Id="rId196" Type="http://schemas.openxmlformats.org/officeDocument/2006/relationships/image" Target="../media/image1684.png"/><Relationship Id="rId200" Type="http://schemas.openxmlformats.org/officeDocument/2006/relationships/image" Target="../media/image1686.png"/><Relationship Id="rId16" Type="http://schemas.openxmlformats.org/officeDocument/2006/relationships/image" Target="../media/image1594.png"/><Relationship Id="rId221" Type="http://schemas.openxmlformats.org/officeDocument/2006/relationships/customXml" Target="../ink/ink1685.xml"/><Relationship Id="rId242" Type="http://schemas.openxmlformats.org/officeDocument/2006/relationships/image" Target="../media/image1707.png"/><Relationship Id="rId263" Type="http://schemas.openxmlformats.org/officeDocument/2006/relationships/customXml" Target="../ink/ink1706.xml"/><Relationship Id="rId284" Type="http://schemas.openxmlformats.org/officeDocument/2006/relationships/image" Target="../media/image1728.png"/><Relationship Id="rId319" Type="http://schemas.openxmlformats.org/officeDocument/2006/relationships/customXml" Target="../ink/ink1734.xml"/><Relationship Id="rId37" Type="http://schemas.openxmlformats.org/officeDocument/2006/relationships/customXml" Target="../ink/ink1593.xml"/><Relationship Id="rId58" Type="http://schemas.openxmlformats.org/officeDocument/2006/relationships/image" Target="../media/image1615.png"/><Relationship Id="rId79" Type="http://schemas.openxmlformats.org/officeDocument/2006/relationships/customXml" Target="../ink/ink1614.xml"/><Relationship Id="rId102" Type="http://schemas.openxmlformats.org/officeDocument/2006/relationships/image" Target="../media/image1637.png"/><Relationship Id="rId123" Type="http://schemas.openxmlformats.org/officeDocument/2006/relationships/customXml" Target="../ink/ink1636.xml"/><Relationship Id="rId144" Type="http://schemas.openxmlformats.org/officeDocument/2006/relationships/image" Target="../media/image1658.png"/><Relationship Id="rId330" Type="http://schemas.openxmlformats.org/officeDocument/2006/relationships/image" Target="../media/image1751.png"/><Relationship Id="rId90" Type="http://schemas.openxmlformats.org/officeDocument/2006/relationships/image" Target="../media/image1631.png"/><Relationship Id="rId165" Type="http://schemas.openxmlformats.org/officeDocument/2006/relationships/customXml" Target="../ink/ink1657.xml"/><Relationship Id="rId186" Type="http://schemas.openxmlformats.org/officeDocument/2006/relationships/image" Target="../media/image1679.png"/><Relationship Id="rId351" Type="http://schemas.openxmlformats.org/officeDocument/2006/relationships/customXml" Target="../ink/ink1750.xml"/><Relationship Id="rId372" Type="http://schemas.openxmlformats.org/officeDocument/2006/relationships/image" Target="../media/image1772.png"/><Relationship Id="rId211" Type="http://schemas.openxmlformats.org/officeDocument/2006/relationships/customXml" Target="../ink/ink1680.xml"/><Relationship Id="rId232" Type="http://schemas.openxmlformats.org/officeDocument/2006/relationships/image" Target="../media/image1702.png"/><Relationship Id="rId253" Type="http://schemas.openxmlformats.org/officeDocument/2006/relationships/customXml" Target="../ink/ink1701.xml"/><Relationship Id="rId274" Type="http://schemas.openxmlformats.org/officeDocument/2006/relationships/image" Target="../media/image1723.png"/><Relationship Id="rId295" Type="http://schemas.openxmlformats.org/officeDocument/2006/relationships/customXml" Target="../ink/ink1722.xml"/><Relationship Id="rId309" Type="http://schemas.openxmlformats.org/officeDocument/2006/relationships/customXml" Target="../ink/ink1729.xml"/><Relationship Id="rId27" Type="http://schemas.openxmlformats.org/officeDocument/2006/relationships/customXml" Target="../ink/ink1588.xml"/><Relationship Id="rId48" Type="http://schemas.openxmlformats.org/officeDocument/2006/relationships/image" Target="../media/image1610.png"/><Relationship Id="rId69" Type="http://schemas.openxmlformats.org/officeDocument/2006/relationships/customXml" Target="../ink/ink1609.xml"/><Relationship Id="rId113" Type="http://schemas.openxmlformats.org/officeDocument/2006/relationships/customXml" Target="../ink/ink1631.xml"/><Relationship Id="rId134" Type="http://schemas.openxmlformats.org/officeDocument/2006/relationships/image" Target="../media/image1653.png"/><Relationship Id="rId320" Type="http://schemas.openxmlformats.org/officeDocument/2006/relationships/image" Target="../media/image1746.png"/><Relationship Id="rId80" Type="http://schemas.openxmlformats.org/officeDocument/2006/relationships/image" Target="../media/image1626.png"/><Relationship Id="rId155" Type="http://schemas.openxmlformats.org/officeDocument/2006/relationships/customXml" Target="../ink/ink1652.xml"/><Relationship Id="rId176" Type="http://schemas.openxmlformats.org/officeDocument/2006/relationships/image" Target="../media/image1674.png"/><Relationship Id="rId197" Type="http://schemas.openxmlformats.org/officeDocument/2006/relationships/customXml" Target="../ink/ink1673.xml"/><Relationship Id="rId341" Type="http://schemas.openxmlformats.org/officeDocument/2006/relationships/customXml" Target="../ink/ink1745.xml"/><Relationship Id="rId362" Type="http://schemas.openxmlformats.org/officeDocument/2006/relationships/image" Target="../media/image1767.png"/><Relationship Id="rId201" Type="http://schemas.openxmlformats.org/officeDocument/2006/relationships/customXml" Target="../ink/ink1675.xml"/><Relationship Id="rId222" Type="http://schemas.openxmlformats.org/officeDocument/2006/relationships/image" Target="../media/image1697.png"/><Relationship Id="rId243" Type="http://schemas.openxmlformats.org/officeDocument/2006/relationships/customXml" Target="../ink/ink1696.xml"/><Relationship Id="rId264" Type="http://schemas.openxmlformats.org/officeDocument/2006/relationships/image" Target="../media/image1718.png"/><Relationship Id="rId285" Type="http://schemas.openxmlformats.org/officeDocument/2006/relationships/customXml" Target="../ink/ink1717.xml"/><Relationship Id="rId17" Type="http://schemas.openxmlformats.org/officeDocument/2006/relationships/customXml" Target="../ink/ink1583.xml"/><Relationship Id="rId38" Type="http://schemas.openxmlformats.org/officeDocument/2006/relationships/image" Target="../media/image1605.png"/><Relationship Id="rId59" Type="http://schemas.openxmlformats.org/officeDocument/2006/relationships/customXml" Target="../ink/ink1604.xml"/><Relationship Id="rId103" Type="http://schemas.openxmlformats.org/officeDocument/2006/relationships/customXml" Target="../ink/ink1626.xml"/><Relationship Id="rId124" Type="http://schemas.openxmlformats.org/officeDocument/2006/relationships/image" Target="../media/image1648.png"/><Relationship Id="rId310" Type="http://schemas.openxmlformats.org/officeDocument/2006/relationships/image" Target="../media/image1741.png"/><Relationship Id="rId70" Type="http://schemas.openxmlformats.org/officeDocument/2006/relationships/image" Target="../media/image1621.png"/><Relationship Id="rId91" Type="http://schemas.openxmlformats.org/officeDocument/2006/relationships/customXml" Target="../ink/ink1620.xml"/><Relationship Id="rId145" Type="http://schemas.openxmlformats.org/officeDocument/2006/relationships/customXml" Target="../ink/ink1647.xml"/><Relationship Id="rId166" Type="http://schemas.openxmlformats.org/officeDocument/2006/relationships/image" Target="../media/image1669.png"/><Relationship Id="rId187" Type="http://schemas.openxmlformats.org/officeDocument/2006/relationships/customXml" Target="../ink/ink1668.xml"/><Relationship Id="rId331" Type="http://schemas.openxmlformats.org/officeDocument/2006/relationships/customXml" Target="../ink/ink1740.xml"/><Relationship Id="rId352" Type="http://schemas.openxmlformats.org/officeDocument/2006/relationships/image" Target="../media/image1762.png"/><Relationship Id="rId373" Type="http://schemas.openxmlformats.org/officeDocument/2006/relationships/customXml" Target="../ink/ink176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692.png"/><Relationship Id="rId233" Type="http://schemas.openxmlformats.org/officeDocument/2006/relationships/customXml" Target="../ink/ink1691.xml"/><Relationship Id="rId254" Type="http://schemas.openxmlformats.org/officeDocument/2006/relationships/image" Target="../media/image1713.png"/><Relationship Id="rId28" Type="http://schemas.openxmlformats.org/officeDocument/2006/relationships/image" Target="../media/image1600.png"/><Relationship Id="rId49" Type="http://schemas.openxmlformats.org/officeDocument/2006/relationships/customXml" Target="../ink/ink1599.xml"/><Relationship Id="rId114" Type="http://schemas.openxmlformats.org/officeDocument/2006/relationships/image" Target="../media/image1643.png"/><Relationship Id="rId275" Type="http://schemas.openxmlformats.org/officeDocument/2006/relationships/customXml" Target="../ink/ink1712.xml"/><Relationship Id="rId296" Type="http://schemas.openxmlformats.org/officeDocument/2006/relationships/image" Target="../media/image1734.png"/><Relationship Id="rId300" Type="http://schemas.openxmlformats.org/officeDocument/2006/relationships/image" Target="../media/image1736.png"/><Relationship Id="rId60" Type="http://schemas.openxmlformats.org/officeDocument/2006/relationships/image" Target="../media/image1616.png"/><Relationship Id="rId81" Type="http://schemas.openxmlformats.org/officeDocument/2006/relationships/customXml" Target="../ink/ink1615.xml"/><Relationship Id="rId135" Type="http://schemas.openxmlformats.org/officeDocument/2006/relationships/customXml" Target="../ink/ink1642.xml"/><Relationship Id="rId156" Type="http://schemas.openxmlformats.org/officeDocument/2006/relationships/image" Target="../media/image1664.png"/><Relationship Id="rId177" Type="http://schemas.openxmlformats.org/officeDocument/2006/relationships/customXml" Target="../ink/ink1663.xml"/><Relationship Id="rId198" Type="http://schemas.openxmlformats.org/officeDocument/2006/relationships/image" Target="../media/image1685.png"/><Relationship Id="rId321" Type="http://schemas.openxmlformats.org/officeDocument/2006/relationships/customXml" Target="../ink/ink1735.xml"/><Relationship Id="rId342" Type="http://schemas.openxmlformats.org/officeDocument/2006/relationships/image" Target="../media/image1757.png"/><Relationship Id="rId363" Type="http://schemas.openxmlformats.org/officeDocument/2006/relationships/customXml" Target="../ink/ink1756.xml"/><Relationship Id="rId202" Type="http://schemas.openxmlformats.org/officeDocument/2006/relationships/image" Target="../media/image1687.png"/><Relationship Id="rId223" Type="http://schemas.openxmlformats.org/officeDocument/2006/relationships/customXml" Target="../ink/ink1686.xml"/><Relationship Id="rId244" Type="http://schemas.openxmlformats.org/officeDocument/2006/relationships/image" Target="../media/image1708.png"/><Relationship Id="rId18" Type="http://schemas.openxmlformats.org/officeDocument/2006/relationships/image" Target="../media/image1595.png"/><Relationship Id="rId39" Type="http://schemas.openxmlformats.org/officeDocument/2006/relationships/customXml" Target="../ink/ink1594.xml"/><Relationship Id="rId265" Type="http://schemas.openxmlformats.org/officeDocument/2006/relationships/customXml" Target="../ink/ink1707.xml"/><Relationship Id="rId286" Type="http://schemas.openxmlformats.org/officeDocument/2006/relationships/image" Target="../media/image1729.png"/><Relationship Id="rId50" Type="http://schemas.openxmlformats.org/officeDocument/2006/relationships/image" Target="../media/image1611.png"/><Relationship Id="rId104" Type="http://schemas.openxmlformats.org/officeDocument/2006/relationships/image" Target="../media/image1638.png"/><Relationship Id="rId125" Type="http://schemas.openxmlformats.org/officeDocument/2006/relationships/customXml" Target="../ink/ink1637.xml"/><Relationship Id="rId146" Type="http://schemas.openxmlformats.org/officeDocument/2006/relationships/image" Target="../media/image1659.png"/><Relationship Id="rId167" Type="http://schemas.openxmlformats.org/officeDocument/2006/relationships/customXml" Target="../ink/ink1658.xml"/><Relationship Id="rId188" Type="http://schemas.openxmlformats.org/officeDocument/2006/relationships/image" Target="../media/image1680.png"/><Relationship Id="rId311" Type="http://schemas.openxmlformats.org/officeDocument/2006/relationships/customXml" Target="../ink/ink1730.xml"/><Relationship Id="rId332" Type="http://schemas.openxmlformats.org/officeDocument/2006/relationships/image" Target="../media/image1752.png"/><Relationship Id="rId353" Type="http://schemas.openxmlformats.org/officeDocument/2006/relationships/customXml" Target="../ink/ink1751.xml"/><Relationship Id="rId374" Type="http://schemas.openxmlformats.org/officeDocument/2006/relationships/image" Target="../media/image1773.png"/><Relationship Id="rId71" Type="http://schemas.openxmlformats.org/officeDocument/2006/relationships/customXml" Target="../ink/ink1610.xml"/><Relationship Id="rId92" Type="http://schemas.openxmlformats.org/officeDocument/2006/relationships/image" Target="../media/image1632.png"/><Relationship Id="rId213" Type="http://schemas.openxmlformats.org/officeDocument/2006/relationships/customXml" Target="../ink/ink1681.xml"/><Relationship Id="rId234" Type="http://schemas.openxmlformats.org/officeDocument/2006/relationships/image" Target="../media/image1703.png"/><Relationship Id="rId2" Type="http://schemas.openxmlformats.org/officeDocument/2006/relationships/image" Target="../media/image1587.png"/><Relationship Id="rId29" Type="http://schemas.openxmlformats.org/officeDocument/2006/relationships/customXml" Target="../ink/ink1589.xml"/><Relationship Id="rId255" Type="http://schemas.openxmlformats.org/officeDocument/2006/relationships/customXml" Target="../ink/ink1702.xml"/><Relationship Id="rId276" Type="http://schemas.openxmlformats.org/officeDocument/2006/relationships/image" Target="../media/image1724.png"/><Relationship Id="rId297" Type="http://schemas.openxmlformats.org/officeDocument/2006/relationships/customXml" Target="../ink/ink1723.xml"/><Relationship Id="rId40" Type="http://schemas.openxmlformats.org/officeDocument/2006/relationships/image" Target="../media/image1606.png"/><Relationship Id="rId115" Type="http://schemas.openxmlformats.org/officeDocument/2006/relationships/customXml" Target="../ink/ink1632.xml"/><Relationship Id="rId136" Type="http://schemas.openxmlformats.org/officeDocument/2006/relationships/image" Target="../media/image1654.png"/><Relationship Id="rId157" Type="http://schemas.openxmlformats.org/officeDocument/2006/relationships/customXml" Target="../ink/ink1653.xml"/><Relationship Id="rId178" Type="http://schemas.openxmlformats.org/officeDocument/2006/relationships/image" Target="../media/image1675.png"/><Relationship Id="rId301" Type="http://schemas.openxmlformats.org/officeDocument/2006/relationships/customXml" Target="../ink/ink1725.xml"/><Relationship Id="rId322" Type="http://schemas.openxmlformats.org/officeDocument/2006/relationships/image" Target="../media/image1747.png"/><Relationship Id="rId343" Type="http://schemas.openxmlformats.org/officeDocument/2006/relationships/customXml" Target="../ink/ink1746.xml"/><Relationship Id="rId364" Type="http://schemas.openxmlformats.org/officeDocument/2006/relationships/image" Target="../media/image1768.png"/><Relationship Id="rId61" Type="http://schemas.openxmlformats.org/officeDocument/2006/relationships/customXml" Target="../ink/ink1605.xml"/><Relationship Id="rId82" Type="http://schemas.openxmlformats.org/officeDocument/2006/relationships/image" Target="../media/image1627.png"/><Relationship Id="rId199" Type="http://schemas.openxmlformats.org/officeDocument/2006/relationships/customXml" Target="../ink/ink1674.xml"/><Relationship Id="rId203" Type="http://schemas.openxmlformats.org/officeDocument/2006/relationships/customXml" Target="../ink/ink1676.xml"/><Relationship Id="rId19" Type="http://schemas.openxmlformats.org/officeDocument/2006/relationships/customXml" Target="../ink/ink1584.xml"/><Relationship Id="rId224" Type="http://schemas.openxmlformats.org/officeDocument/2006/relationships/image" Target="../media/image1698.png"/><Relationship Id="rId245" Type="http://schemas.openxmlformats.org/officeDocument/2006/relationships/customXml" Target="../ink/ink1697.xml"/><Relationship Id="rId266" Type="http://schemas.openxmlformats.org/officeDocument/2006/relationships/image" Target="../media/image1719.png"/><Relationship Id="rId287" Type="http://schemas.openxmlformats.org/officeDocument/2006/relationships/customXml" Target="../ink/ink1718.xml"/><Relationship Id="rId30" Type="http://schemas.openxmlformats.org/officeDocument/2006/relationships/image" Target="../media/image1601.png"/><Relationship Id="rId105" Type="http://schemas.openxmlformats.org/officeDocument/2006/relationships/customXml" Target="../ink/ink1627.xml"/><Relationship Id="rId126" Type="http://schemas.openxmlformats.org/officeDocument/2006/relationships/image" Target="../media/image1649.png"/><Relationship Id="rId147" Type="http://schemas.openxmlformats.org/officeDocument/2006/relationships/customXml" Target="../ink/ink1648.xml"/><Relationship Id="rId168" Type="http://schemas.openxmlformats.org/officeDocument/2006/relationships/image" Target="../media/image1670.png"/><Relationship Id="rId312" Type="http://schemas.openxmlformats.org/officeDocument/2006/relationships/image" Target="../media/image1742.png"/><Relationship Id="rId333" Type="http://schemas.openxmlformats.org/officeDocument/2006/relationships/customXml" Target="../ink/ink1741.xml"/><Relationship Id="rId354" Type="http://schemas.openxmlformats.org/officeDocument/2006/relationships/image" Target="../media/image1763.png"/><Relationship Id="rId51" Type="http://schemas.openxmlformats.org/officeDocument/2006/relationships/customXml" Target="../ink/ink1600.xml"/><Relationship Id="rId72" Type="http://schemas.openxmlformats.org/officeDocument/2006/relationships/image" Target="../media/image1622.png"/><Relationship Id="rId93" Type="http://schemas.openxmlformats.org/officeDocument/2006/relationships/customXml" Target="../ink/ink1621.xml"/><Relationship Id="rId189" Type="http://schemas.openxmlformats.org/officeDocument/2006/relationships/customXml" Target="../ink/ink1669.xml"/><Relationship Id="rId375" Type="http://schemas.openxmlformats.org/officeDocument/2006/relationships/customXml" Target="../ink/ink1762.xml"/><Relationship Id="rId3" Type="http://schemas.openxmlformats.org/officeDocument/2006/relationships/customXml" Target="../ink/ink1576.xml"/><Relationship Id="rId214" Type="http://schemas.openxmlformats.org/officeDocument/2006/relationships/image" Target="../media/image1693.png"/><Relationship Id="rId235" Type="http://schemas.openxmlformats.org/officeDocument/2006/relationships/customXml" Target="../ink/ink1692.xml"/><Relationship Id="rId256" Type="http://schemas.openxmlformats.org/officeDocument/2006/relationships/image" Target="../media/image1714.png"/><Relationship Id="rId277" Type="http://schemas.openxmlformats.org/officeDocument/2006/relationships/customXml" Target="../ink/ink1713.xml"/><Relationship Id="rId298" Type="http://schemas.openxmlformats.org/officeDocument/2006/relationships/image" Target="../media/image1735.png"/><Relationship Id="rId116" Type="http://schemas.openxmlformats.org/officeDocument/2006/relationships/image" Target="../media/image1644.png"/><Relationship Id="rId137" Type="http://schemas.openxmlformats.org/officeDocument/2006/relationships/customXml" Target="../ink/ink1643.xml"/><Relationship Id="rId158" Type="http://schemas.openxmlformats.org/officeDocument/2006/relationships/image" Target="../media/image1665.png"/><Relationship Id="rId302" Type="http://schemas.openxmlformats.org/officeDocument/2006/relationships/image" Target="../media/image1737.png"/><Relationship Id="rId323" Type="http://schemas.openxmlformats.org/officeDocument/2006/relationships/customXml" Target="../ink/ink1736.xml"/><Relationship Id="rId344" Type="http://schemas.openxmlformats.org/officeDocument/2006/relationships/image" Target="../media/image1758.png"/><Relationship Id="rId20" Type="http://schemas.openxmlformats.org/officeDocument/2006/relationships/image" Target="../media/image1596.png"/><Relationship Id="rId41" Type="http://schemas.openxmlformats.org/officeDocument/2006/relationships/customXml" Target="../ink/ink1595.xml"/><Relationship Id="rId62" Type="http://schemas.openxmlformats.org/officeDocument/2006/relationships/image" Target="../media/image1617.png"/><Relationship Id="rId83" Type="http://schemas.openxmlformats.org/officeDocument/2006/relationships/customXml" Target="../ink/ink1616.xml"/><Relationship Id="rId179" Type="http://schemas.openxmlformats.org/officeDocument/2006/relationships/customXml" Target="../ink/ink1664.xml"/><Relationship Id="rId365" Type="http://schemas.openxmlformats.org/officeDocument/2006/relationships/customXml" Target="../ink/ink1757.xml"/><Relationship Id="rId190" Type="http://schemas.openxmlformats.org/officeDocument/2006/relationships/image" Target="../media/image1681.png"/><Relationship Id="rId204" Type="http://schemas.openxmlformats.org/officeDocument/2006/relationships/image" Target="../media/image1688.png"/><Relationship Id="rId225" Type="http://schemas.openxmlformats.org/officeDocument/2006/relationships/customXml" Target="../ink/ink1687.xml"/><Relationship Id="rId246" Type="http://schemas.openxmlformats.org/officeDocument/2006/relationships/image" Target="../media/image1709.png"/><Relationship Id="rId267" Type="http://schemas.openxmlformats.org/officeDocument/2006/relationships/customXml" Target="../ink/ink1708.xml"/><Relationship Id="rId288" Type="http://schemas.openxmlformats.org/officeDocument/2006/relationships/image" Target="../media/image1730.png"/><Relationship Id="rId106" Type="http://schemas.openxmlformats.org/officeDocument/2006/relationships/image" Target="../media/image1639.png"/><Relationship Id="rId127" Type="http://schemas.openxmlformats.org/officeDocument/2006/relationships/customXml" Target="../ink/ink1638.xml"/><Relationship Id="rId313" Type="http://schemas.openxmlformats.org/officeDocument/2006/relationships/customXml" Target="../ink/ink1731.xml"/><Relationship Id="rId10" Type="http://schemas.openxmlformats.org/officeDocument/2006/relationships/image" Target="../media/image1591.png"/><Relationship Id="rId31" Type="http://schemas.openxmlformats.org/officeDocument/2006/relationships/customXml" Target="../ink/ink1590.xml"/><Relationship Id="rId52" Type="http://schemas.openxmlformats.org/officeDocument/2006/relationships/image" Target="../media/image1612.png"/><Relationship Id="rId73" Type="http://schemas.openxmlformats.org/officeDocument/2006/relationships/customXml" Target="../ink/ink1611.xml"/><Relationship Id="rId94" Type="http://schemas.openxmlformats.org/officeDocument/2006/relationships/image" Target="../media/image1633.png"/><Relationship Id="rId148" Type="http://schemas.openxmlformats.org/officeDocument/2006/relationships/image" Target="../media/image1660.png"/><Relationship Id="rId169" Type="http://schemas.openxmlformats.org/officeDocument/2006/relationships/customXml" Target="../ink/ink1659.xml"/><Relationship Id="rId334" Type="http://schemas.openxmlformats.org/officeDocument/2006/relationships/image" Target="../media/image1753.png"/><Relationship Id="rId355" Type="http://schemas.openxmlformats.org/officeDocument/2006/relationships/customXml" Target="../ink/ink1752.xml"/><Relationship Id="rId376" Type="http://schemas.openxmlformats.org/officeDocument/2006/relationships/image" Target="../media/image1774.png"/><Relationship Id="rId4" Type="http://schemas.openxmlformats.org/officeDocument/2006/relationships/image" Target="../media/image1588.png"/><Relationship Id="rId180" Type="http://schemas.openxmlformats.org/officeDocument/2006/relationships/image" Target="../media/image1676.png"/><Relationship Id="rId215" Type="http://schemas.openxmlformats.org/officeDocument/2006/relationships/customXml" Target="../ink/ink1682.xml"/><Relationship Id="rId236" Type="http://schemas.openxmlformats.org/officeDocument/2006/relationships/image" Target="../media/image1704.png"/><Relationship Id="rId257" Type="http://schemas.openxmlformats.org/officeDocument/2006/relationships/customXml" Target="../ink/ink1703.xml"/><Relationship Id="rId278" Type="http://schemas.openxmlformats.org/officeDocument/2006/relationships/image" Target="../media/image1725.png"/><Relationship Id="rId303" Type="http://schemas.openxmlformats.org/officeDocument/2006/relationships/customXml" Target="../ink/ink1726.xml"/><Relationship Id="rId42" Type="http://schemas.openxmlformats.org/officeDocument/2006/relationships/image" Target="../media/image1607.png"/><Relationship Id="rId84" Type="http://schemas.openxmlformats.org/officeDocument/2006/relationships/image" Target="../media/image1628.png"/><Relationship Id="rId138" Type="http://schemas.openxmlformats.org/officeDocument/2006/relationships/image" Target="../media/image1655.png"/><Relationship Id="rId345" Type="http://schemas.openxmlformats.org/officeDocument/2006/relationships/customXml" Target="../ink/ink1747.xml"/><Relationship Id="rId191" Type="http://schemas.openxmlformats.org/officeDocument/2006/relationships/customXml" Target="../ink/ink1670.xml"/><Relationship Id="rId205" Type="http://schemas.openxmlformats.org/officeDocument/2006/relationships/customXml" Target="../ink/ink1677.xml"/><Relationship Id="rId247" Type="http://schemas.openxmlformats.org/officeDocument/2006/relationships/customXml" Target="../ink/ink1698.xml"/><Relationship Id="rId107" Type="http://schemas.openxmlformats.org/officeDocument/2006/relationships/customXml" Target="../ink/ink1628.xml"/><Relationship Id="rId289" Type="http://schemas.openxmlformats.org/officeDocument/2006/relationships/customXml" Target="../ink/ink1719.xml"/><Relationship Id="rId11" Type="http://schemas.openxmlformats.org/officeDocument/2006/relationships/customXml" Target="../ink/ink1580.xml"/><Relationship Id="rId53" Type="http://schemas.openxmlformats.org/officeDocument/2006/relationships/customXml" Target="../ink/ink1601.xml"/><Relationship Id="rId149" Type="http://schemas.openxmlformats.org/officeDocument/2006/relationships/customXml" Target="../ink/ink1649.xml"/><Relationship Id="rId314" Type="http://schemas.openxmlformats.org/officeDocument/2006/relationships/image" Target="../media/image1743.png"/><Relationship Id="rId356" Type="http://schemas.openxmlformats.org/officeDocument/2006/relationships/image" Target="../media/image1764.png"/><Relationship Id="rId95" Type="http://schemas.openxmlformats.org/officeDocument/2006/relationships/customXml" Target="../ink/ink1622.xml"/><Relationship Id="rId160" Type="http://schemas.openxmlformats.org/officeDocument/2006/relationships/image" Target="../media/image1666.png"/><Relationship Id="rId216" Type="http://schemas.openxmlformats.org/officeDocument/2006/relationships/image" Target="../media/image1694.png"/><Relationship Id="rId258" Type="http://schemas.openxmlformats.org/officeDocument/2006/relationships/image" Target="../media/image1715.png"/><Relationship Id="rId22" Type="http://schemas.openxmlformats.org/officeDocument/2006/relationships/image" Target="../media/image1597.png"/><Relationship Id="rId64" Type="http://schemas.openxmlformats.org/officeDocument/2006/relationships/image" Target="../media/image1618.png"/><Relationship Id="rId118" Type="http://schemas.openxmlformats.org/officeDocument/2006/relationships/image" Target="../media/image1645.png"/><Relationship Id="rId325" Type="http://schemas.openxmlformats.org/officeDocument/2006/relationships/customXml" Target="../ink/ink1737.xml"/><Relationship Id="rId367" Type="http://schemas.openxmlformats.org/officeDocument/2006/relationships/customXml" Target="../ink/ink1758.xml"/><Relationship Id="rId171" Type="http://schemas.openxmlformats.org/officeDocument/2006/relationships/customXml" Target="../ink/ink1660.xml"/><Relationship Id="rId227" Type="http://schemas.openxmlformats.org/officeDocument/2006/relationships/customXml" Target="../ink/ink1688.xml"/><Relationship Id="rId269" Type="http://schemas.openxmlformats.org/officeDocument/2006/relationships/customXml" Target="../ink/ink1709.xml"/><Relationship Id="rId33" Type="http://schemas.openxmlformats.org/officeDocument/2006/relationships/customXml" Target="../ink/ink1591.xml"/><Relationship Id="rId129" Type="http://schemas.openxmlformats.org/officeDocument/2006/relationships/customXml" Target="../ink/ink1639.xml"/><Relationship Id="rId280" Type="http://schemas.openxmlformats.org/officeDocument/2006/relationships/image" Target="../media/image1726.png"/><Relationship Id="rId336" Type="http://schemas.openxmlformats.org/officeDocument/2006/relationships/image" Target="../media/image1754.png"/><Relationship Id="rId75" Type="http://schemas.openxmlformats.org/officeDocument/2006/relationships/customXml" Target="../ink/ink1612.xml"/><Relationship Id="rId140" Type="http://schemas.openxmlformats.org/officeDocument/2006/relationships/image" Target="../media/image1656.png"/><Relationship Id="rId182" Type="http://schemas.openxmlformats.org/officeDocument/2006/relationships/image" Target="../media/image1677.png"/><Relationship Id="rId378" Type="http://schemas.openxmlformats.org/officeDocument/2006/relationships/image" Target="../media/image1775.png"/><Relationship Id="rId6" Type="http://schemas.openxmlformats.org/officeDocument/2006/relationships/image" Target="../media/image1589.png"/><Relationship Id="rId238" Type="http://schemas.openxmlformats.org/officeDocument/2006/relationships/image" Target="../media/image1705.png"/><Relationship Id="rId291" Type="http://schemas.openxmlformats.org/officeDocument/2006/relationships/customXml" Target="../ink/ink1720.xml"/><Relationship Id="rId305" Type="http://schemas.openxmlformats.org/officeDocument/2006/relationships/customXml" Target="../ink/ink1727.xml"/><Relationship Id="rId347" Type="http://schemas.openxmlformats.org/officeDocument/2006/relationships/customXml" Target="../ink/ink1748.xml"/><Relationship Id="rId44" Type="http://schemas.openxmlformats.org/officeDocument/2006/relationships/image" Target="../media/image1608.png"/><Relationship Id="rId86" Type="http://schemas.openxmlformats.org/officeDocument/2006/relationships/image" Target="../media/image1629.png"/><Relationship Id="rId151" Type="http://schemas.openxmlformats.org/officeDocument/2006/relationships/customXml" Target="../ink/ink1650.xml"/><Relationship Id="rId193" Type="http://schemas.openxmlformats.org/officeDocument/2006/relationships/customXml" Target="../ink/ink1671.xml"/><Relationship Id="rId207" Type="http://schemas.openxmlformats.org/officeDocument/2006/relationships/customXml" Target="../ink/ink1678.xml"/><Relationship Id="rId249" Type="http://schemas.openxmlformats.org/officeDocument/2006/relationships/customXml" Target="../ink/ink1699.xml"/><Relationship Id="rId13" Type="http://schemas.openxmlformats.org/officeDocument/2006/relationships/customXml" Target="../ink/ink1581.xml"/><Relationship Id="rId109" Type="http://schemas.openxmlformats.org/officeDocument/2006/relationships/customXml" Target="../ink/ink1629.xml"/><Relationship Id="rId260" Type="http://schemas.openxmlformats.org/officeDocument/2006/relationships/image" Target="../media/image1716.png"/><Relationship Id="rId316" Type="http://schemas.openxmlformats.org/officeDocument/2006/relationships/image" Target="../media/image1744.png"/><Relationship Id="rId55" Type="http://schemas.openxmlformats.org/officeDocument/2006/relationships/customXml" Target="../ink/ink1602.xml"/><Relationship Id="rId97" Type="http://schemas.openxmlformats.org/officeDocument/2006/relationships/customXml" Target="../ink/ink1623.xml"/><Relationship Id="rId120" Type="http://schemas.openxmlformats.org/officeDocument/2006/relationships/image" Target="../media/image1646.png"/><Relationship Id="rId358" Type="http://schemas.openxmlformats.org/officeDocument/2006/relationships/image" Target="../media/image1765.png"/><Relationship Id="rId162" Type="http://schemas.openxmlformats.org/officeDocument/2006/relationships/image" Target="../media/image1667.png"/><Relationship Id="rId218" Type="http://schemas.openxmlformats.org/officeDocument/2006/relationships/image" Target="../media/image1695.png"/><Relationship Id="rId271" Type="http://schemas.openxmlformats.org/officeDocument/2006/relationships/customXml" Target="../ink/ink1710.xml"/><Relationship Id="rId24" Type="http://schemas.openxmlformats.org/officeDocument/2006/relationships/image" Target="../media/image1598.png"/><Relationship Id="rId66" Type="http://schemas.openxmlformats.org/officeDocument/2006/relationships/image" Target="../media/image1619.png"/><Relationship Id="rId131" Type="http://schemas.openxmlformats.org/officeDocument/2006/relationships/customXml" Target="../ink/ink1640.xml"/><Relationship Id="rId327" Type="http://schemas.openxmlformats.org/officeDocument/2006/relationships/customXml" Target="../ink/ink1738.xml"/><Relationship Id="rId369" Type="http://schemas.openxmlformats.org/officeDocument/2006/relationships/customXml" Target="../ink/ink1759.xml"/><Relationship Id="rId173" Type="http://schemas.openxmlformats.org/officeDocument/2006/relationships/customXml" Target="../ink/ink1661.xml"/><Relationship Id="rId229" Type="http://schemas.openxmlformats.org/officeDocument/2006/relationships/customXml" Target="../ink/ink1689.xml"/><Relationship Id="rId380" Type="http://schemas.openxmlformats.org/officeDocument/2006/relationships/image" Target="../media/image1776.png"/><Relationship Id="rId240" Type="http://schemas.openxmlformats.org/officeDocument/2006/relationships/image" Target="../media/image1706.png"/><Relationship Id="rId35" Type="http://schemas.openxmlformats.org/officeDocument/2006/relationships/customXml" Target="../ink/ink1592.xml"/><Relationship Id="rId77" Type="http://schemas.openxmlformats.org/officeDocument/2006/relationships/customXml" Target="../ink/ink1613.xml"/><Relationship Id="rId100" Type="http://schemas.openxmlformats.org/officeDocument/2006/relationships/image" Target="../media/image1636.png"/><Relationship Id="rId282" Type="http://schemas.openxmlformats.org/officeDocument/2006/relationships/image" Target="../media/image1727.png"/><Relationship Id="rId338" Type="http://schemas.openxmlformats.org/officeDocument/2006/relationships/image" Target="../media/image1755.png"/><Relationship Id="rId8" Type="http://schemas.openxmlformats.org/officeDocument/2006/relationships/image" Target="../media/image1590.png"/><Relationship Id="rId142" Type="http://schemas.openxmlformats.org/officeDocument/2006/relationships/image" Target="../media/image1657.png"/><Relationship Id="rId184" Type="http://schemas.openxmlformats.org/officeDocument/2006/relationships/image" Target="../media/image1678.png"/><Relationship Id="rId251" Type="http://schemas.openxmlformats.org/officeDocument/2006/relationships/customXml" Target="../ink/ink1700.xml"/><Relationship Id="rId46" Type="http://schemas.openxmlformats.org/officeDocument/2006/relationships/image" Target="../media/image1609.png"/><Relationship Id="rId293" Type="http://schemas.openxmlformats.org/officeDocument/2006/relationships/customXml" Target="../ink/ink1721.xml"/><Relationship Id="rId307" Type="http://schemas.openxmlformats.org/officeDocument/2006/relationships/customXml" Target="../ink/ink1728.xml"/><Relationship Id="rId349" Type="http://schemas.openxmlformats.org/officeDocument/2006/relationships/customXml" Target="../ink/ink1749.xml"/><Relationship Id="rId88" Type="http://schemas.openxmlformats.org/officeDocument/2006/relationships/image" Target="../media/image1630.png"/><Relationship Id="rId111" Type="http://schemas.openxmlformats.org/officeDocument/2006/relationships/customXml" Target="../ink/ink1630.xml"/><Relationship Id="rId153" Type="http://schemas.openxmlformats.org/officeDocument/2006/relationships/customXml" Target="../ink/ink1651.xml"/><Relationship Id="rId195" Type="http://schemas.openxmlformats.org/officeDocument/2006/relationships/customXml" Target="../ink/ink1672.xml"/><Relationship Id="rId209" Type="http://schemas.openxmlformats.org/officeDocument/2006/relationships/customXml" Target="../ink/ink1679.xml"/><Relationship Id="rId360" Type="http://schemas.openxmlformats.org/officeDocument/2006/relationships/image" Target="../media/image1766.png"/><Relationship Id="rId220" Type="http://schemas.openxmlformats.org/officeDocument/2006/relationships/image" Target="../media/image1696.png"/><Relationship Id="rId15" Type="http://schemas.openxmlformats.org/officeDocument/2006/relationships/customXml" Target="../ink/ink1582.xml"/><Relationship Id="rId57" Type="http://schemas.openxmlformats.org/officeDocument/2006/relationships/customXml" Target="../ink/ink1603.xml"/><Relationship Id="rId262" Type="http://schemas.openxmlformats.org/officeDocument/2006/relationships/image" Target="../media/image1717.png"/><Relationship Id="rId318" Type="http://schemas.openxmlformats.org/officeDocument/2006/relationships/image" Target="../media/image1745.png"/><Relationship Id="rId99" Type="http://schemas.openxmlformats.org/officeDocument/2006/relationships/customXml" Target="../ink/ink1624.xml"/><Relationship Id="rId122" Type="http://schemas.openxmlformats.org/officeDocument/2006/relationships/image" Target="../media/image1647.png"/><Relationship Id="rId164" Type="http://schemas.openxmlformats.org/officeDocument/2006/relationships/image" Target="../media/image1668.png"/><Relationship Id="rId371" Type="http://schemas.openxmlformats.org/officeDocument/2006/relationships/customXml" Target="../ink/ink17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22.xml"/><Relationship Id="rId21" Type="http://schemas.openxmlformats.org/officeDocument/2006/relationships/customXml" Target="../ink/ink1774.xml"/><Relationship Id="rId42" Type="http://schemas.openxmlformats.org/officeDocument/2006/relationships/image" Target="../media/image1797.png"/><Relationship Id="rId63" Type="http://schemas.openxmlformats.org/officeDocument/2006/relationships/customXml" Target="../ink/ink1795.xml"/><Relationship Id="rId84" Type="http://schemas.openxmlformats.org/officeDocument/2006/relationships/image" Target="../media/image1818.png"/><Relationship Id="rId138" Type="http://schemas.openxmlformats.org/officeDocument/2006/relationships/image" Target="../media/image1845.png"/><Relationship Id="rId159" Type="http://schemas.openxmlformats.org/officeDocument/2006/relationships/customXml" Target="../ink/ink1843.xml"/><Relationship Id="rId170" Type="http://schemas.openxmlformats.org/officeDocument/2006/relationships/image" Target="../media/image1861.png"/><Relationship Id="rId191" Type="http://schemas.openxmlformats.org/officeDocument/2006/relationships/customXml" Target="../ink/ink1859.xml"/><Relationship Id="rId205" Type="http://schemas.openxmlformats.org/officeDocument/2006/relationships/customXml" Target="../ink/ink1866.xml"/><Relationship Id="rId226" Type="http://schemas.openxmlformats.org/officeDocument/2006/relationships/image" Target="../media/image1889.png"/><Relationship Id="rId247" Type="http://schemas.openxmlformats.org/officeDocument/2006/relationships/customXml" Target="../ink/ink1887.xml"/><Relationship Id="rId107" Type="http://schemas.openxmlformats.org/officeDocument/2006/relationships/customXml" Target="../ink/ink1817.xml"/><Relationship Id="rId11" Type="http://schemas.openxmlformats.org/officeDocument/2006/relationships/customXml" Target="../ink/ink1769.xml"/><Relationship Id="rId32" Type="http://schemas.openxmlformats.org/officeDocument/2006/relationships/image" Target="../media/image1792.png"/><Relationship Id="rId53" Type="http://schemas.openxmlformats.org/officeDocument/2006/relationships/customXml" Target="../ink/ink1790.xml"/><Relationship Id="rId74" Type="http://schemas.openxmlformats.org/officeDocument/2006/relationships/image" Target="../media/image1813.png"/><Relationship Id="rId128" Type="http://schemas.openxmlformats.org/officeDocument/2006/relationships/image" Target="../media/image1840.png"/><Relationship Id="rId149" Type="http://schemas.openxmlformats.org/officeDocument/2006/relationships/customXml" Target="../ink/ink1838.xml"/><Relationship Id="rId5" Type="http://schemas.openxmlformats.org/officeDocument/2006/relationships/customXml" Target="../ink/ink1766.xml"/><Relationship Id="rId95" Type="http://schemas.openxmlformats.org/officeDocument/2006/relationships/customXml" Target="../ink/ink1811.xml"/><Relationship Id="rId160" Type="http://schemas.openxmlformats.org/officeDocument/2006/relationships/image" Target="../media/image1856.png"/><Relationship Id="rId181" Type="http://schemas.openxmlformats.org/officeDocument/2006/relationships/customXml" Target="../ink/ink1854.xml"/><Relationship Id="rId216" Type="http://schemas.openxmlformats.org/officeDocument/2006/relationships/image" Target="../media/image1884.png"/><Relationship Id="rId237" Type="http://schemas.openxmlformats.org/officeDocument/2006/relationships/customXml" Target="../ink/ink1882.xml"/><Relationship Id="rId22" Type="http://schemas.openxmlformats.org/officeDocument/2006/relationships/image" Target="../media/image1787.png"/><Relationship Id="rId43" Type="http://schemas.openxmlformats.org/officeDocument/2006/relationships/customXml" Target="../ink/ink1785.xml"/><Relationship Id="rId64" Type="http://schemas.openxmlformats.org/officeDocument/2006/relationships/image" Target="../media/image1808.png"/><Relationship Id="rId118" Type="http://schemas.openxmlformats.org/officeDocument/2006/relationships/image" Target="../media/image1835.png"/><Relationship Id="rId139" Type="http://schemas.openxmlformats.org/officeDocument/2006/relationships/customXml" Target="../ink/ink1833.xml"/><Relationship Id="rId85" Type="http://schemas.openxmlformats.org/officeDocument/2006/relationships/customXml" Target="../ink/ink1806.xml"/><Relationship Id="rId150" Type="http://schemas.openxmlformats.org/officeDocument/2006/relationships/image" Target="../media/image1851.png"/><Relationship Id="rId171" Type="http://schemas.openxmlformats.org/officeDocument/2006/relationships/customXml" Target="../ink/ink1849.xml"/><Relationship Id="rId192" Type="http://schemas.openxmlformats.org/officeDocument/2006/relationships/image" Target="../media/image1872.png"/><Relationship Id="rId206" Type="http://schemas.openxmlformats.org/officeDocument/2006/relationships/image" Target="../media/image1879.png"/><Relationship Id="rId227" Type="http://schemas.openxmlformats.org/officeDocument/2006/relationships/customXml" Target="../ink/ink1877.xml"/><Relationship Id="rId248" Type="http://schemas.openxmlformats.org/officeDocument/2006/relationships/image" Target="../media/image1900.png"/><Relationship Id="rId12" Type="http://schemas.openxmlformats.org/officeDocument/2006/relationships/image" Target="../media/image1782.png"/><Relationship Id="rId33" Type="http://schemas.openxmlformats.org/officeDocument/2006/relationships/customXml" Target="../ink/ink1780.xml"/><Relationship Id="rId108" Type="http://schemas.openxmlformats.org/officeDocument/2006/relationships/image" Target="../media/image1830.png"/><Relationship Id="rId129" Type="http://schemas.openxmlformats.org/officeDocument/2006/relationships/customXml" Target="../ink/ink1828.xml"/><Relationship Id="rId54" Type="http://schemas.openxmlformats.org/officeDocument/2006/relationships/image" Target="../media/image1803.png"/><Relationship Id="rId75" Type="http://schemas.openxmlformats.org/officeDocument/2006/relationships/customXml" Target="../ink/ink1801.xml"/><Relationship Id="rId96" Type="http://schemas.openxmlformats.org/officeDocument/2006/relationships/image" Target="../media/image1824.png"/><Relationship Id="rId140" Type="http://schemas.openxmlformats.org/officeDocument/2006/relationships/image" Target="../media/image1846.png"/><Relationship Id="rId161" Type="http://schemas.openxmlformats.org/officeDocument/2006/relationships/customXml" Target="../ink/ink1844.xml"/><Relationship Id="rId182" Type="http://schemas.openxmlformats.org/officeDocument/2006/relationships/image" Target="../media/image1867.png"/><Relationship Id="rId217" Type="http://schemas.openxmlformats.org/officeDocument/2006/relationships/customXml" Target="../ink/ink1872.xml"/><Relationship Id="rId6" Type="http://schemas.openxmlformats.org/officeDocument/2006/relationships/image" Target="../media/image1779.png"/><Relationship Id="rId238" Type="http://schemas.openxmlformats.org/officeDocument/2006/relationships/image" Target="../media/image1895.png"/><Relationship Id="rId23" Type="http://schemas.openxmlformats.org/officeDocument/2006/relationships/customXml" Target="../ink/ink1775.xml"/><Relationship Id="rId119" Type="http://schemas.openxmlformats.org/officeDocument/2006/relationships/customXml" Target="../ink/ink1823.xml"/><Relationship Id="rId44" Type="http://schemas.openxmlformats.org/officeDocument/2006/relationships/image" Target="../media/image1798.png"/><Relationship Id="rId65" Type="http://schemas.openxmlformats.org/officeDocument/2006/relationships/customXml" Target="../ink/ink1796.xml"/><Relationship Id="rId86" Type="http://schemas.openxmlformats.org/officeDocument/2006/relationships/image" Target="../media/image1819.png"/><Relationship Id="rId130" Type="http://schemas.openxmlformats.org/officeDocument/2006/relationships/image" Target="../media/image1841.png"/><Relationship Id="rId151" Type="http://schemas.openxmlformats.org/officeDocument/2006/relationships/customXml" Target="../ink/ink1839.xml"/><Relationship Id="rId172" Type="http://schemas.openxmlformats.org/officeDocument/2006/relationships/image" Target="../media/image1862.png"/><Relationship Id="rId193" Type="http://schemas.openxmlformats.org/officeDocument/2006/relationships/customXml" Target="../ink/ink1860.xml"/><Relationship Id="rId207" Type="http://schemas.openxmlformats.org/officeDocument/2006/relationships/customXml" Target="../ink/ink1867.xml"/><Relationship Id="rId228" Type="http://schemas.openxmlformats.org/officeDocument/2006/relationships/image" Target="../media/image1890.png"/><Relationship Id="rId249" Type="http://schemas.openxmlformats.org/officeDocument/2006/relationships/customXml" Target="../ink/ink1888.xml"/><Relationship Id="rId13" Type="http://schemas.openxmlformats.org/officeDocument/2006/relationships/customXml" Target="../ink/ink1770.xml"/><Relationship Id="rId109" Type="http://schemas.openxmlformats.org/officeDocument/2006/relationships/customXml" Target="../ink/ink1818.xml"/><Relationship Id="rId34" Type="http://schemas.openxmlformats.org/officeDocument/2006/relationships/image" Target="../media/image1793.png"/><Relationship Id="rId55" Type="http://schemas.openxmlformats.org/officeDocument/2006/relationships/customXml" Target="../ink/ink1791.xml"/><Relationship Id="rId76" Type="http://schemas.openxmlformats.org/officeDocument/2006/relationships/image" Target="../media/image1814.png"/><Relationship Id="rId97" Type="http://schemas.openxmlformats.org/officeDocument/2006/relationships/customXml" Target="../ink/ink1812.xml"/><Relationship Id="rId120" Type="http://schemas.openxmlformats.org/officeDocument/2006/relationships/image" Target="../media/image1836.png"/><Relationship Id="rId141" Type="http://schemas.openxmlformats.org/officeDocument/2006/relationships/customXml" Target="../ink/ink1834.xml"/><Relationship Id="rId7" Type="http://schemas.openxmlformats.org/officeDocument/2006/relationships/customXml" Target="../ink/ink1767.xml"/><Relationship Id="rId162" Type="http://schemas.openxmlformats.org/officeDocument/2006/relationships/image" Target="../media/image1857.png"/><Relationship Id="rId183" Type="http://schemas.openxmlformats.org/officeDocument/2006/relationships/customXml" Target="../ink/ink1855.xml"/><Relationship Id="rId218" Type="http://schemas.openxmlformats.org/officeDocument/2006/relationships/image" Target="../media/image1885.png"/><Relationship Id="rId239" Type="http://schemas.openxmlformats.org/officeDocument/2006/relationships/customXml" Target="../ink/ink1883.xml"/><Relationship Id="rId250" Type="http://schemas.openxmlformats.org/officeDocument/2006/relationships/image" Target="../media/image1901.png"/><Relationship Id="rId24" Type="http://schemas.openxmlformats.org/officeDocument/2006/relationships/image" Target="../media/image1788.png"/><Relationship Id="rId45" Type="http://schemas.openxmlformats.org/officeDocument/2006/relationships/customXml" Target="../ink/ink1786.xml"/><Relationship Id="rId66" Type="http://schemas.openxmlformats.org/officeDocument/2006/relationships/image" Target="../media/image1809.png"/><Relationship Id="rId87" Type="http://schemas.openxmlformats.org/officeDocument/2006/relationships/customXml" Target="../ink/ink1807.xml"/><Relationship Id="rId110" Type="http://schemas.openxmlformats.org/officeDocument/2006/relationships/image" Target="../media/image1831.png"/><Relationship Id="rId131" Type="http://schemas.openxmlformats.org/officeDocument/2006/relationships/customXml" Target="../ink/ink1829.xml"/><Relationship Id="rId152" Type="http://schemas.openxmlformats.org/officeDocument/2006/relationships/image" Target="../media/image1852.png"/><Relationship Id="rId173" Type="http://schemas.openxmlformats.org/officeDocument/2006/relationships/customXml" Target="../ink/ink1850.xml"/><Relationship Id="rId194" Type="http://schemas.openxmlformats.org/officeDocument/2006/relationships/image" Target="../media/image1873.png"/><Relationship Id="rId208" Type="http://schemas.openxmlformats.org/officeDocument/2006/relationships/image" Target="../media/image1880.png"/><Relationship Id="rId229" Type="http://schemas.openxmlformats.org/officeDocument/2006/relationships/customXml" Target="../ink/ink1878.xml"/><Relationship Id="rId240" Type="http://schemas.openxmlformats.org/officeDocument/2006/relationships/image" Target="../media/image1896.png"/><Relationship Id="rId14" Type="http://schemas.openxmlformats.org/officeDocument/2006/relationships/image" Target="../media/image1783.png"/><Relationship Id="rId35" Type="http://schemas.openxmlformats.org/officeDocument/2006/relationships/customXml" Target="../ink/ink1781.xml"/><Relationship Id="rId56" Type="http://schemas.openxmlformats.org/officeDocument/2006/relationships/image" Target="../media/image1804.png"/><Relationship Id="rId77" Type="http://schemas.openxmlformats.org/officeDocument/2006/relationships/customXml" Target="../ink/ink1802.xml"/><Relationship Id="rId100" Type="http://schemas.openxmlformats.org/officeDocument/2006/relationships/image" Target="../media/image1826.png"/><Relationship Id="rId8" Type="http://schemas.openxmlformats.org/officeDocument/2006/relationships/image" Target="../media/image1780.png"/><Relationship Id="rId98" Type="http://schemas.openxmlformats.org/officeDocument/2006/relationships/image" Target="../media/image1825.png"/><Relationship Id="rId121" Type="http://schemas.openxmlformats.org/officeDocument/2006/relationships/customXml" Target="../ink/ink1824.xml"/><Relationship Id="rId142" Type="http://schemas.openxmlformats.org/officeDocument/2006/relationships/image" Target="../media/image1847.png"/><Relationship Id="rId163" Type="http://schemas.openxmlformats.org/officeDocument/2006/relationships/customXml" Target="../ink/ink1845.xml"/><Relationship Id="rId184" Type="http://schemas.openxmlformats.org/officeDocument/2006/relationships/image" Target="../media/image1868.png"/><Relationship Id="rId219" Type="http://schemas.openxmlformats.org/officeDocument/2006/relationships/customXml" Target="../ink/ink1873.xml"/><Relationship Id="rId230" Type="http://schemas.openxmlformats.org/officeDocument/2006/relationships/image" Target="../media/image1891.png"/><Relationship Id="rId25" Type="http://schemas.openxmlformats.org/officeDocument/2006/relationships/customXml" Target="../ink/ink1776.xml"/><Relationship Id="rId46" Type="http://schemas.openxmlformats.org/officeDocument/2006/relationships/image" Target="../media/image1799.png"/><Relationship Id="rId67" Type="http://schemas.openxmlformats.org/officeDocument/2006/relationships/customXml" Target="../ink/ink1797.xml"/><Relationship Id="rId88" Type="http://schemas.openxmlformats.org/officeDocument/2006/relationships/image" Target="../media/image1820.png"/><Relationship Id="rId111" Type="http://schemas.openxmlformats.org/officeDocument/2006/relationships/customXml" Target="../ink/ink1819.xml"/><Relationship Id="rId132" Type="http://schemas.openxmlformats.org/officeDocument/2006/relationships/image" Target="../media/image1842.png"/><Relationship Id="rId153" Type="http://schemas.openxmlformats.org/officeDocument/2006/relationships/customXml" Target="../ink/ink1840.xml"/><Relationship Id="rId174" Type="http://schemas.openxmlformats.org/officeDocument/2006/relationships/image" Target="../media/image1863.png"/><Relationship Id="rId195" Type="http://schemas.openxmlformats.org/officeDocument/2006/relationships/customXml" Target="../ink/ink1861.xml"/><Relationship Id="rId209" Type="http://schemas.openxmlformats.org/officeDocument/2006/relationships/customXml" Target="../ink/ink1868.xml"/><Relationship Id="rId220" Type="http://schemas.openxmlformats.org/officeDocument/2006/relationships/image" Target="../media/image1886.png"/><Relationship Id="rId241" Type="http://schemas.openxmlformats.org/officeDocument/2006/relationships/customXml" Target="../ink/ink1884.xml"/><Relationship Id="rId15" Type="http://schemas.openxmlformats.org/officeDocument/2006/relationships/customXml" Target="../ink/ink1771.xml"/><Relationship Id="rId36" Type="http://schemas.openxmlformats.org/officeDocument/2006/relationships/image" Target="../media/image1794.png"/><Relationship Id="rId57" Type="http://schemas.openxmlformats.org/officeDocument/2006/relationships/customXml" Target="../ink/ink1792.xml"/><Relationship Id="rId78" Type="http://schemas.openxmlformats.org/officeDocument/2006/relationships/image" Target="../media/image1815.png"/><Relationship Id="rId99" Type="http://schemas.openxmlformats.org/officeDocument/2006/relationships/customXml" Target="../ink/ink1813.xml"/><Relationship Id="rId101" Type="http://schemas.openxmlformats.org/officeDocument/2006/relationships/customXml" Target="../ink/ink1814.xml"/><Relationship Id="rId122" Type="http://schemas.openxmlformats.org/officeDocument/2006/relationships/image" Target="../media/image1837.png"/><Relationship Id="rId143" Type="http://schemas.openxmlformats.org/officeDocument/2006/relationships/customXml" Target="../ink/ink1835.xml"/><Relationship Id="rId164" Type="http://schemas.openxmlformats.org/officeDocument/2006/relationships/image" Target="../media/image1858.png"/><Relationship Id="rId185" Type="http://schemas.openxmlformats.org/officeDocument/2006/relationships/customXml" Target="../ink/ink1856.xml"/><Relationship Id="rId4" Type="http://schemas.openxmlformats.org/officeDocument/2006/relationships/image" Target="../media/image1778.png"/><Relationship Id="rId9" Type="http://schemas.openxmlformats.org/officeDocument/2006/relationships/customXml" Target="../ink/ink1768.xml"/><Relationship Id="rId180" Type="http://schemas.openxmlformats.org/officeDocument/2006/relationships/image" Target="../media/image1866.png"/><Relationship Id="rId210" Type="http://schemas.openxmlformats.org/officeDocument/2006/relationships/image" Target="../media/image1881.png"/><Relationship Id="rId215" Type="http://schemas.openxmlformats.org/officeDocument/2006/relationships/customXml" Target="../ink/ink1871.xml"/><Relationship Id="rId236" Type="http://schemas.openxmlformats.org/officeDocument/2006/relationships/image" Target="../media/image1894.png"/><Relationship Id="rId26" Type="http://schemas.openxmlformats.org/officeDocument/2006/relationships/image" Target="../media/image1789.png"/><Relationship Id="rId231" Type="http://schemas.openxmlformats.org/officeDocument/2006/relationships/customXml" Target="../ink/ink1879.xml"/><Relationship Id="rId47" Type="http://schemas.openxmlformats.org/officeDocument/2006/relationships/customXml" Target="../ink/ink1787.xml"/><Relationship Id="rId68" Type="http://schemas.openxmlformats.org/officeDocument/2006/relationships/image" Target="../media/image1810.png"/><Relationship Id="rId89" Type="http://schemas.openxmlformats.org/officeDocument/2006/relationships/customXml" Target="../ink/ink1808.xml"/><Relationship Id="rId112" Type="http://schemas.openxmlformats.org/officeDocument/2006/relationships/image" Target="../media/image1832.png"/><Relationship Id="rId133" Type="http://schemas.openxmlformats.org/officeDocument/2006/relationships/customXml" Target="../ink/ink1830.xml"/><Relationship Id="rId154" Type="http://schemas.openxmlformats.org/officeDocument/2006/relationships/image" Target="../media/image1853.png"/><Relationship Id="rId175" Type="http://schemas.openxmlformats.org/officeDocument/2006/relationships/customXml" Target="../ink/ink1851.xml"/><Relationship Id="rId196" Type="http://schemas.openxmlformats.org/officeDocument/2006/relationships/image" Target="../media/image1874.png"/><Relationship Id="rId200" Type="http://schemas.openxmlformats.org/officeDocument/2006/relationships/image" Target="../media/image1876.png"/><Relationship Id="rId16" Type="http://schemas.openxmlformats.org/officeDocument/2006/relationships/image" Target="../media/image1784.png"/><Relationship Id="rId221" Type="http://schemas.openxmlformats.org/officeDocument/2006/relationships/customXml" Target="../ink/ink1874.xml"/><Relationship Id="rId242" Type="http://schemas.openxmlformats.org/officeDocument/2006/relationships/image" Target="../media/image1897.png"/><Relationship Id="rId37" Type="http://schemas.openxmlformats.org/officeDocument/2006/relationships/customXml" Target="../ink/ink1782.xml"/><Relationship Id="rId58" Type="http://schemas.openxmlformats.org/officeDocument/2006/relationships/image" Target="../media/image1805.png"/><Relationship Id="rId79" Type="http://schemas.openxmlformats.org/officeDocument/2006/relationships/customXml" Target="../ink/ink1803.xml"/><Relationship Id="rId102" Type="http://schemas.openxmlformats.org/officeDocument/2006/relationships/image" Target="../media/image1827.png"/><Relationship Id="rId123" Type="http://schemas.openxmlformats.org/officeDocument/2006/relationships/customXml" Target="../ink/ink1825.xml"/><Relationship Id="rId144" Type="http://schemas.openxmlformats.org/officeDocument/2006/relationships/image" Target="../media/image1848.png"/><Relationship Id="rId90" Type="http://schemas.openxmlformats.org/officeDocument/2006/relationships/image" Target="../media/image1821.png"/><Relationship Id="rId165" Type="http://schemas.openxmlformats.org/officeDocument/2006/relationships/customXml" Target="../ink/ink1846.xml"/><Relationship Id="rId186" Type="http://schemas.openxmlformats.org/officeDocument/2006/relationships/image" Target="../media/image1869.png"/><Relationship Id="rId211" Type="http://schemas.openxmlformats.org/officeDocument/2006/relationships/customXml" Target="../ink/ink1869.xml"/><Relationship Id="rId232" Type="http://schemas.openxmlformats.org/officeDocument/2006/relationships/image" Target="../media/image1892.png"/><Relationship Id="rId27" Type="http://schemas.openxmlformats.org/officeDocument/2006/relationships/customXml" Target="../ink/ink1777.xml"/><Relationship Id="rId48" Type="http://schemas.openxmlformats.org/officeDocument/2006/relationships/image" Target="../media/image1800.png"/><Relationship Id="rId69" Type="http://schemas.openxmlformats.org/officeDocument/2006/relationships/customXml" Target="../ink/ink1798.xml"/><Relationship Id="rId113" Type="http://schemas.openxmlformats.org/officeDocument/2006/relationships/customXml" Target="../ink/ink1820.xml"/><Relationship Id="rId134" Type="http://schemas.openxmlformats.org/officeDocument/2006/relationships/image" Target="../media/image1843.png"/><Relationship Id="rId80" Type="http://schemas.openxmlformats.org/officeDocument/2006/relationships/image" Target="../media/image1816.png"/><Relationship Id="rId155" Type="http://schemas.openxmlformats.org/officeDocument/2006/relationships/customXml" Target="../ink/ink1841.xml"/><Relationship Id="rId176" Type="http://schemas.openxmlformats.org/officeDocument/2006/relationships/image" Target="../media/image1864.png"/><Relationship Id="rId197" Type="http://schemas.openxmlformats.org/officeDocument/2006/relationships/customXml" Target="../ink/ink1862.xml"/><Relationship Id="rId201" Type="http://schemas.openxmlformats.org/officeDocument/2006/relationships/customXml" Target="../ink/ink1864.xml"/><Relationship Id="rId222" Type="http://schemas.openxmlformats.org/officeDocument/2006/relationships/image" Target="../media/image1887.png"/><Relationship Id="rId243" Type="http://schemas.openxmlformats.org/officeDocument/2006/relationships/customXml" Target="../ink/ink1885.xml"/><Relationship Id="rId17" Type="http://schemas.openxmlformats.org/officeDocument/2006/relationships/customXml" Target="../ink/ink1772.xml"/><Relationship Id="rId38" Type="http://schemas.openxmlformats.org/officeDocument/2006/relationships/image" Target="../media/image1795.png"/><Relationship Id="rId59" Type="http://schemas.openxmlformats.org/officeDocument/2006/relationships/customXml" Target="../ink/ink1793.xml"/><Relationship Id="rId103" Type="http://schemas.openxmlformats.org/officeDocument/2006/relationships/customXml" Target="../ink/ink1815.xml"/><Relationship Id="rId124" Type="http://schemas.openxmlformats.org/officeDocument/2006/relationships/image" Target="../media/image1838.png"/><Relationship Id="rId70" Type="http://schemas.openxmlformats.org/officeDocument/2006/relationships/image" Target="../media/image1811.png"/><Relationship Id="rId91" Type="http://schemas.openxmlformats.org/officeDocument/2006/relationships/customXml" Target="../ink/ink1809.xml"/><Relationship Id="rId145" Type="http://schemas.openxmlformats.org/officeDocument/2006/relationships/customXml" Target="../ink/ink1836.xml"/><Relationship Id="rId166" Type="http://schemas.openxmlformats.org/officeDocument/2006/relationships/image" Target="../media/image1859.png"/><Relationship Id="rId187" Type="http://schemas.openxmlformats.org/officeDocument/2006/relationships/customXml" Target="../ink/ink1857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882.png"/><Relationship Id="rId233" Type="http://schemas.openxmlformats.org/officeDocument/2006/relationships/customXml" Target="../ink/ink1880.xml"/><Relationship Id="rId28" Type="http://schemas.openxmlformats.org/officeDocument/2006/relationships/image" Target="../media/image1790.png"/><Relationship Id="rId49" Type="http://schemas.openxmlformats.org/officeDocument/2006/relationships/customXml" Target="../ink/ink1788.xml"/><Relationship Id="rId114" Type="http://schemas.openxmlformats.org/officeDocument/2006/relationships/image" Target="../media/image1833.png"/><Relationship Id="rId60" Type="http://schemas.openxmlformats.org/officeDocument/2006/relationships/image" Target="../media/image1806.png"/><Relationship Id="rId81" Type="http://schemas.openxmlformats.org/officeDocument/2006/relationships/customXml" Target="../ink/ink1804.xml"/><Relationship Id="rId135" Type="http://schemas.openxmlformats.org/officeDocument/2006/relationships/customXml" Target="../ink/ink1831.xml"/><Relationship Id="rId156" Type="http://schemas.openxmlformats.org/officeDocument/2006/relationships/image" Target="../media/image1854.png"/><Relationship Id="rId177" Type="http://schemas.openxmlformats.org/officeDocument/2006/relationships/customXml" Target="../ink/ink1852.xml"/><Relationship Id="rId198" Type="http://schemas.openxmlformats.org/officeDocument/2006/relationships/image" Target="../media/image1875.png"/><Relationship Id="rId202" Type="http://schemas.openxmlformats.org/officeDocument/2006/relationships/image" Target="../media/image1877.png"/><Relationship Id="rId223" Type="http://schemas.openxmlformats.org/officeDocument/2006/relationships/customXml" Target="../ink/ink1875.xml"/><Relationship Id="rId244" Type="http://schemas.openxmlformats.org/officeDocument/2006/relationships/image" Target="../media/image1898.png"/><Relationship Id="rId18" Type="http://schemas.openxmlformats.org/officeDocument/2006/relationships/image" Target="../media/image1785.png"/><Relationship Id="rId39" Type="http://schemas.openxmlformats.org/officeDocument/2006/relationships/customXml" Target="../ink/ink1783.xml"/><Relationship Id="rId50" Type="http://schemas.openxmlformats.org/officeDocument/2006/relationships/image" Target="../media/image1801.png"/><Relationship Id="rId104" Type="http://schemas.openxmlformats.org/officeDocument/2006/relationships/image" Target="../media/image1828.png"/><Relationship Id="rId125" Type="http://schemas.openxmlformats.org/officeDocument/2006/relationships/customXml" Target="../ink/ink1826.xml"/><Relationship Id="rId146" Type="http://schemas.openxmlformats.org/officeDocument/2006/relationships/image" Target="../media/image1849.png"/><Relationship Id="rId167" Type="http://schemas.openxmlformats.org/officeDocument/2006/relationships/customXml" Target="../ink/ink1847.xml"/><Relationship Id="rId188" Type="http://schemas.openxmlformats.org/officeDocument/2006/relationships/image" Target="../media/image1870.png"/><Relationship Id="rId71" Type="http://schemas.openxmlformats.org/officeDocument/2006/relationships/customXml" Target="../ink/ink1799.xml"/><Relationship Id="rId92" Type="http://schemas.openxmlformats.org/officeDocument/2006/relationships/image" Target="../media/image1822.png"/><Relationship Id="rId213" Type="http://schemas.openxmlformats.org/officeDocument/2006/relationships/customXml" Target="../ink/ink1870.xml"/><Relationship Id="rId234" Type="http://schemas.openxmlformats.org/officeDocument/2006/relationships/image" Target="../media/image1893.png"/><Relationship Id="rId2" Type="http://schemas.openxmlformats.org/officeDocument/2006/relationships/image" Target="../media/image1777.png"/><Relationship Id="rId29" Type="http://schemas.openxmlformats.org/officeDocument/2006/relationships/customXml" Target="../ink/ink1778.xml"/><Relationship Id="rId40" Type="http://schemas.openxmlformats.org/officeDocument/2006/relationships/image" Target="../media/image1796.png"/><Relationship Id="rId115" Type="http://schemas.openxmlformats.org/officeDocument/2006/relationships/customXml" Target="../ink/ink1821.xml"/><Relationship Id="rId136" Type="http://schemas.openxmlformats.org/officeDocument/2006/relationships/image" Target="../media/image1844.png"/><Relationship Id="rId157" Type="http://schemas.openxmlformats.org/officeDocument/2006/relationships/customXml" Target="../ink/ink1842.xml"/><Relationship Id="rId178" Type="http://schemas.openxmlformats.org/officeDocument/2006/relationships/image" Target="../media/image1865.png"/><Relationship Id="rId61" Type="http://schemas.openxmlformats.org/officeDocument/2006/relationships/customXml" Target="../ink/ink1794.xml"/><Relationship Id="rId82" Type="http://schemas.openxmlformats.org/officeDocument/2006/relationships/image" Target="../media/image1817.png"/><Relationship Id="rId199" Type="http://schemas.openxmlformats.org/officeDocument/2006/relationships/customXml" Target="../ink/ink1863.xml"/><Relationship Id="rId203" Type="http://schemas.openxmlformats.org/officeDocument/2006/relationships/customXml" Target="../ink/ink1865.xml"/><Relationship Id="rId19" Type="http://schemas.openxmlformats.org/officeDocument/2006/relationships/customXml" Target="../ink/ink1773.xml"/><Relationship Id="rId224" Type="http://schemas.openxmlformats.org/officeDocument/2006/relationships/image" Target="../media/image1888.png"/><Relationship Id="rId245" Type="http://schemas.openxmlformats.org/officeDocument/2006/relationships/customXml" Target="../ink/ink1886.xml"/><Relationship Id="rId30" Type="http://schemas.openxmlformats.org/officeDocument/2006/relationships/image" Target="../media/image1791.png"/><Relationship Id="rId105" Type="http://schemas.openxmlformats.org/officeDocument/2006/relationships/customXml" Target="../ink/ink1816.xml"/><Relationship Id="rId126" Type="http://schemas.openxmlformats.org/officeDocument/2006/relationships/image" Target="../media/image1839.png"/><Relationship Id="rId147" Type="http://schemas.openxmlformats.org/officeDocument/2006/relationships/customXml" Target="../ink/ink1837.xml"/><Relationship Id="rId168" Type="http://schemas.openxmlformats.org/officeDocument/2006/relationships/image" Target="../media/image1860.png"/><Relationship Id="rId51" Type="http://schemas.openxmlformats.org/officeDocument/2006/relationships/customXml" Target="../ink/ink1789.xml"/><Relationship Id="rId72" Type="http://schemas.openxmlformats.org/officeDocument/2006/relationships/image" Target="../media/image1812.png"/><Relationship Id="rId93" Type="http://schemas.openxmlformats.org/officeDocument/2006/relationships/customXml" Target="../ink/ink1810.xml"/><Relationship Id="rId189" Type="http://schemas.openxmlformats.org/officeDocument/2006/relationships/customXml" Target="../ink/ink1858.xml"/><Relationship Id="rId3" Type="http://schemas.openxmlformats.org/officeDocument/2006/relationships/customXml" Target="../ink/ink1765.xml"/><Relationship Id="rId214" Type="http://schemas.openxmlformats.org/officeDocument/2006/relationships/image" Target="../media/image1883.png"/><Relationship Id="rId235" Type="http://schemas.openxmlformats.org/officeDocument/2006/relationships/customXml" Target="../ink/ink1881.xml"/><Relationship Id="rId116" Type="http://schemas.openxmlformats.org/officeDocument/2006/relationships/image" Target="../media/image1834.png"/><Relationship Id="rId137" Type="http://schemas.openxmlformats.org/officeDocument/2006/relationships/customXml" Target="../ink/ink1832.xml"/><Relationship Id="rId158" Type="http://schemas.openxmlformats.org/officeDocument/2006/relationships/image" Target="../media/image1855.png"/><Relationship Id="rId20" Type="http://schemas.openxmlformats.org/officeDocument/2006/relationships/image" Target="../media/image1786.png"/><Relationship Id="rId41" Type="http://schemas.openxmlformats.org/officeDocument/2006/relationships/customXml" Target="../ink/ink1784.xml"/><Relationship Id="rId62" Type="http://schemas.openxmlformats.org/officeDocument/2006/relationships/image" Target="../media/image1807.png"/><Relationship Id="rId83" Type="http://schemas.openxmlformats.org/officeDocument/2006/relationships/customXml" Target="../ink/ink1805.xml"/><Relationship Id="rId179" Type="http://schemas.openxmlformats.org/officeDocument/2006/relationships/customXml" Target="../ink/ink1853.xml"/><Relationship Id="rId190" Type="http://schemas.openxmlformats.org/officeDocument/2006/relationships/image" Target="../media/image1871.png"/><Relationship Id="rId204" Type="http://schemas.openxmlformats.org/officeDocument/2006/relationships/image" Target="../media/image1878.png"/><Relationship Id="rId225" Type="http://schemas.openxmlformats.org/officeDocument/2006/relationships/customXml" Target="../ink/ink1876.xml"/><Relationship Id="rId246" Type="http://schemas.openxmlformats.org/officeDocument/2006/relationships/image" Target="../media/image1899.png"/><Relationship Id="rId106" Type="http://schemas.openxmlformats.org/officeDocument/2006/relationships/image" Target="../media/image1829.png"/><Relationship Id="rId127" Type="http://schemas.openxmlformats.org/officeDocument/2006/relationships/customXml" Target="../ink/ink1827.xml"/><Relationship Id="rId10" Type="http://schemas.openxmlformats.org/officeDocument/2006/relationships/image" Target="../media/image1781.png"/><Relationship Id="rId31" Type="http://schemas.openxmlformats.org/officeDocument/2006/relationships/customXml" Target="../ink/ink1779.xml"/><Relationship Id="rId52" Type="http://schemas.openxmlformats.org/officeDocument/2006/relationships/image" Target="../media/image1802.png"/><Relationship Id="rId73" Type="http://schemas.openxmlformats.org/officeDocument/2006/relationships/customXml" Target="../ink/ink1800.xml"/><Relationship Id="rId94" Type="http://schemas.openxmlformats.org/officeDocument/2006/relationships/image" Target="../media/image1823.png"/><Relationship Id="rId148" Type="http://schemas.openxmlformats.org/officeDocument/2006/relationships/image" Target="../media/image1850.png"/><Relationship Id="rId169" Type="http://schemas.openxmlformats.org/officeDocument/2006/relationships/customXml" Target="../ink/ink1848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.png"/><Relationship Id="rId21" Type="http://schemas.openxmlformats.org/officeDocument/2006/relationships/image" Target="../media/image48.png"/><Relationship Id="rId42" Type="http://schemas.openxmlformats.org/officeDocument/2006/relationships/customXml" Target="../ink/ink57.xml"/><Relationship Id="rId63" Type="http://schemas.openxmlformats.org/officeDocument/2006/relationships/image" Target="../media/image69.png"/><Relationship Id="rId84" Type="http://schemas.openxmlformats.org/officeDocument/2006/relationships/customXml" Target="../ink/ink78.xml"/><Relationship Id="rId138" Type="http://schemas.openxmlformats.org/officeDocument/2006/relationships/customXml" Target="../ink/ink105.xml"/><Relationship Id="rId159" Type="http://schemas.openxmlformats.org/officeDocument/2006/relationships/image" Target="../media/image117.png"/><Relationship Id="rId170" Type="http://schemas.openxmlformats.org/officeDocument/2006/relationships/customXml" Target="../ink/ink121.xml"/><Relationship Id="rId191" Type="http://schemas.openxmlformats.org/officeDocument/2006/relationships/image" Target="../media/image133.png"/><Relationship Id="rId205" Type="http://schemas.openxmlformats.org/officeDocument/2006/relationships/image" Target="../media/image140.png"/><Relationship Id="rId226" Type="http://schemas.openxmlformats.org/officeDocument/2006/relationships/customXml" Target="../ink/ink149.xml"/><Relationship Id="rId107" Type="http://schemas.openxmlformats.org/officeDocument/2006/relationships/image" Target="../media/image91.png"/><Relationship Id="rId11" Type="http://schemas.openxmlformats.org/officeDocument/2006/relationships/image" Target="../media/image43.png"/><Relationship Id="rId32" Type="http://schemas.openxmlformats.org/officeDocument/2006/relationships/customXml" Target="../ink/ink52.xml"/><Relationship Id="rId53" Type="http://schemas.openxmlformats.org/officeDocument/2006/relationships/image" Target="../media/image64.png"/><Relationship Id="rId74" Type="http://schemas.openxmlformats.org/officeDocument/2006/relationships/customXml" Target="../ink/ink73.xml"/><Relationship Id="rId128" Type="http://schemas.openxmlformats.org/officeDocument/2006/relationships/customXml" Target="../ink/ink100.xml"/><Relationship Id="rId149" Type="http://schemas.openxmlformats.org/officeDocument/2006/relationships/image" Target="../media/image112.png"/><Relationship Id="rId5" Type="http://schemas.openxmlformats.org/officeDocument/2006/relationships/image" Target="../media/image40.png"/><Relationship Id="rId95" Type="http://schemas.openxmlformats.org/officeDocument/2006/relationships/image" Target="../media/image85.png"/><Relationship Id="rId160" Type="http://schemas.openxmlformats.org/officeDocument/2006/relationships/customXml" Target="../ink/ink116.xml"/><Relationship Id="rId181" Type="http://schemas.openxmlformats.org/officeDocument/2006/relationships/image" Target="../media/image128.png"/><Relationship Id="rId216" Type="http://schemas.openxmlformats.org/officeDocument/2006/relationships/customXml" Target="../ink/ink144.xml"/><Relationship Id="rId237" Type="http://schemas.openxmlformats.org/officeDocument/2006/relationships/image" Target="../media/image156.png"/><Relationship Id="rId22" Type="http://schemas.openxmlformats.org/officeDocument/2006/relationships/customXml" Target="../ink/ink47.xml"/><Relationship Id="rId43" Type="http://schemas.openxmlformats.org/officeDocument/2006/relationships/image" Target="../media/image59.png"/><Relationship Id="rId64" Type="http://schemas.openxmlformats.org/officeDocument/2006/relationships/customXml" Target="../ink/ink68.xml"/><Relationship Id="rId118" Type="http://schemas.openxmlformats.org/officeDocument/2006/relationships/customXml" Target="../ink/ink95.xml"/><Relationship Id="rId139" Type="http://schemas.openxmlformats.org/officeDocument/2006/relationships/image" Target="../media/image107.png"/><Relationship Id="rId85" Type="http://schemas.openxmlformats.org/officeDocument/2006/relationships/image" Target="../media/image80.png"/><Relationship Id="rId150" Type="http://schemas.openxmlformats.org/officeDocument/2006/relationships/customXml" Target="../ink/ink111.xml"/><Relationship Id="rId171" Type="http://schemas.openxmlformats.org/officeDocument/2006/relationships/image" Target="../media/image123.png"/><Relationship Id="rId192" Type="http://schemas.openxmlformats.org/officeDocument/2006/relationships/customXml" Target="../ink/ink132.xml"/><Relationship Id="rId206" Type="http://schemas.openxmlformats.org/officeDocument/2006/relationships/customXml" Target="../ink/ink139.xml"/><Relationship Id="rId227" Type="http://schemas.openxmlformats.org/officeDocument/2006/relationships/image" Target="../media/image151.png"/><Relationship Id="rId12" Type="http://schemas.openxmlformats.org/officeDocument/2006/relationships/customXml" Target="../ink/ink42.xml"/><Relationship Id="rId33" Type="http://schemas.openxmlformats.org/officeDocument/2006/relationships/image" Target="../media/image54.png"/><Relationship Id="rId108" Type="http://schemas.openxmlformats.org/officeDocument/2006/relationships/customXml" Target="../ink/ink90.xml"/><Relationship Id="rId129" Type="http://schemas.openxmlformats.org/officeDocument/2006/relationships/image" Target="../media/image102.png"/><Relationship Id="rId54" Type="http://schemas.openxmlformats.org/officeDocument/2006/relationships/customXml" Target="../ink/ink63.xml"/><Relationship Id="rId75" Type="http://schemas.openxmlformats.org/officeDocument/2006/relationships/image" Target="../media/image75.png"/><Relationship Id="rId96" Type="http://schemas.openxmlformats.org/officeDocument/2006/relationships/customXml" Target="../ink/ink84.xml"/><Relationship Id="rId140" Type="http://schemas.openxmlformats.org/officeDocument/2006/relationships/customXml" Target="../ink/ink106.xml"/><Relationship Id="rId161" Type="http://schemas.openxmlformats.org/officeDocument/2006/relationships/image" Target="../media/image118.png"/><Relationship Id="rId182" Type="http://schemas.openxmlformats.org/officeDocument/2006/relationships/customXml" Target="../ink/ink127.xml"/><Relationship Id="rId217" Type="http://schemas.openxmlformats.org/officeDocument/2006/relationships/image" Target="../media/image146.png"/><Relationship Id="rId6" Type="http://schemas.openxmlformats.org/officeDocument/2006/relationships/customXml" Target="../ink/ink39.xml"/><Relationship Id="rId238" Type="http://schemas.openxmlformats.org/officeDocument/2006/relationships/customXml" Target="../ink/ink155.xml"/><Relationship Id="rId23" Type="http://schemas.openxmlformats.org/officeDocument/2006/relationships/image" Target="../media/image49.png"/><Relationship Id="rId119" Type="http://schemas.openxmlformats.org/officeDocument/2006/relationships/image" Target="../media/image97.png"/><Relationship Id="rId44" Type="http://schemas.openxmlformats.org/officeDocument/2006/relationships/customXml" Target="../ink/ink58.xml"/><Relationship Id="rId65" Type="http://schemas.openxmlformats.org/officeDocument/2006/relationships/image" Target="../media/image70.png"/><Relationship Id="rId86" Type="http://schemas.openxmlformats.org/officeDocument/2006/relationships/customXml" Target="../ink/ink79.xml"/><Relationship Id="rId130" Type="http://schemas.openxmlformats.org/officeDocument/2006/relationships/customXml" Target="../ink/ink101.xml"/><Relationship Id="rId151" Type="http://schemas.openxmlformats.org/officeDocument/2006/relationships/image" Target="../media/image113.png"/><Relationship Id="rId172" Type="http://schemas.openxmlformats.org/officeDocument/2006/relationships/customXml" Target="../ink/ink122.xml"/><Relationship Id="rId193" Type="http://schemas.openxmlformats.org/officeDocument/2006/relationships/image" Target="../media/image134.png"/><Relationship Id="rId207" Type="http://schemas.openxmlformats.org/officeDocument/2006/relationships/image" Target="../media/image141.png"/><Relationship Id="rId228" Type="http://schemas.openxmlformats.org/officeDocument/2006/relationships/customXml" Target="../ink/ink150.xml"/><Relationship Id="rId13" Type="http://schemas.openxmlformats.org/officeDocument/2006/relationships/image" Target="../media/image44.png"/><Relationship Id="rId109" Type="http://schemas.openxmlformats.org/officeDocument/2006/relationships/image" Target="../media/image92.png"/><Relationship Id="rId34" Type="http://schemas.openxmlformats.org/officeDocument/2006/relationships/customXml" Target="../ink/ink53.xml"/><Relationship Id="rId55" Type="http://schemas.openxmlformats.org/officeDocument/2006/relationships/image" Target="../media/image65.png"/><Relationship Id="rId76" Type="http://schemas.openxmlformats.org/officeDocument/2006/relationships/customXml" Target="../ink/ink74.xml"/><Relationship Id="rId97" Type="http://schemas.openxmlformats.org/officeDocument/2006/relationships/image" Target="../media/image86.png"/><Relationship Id="rId120" Type="http://schemas.openxmlformats.org/officeDocument/2006/relationships/customXml" Target="../ink/ink96.xml"/><Relationship Id="rId141" Type="http://schemas.openxmlformats.org/officeDocument/2006/relationships/image" Target="../media/image108.png"/><Relationship Id="rId7" Type="http://schemas.openxmlformats.org/officeDocument/2006/relationships/image" Target="../media/image41.png"/><Relationship Id="rId162" Type="http://schemas.openxmlformats.org/officeDocument/2006/relationships/customXml" Target="../ink/ink117.xml"/><Relationship Id="rId183" Type="http://schemas.openxmlformats.org/officeDocument/2006/relationships/image" Target="../media/image129.png"/><Relationship Id="rId218" Type="http://schemas.openxmlformats.org/officeDocument/2006/relationships/customXml" Target="../ink/ink145.xml"/><Relationship Id="rId239" Type="http://schemas.openxmlformats.org/officeDocument/2006/relationships/image" Target="../media/image157.png"/><Relationship Id="rId24" Type="http://schemas.openxmlformats.org/officeDocument/2006/relationships/customXml" Target="../ink/ink48.xml"/><Relationship Id="rId45" Type="http://schemas.openxmlformats.org/officeDocument/2006/relationships/image" Target="../media/image60.png"/><Relationship Id="rId66" Type="http://schemas.openxmlformats.org/officeDocument/2006/relationships/customXml" Target="../ink/ink69.xml"/><Relationship Id="rId87" Type="http://schemas.openxmlformats.org/officeDocument/2006/relationships/image" Target="../media/image81.png"/><Relationship Id="rId110" Type="http://schemas.openxmlformats.org/officeDocument/2006/relationships/customXml" Target="../ink/ink91.xml"/><Relationship Id="rId131" Type="http://schemas.openxmlformats.org/officeDocument/2006/relationships/image" Target="../media/image103.png"/><Relationship Id="rId152" Type="http://schemas.openxmlformats.org/officeDocument/2006/relationships/customXml" Target="../ink/ink112.xml"/><Relationship Id="rId173" Type="http://schemas.openxmlformats.org/officeDocument/2006/relationships/image" Target="../media/image124.png"/><Relationship Id="rId194" Type="http://schemas.openxmlformats.org/officeDocument/2006/relationships/customXml" Target="../ink/ink133.xml"/><Relationship Id="rId208" Type="http://schemas.openxmlformats.org/officeDocument/2006/relationships/customXml" Target="../ink/ink140.xml"/><Relationship Id="rId229" Type="http://schemas.openxmlformats.org/officeDocument/2006/relationships/image" Target="../media/image152.png"/><Relationship Id="rId240" Type="http://schemas.openxmlformats.org/officeDocument/2006/relationships/customXml" Target="../ink/ink156.xml"/><Relationship Id="rId14" Type="http://schemas.openxmlformats.org/officeDocument/2006/relationships/customXml" Target="../ink/ink43.xml"/><Relationship Id="rId35" Type="http://schemas.openxmlformats.org/officeDocument/2006/relationships/image" Target="../media/image55.png"/><Relationship Id="rId56" Type="http://schemas.openxmlformats.org/officeDocument/2006/relationships/customXml" Target="../ink/ink64.xml"/><Relationship Id="rId77" Type="http://schemas.openxmlformats.org/officeDocument/2006/relationships/image" Target="../media/image76.png"/><Relationship Id="rId100" Type="http://schemas.openxmlformats.org/officeDocument/2006/relationships/customXml" Target="../ink/ink86.xml"/><Relationship Id="rId8" Type="http://schemas.openxmlformats.org/officeDocument/2006/relationships/customXml" Target="../ink/ink40.xml"/><Relationship Id="rId98" Type="http://schemas.openxmlformats.org/officeDocument/2006/relationships/customXml" Target="../ink/ink85.xml"/><Relationship Id="rId121" Type="http://schemas.openxmlformats.org/officeDocument/2006/relationships/image" Target="../media/image98.png"/><Relationship Id="rId142" Type="http://schemas.openxmlformats.org/officeDocument/2006/relationships/customXml" Target="../ink/ink107.xml"/><Relationship Id="rId163" Type="http://schemas.openxmlformats.org/officeDocument/2006/relationships/image" Target="../media/image119.png"/><Relationship Id="rId184" Type="http://schemas.openxmlformats.org/officeDocument/2006/relationships/customXml" Target="../ink/ink128.xml"/><Relationship Id="rId219" Type="http://schemas.openxmlformats.org/officeDocument/2006/relationships/image" Target="../media/image147.png"/><Relationship Id="rId230" Type="http://schemas.openxmlformats.org/officeDocument/2006/relationships/customXml" Target="../ink/ink151.xml"/><Relationship Id="rId25" Type="http://schemas.openxmlformats.org/officeDocument/2006/relationships/image" Target="../media/image50.png"/><Relationship Id="rId46" Type="http://schemas.openxmlformats.org/officeDocument/2006/relationships/customXml" Target="../ink/ink59.xml"/><Relationship Id="rId67" Type="http://schemas.openxmlformats.org/officeDocument/2006/relationships/image" Target="../media/image71.png"/><Relationship Id="rId88" Type="http://schemas.openxmlformats.org/officeDocument/2006/relationships/customXml" Target="../ink/ink80.xml"/><Relationship Id="rId111" Type="http://schemas.openxmlformats.org/officeDocument/2006/relationships/image" Target="../media/image93.png"/><Relationship Id="rId132" Type="http://schemas.openxmlformats.org/officeDocument/2006/relationships/customXml" Target="../ink/ink102.xml"/><Relationship Id="rId153" Type="http://schemas.openxmlformats.org/officeDocument/2006/relationships/image" Target="../media/image114.png"/><Relationship Id="rId174" Type="http://schemas.openxmlformats.org/officeDocument/2006/relationships/customXml" Target="../ink/ink123.xml"/><Relationship Id="rId195" Type="http://schemas.openxmlformats.org/officeDocument/2006/relationships/image" Target="../media/image135.png"/><Relationship Id="rId209" Type="http://schemas.openxmlformats.org/officeDocument/2006/relationships/image" Target="../media/image142.png"/><Relationship Id="rId220" Type="http://schemas.openxmlformats.org/officeDocument/2006/relationships/customXml" Target="../ink/ink146.xml"/><Relationship Id="rId241" Type="http://schemas.openxmlformats.org/officeDocument/2006/relationships/image" Target="../media/image158.png"/><Relationship Id="rId15" Type="http://schemas.openxmlformats.org/officeDocument/2006/relationships/image" Target="../media/image45.png"/><Relationship Id="rId36" Type="http://schemas.openxmlformats.org/officeDocument/2006/relationships/customXml" Target="../ink/ink54.xml"/><Relationship Id="rId57" Type="http://schemas.openxmlformats.org/officeDocument/2006/relationships/image" Target="../media/image66.png"/><Relationship Id="rId106" Type="http://schemas.openxmlformats.org/officeDocument/2006/relationships/customXml" Target="../ink/ink89.xml"/><Relationship Id="rId127" Type="http://schemas.openxmlformats.org/officeDocument/2006/relationships/image" Target="../media/image101.png"/><Relationship Id="rId10" Type="http://schemas.openxmlformats.org/officeDocument/2006/relationships/customXml" Target="../ink/ink41.xml"/><Relationship Id="rId31" Type="http://schemas.openxmlformats.org/officeDocument/2006/relationships/image" Target="../media/image53.png"/><Relationship Id="rId52" Type="http://schemas.openxmlformats.org/officeDocument/2006/relationships/customXml" Target="../ink/ink62.xml"/><Relationship Id="rId73" Type="http://schemas.openxmlformats.org/officeDocument/2006/relationships/image" Target="../media/image74.png"/><Relationship Id="rId78" Type="http://schemas.openxmlformats.org/officeDocument/2006/relationships/customXml" Target="../ink/ink75.xml"/><Relationship Id="rId94" Type="http://schemas.openxmlformats.org/officeDocument/2006/relationships/customXml" Target="../ink/ink83.xml"/><Relationship Id="rId99" Type="http://schemas.openxmlformats.org/officeDocument/2006/relationships/image" Target="../media/image87.png"/><Relationship Id="rId101" Type="http://schemas.openxmlformats.org/officeDocument/2006/relationships/image" Target="../media/image88.png"/><Relationship Id="rId122" Type="http://schemas.openxmlformats.org/officeDocument/2006/relationships/customXml" Target="../ink/ink97.xml"/><Relationship Id="rId143" Type="http://schemas.openxmlformats.org/officeDocument/2006/relationships/image" Target="../media/image109.png"/><Relationship Id="rId148" Type="http://schemas.openxmlformats.org/officeDocument/2006/relationships/customXml" Target="../ink/ink110.xml"/><Relationship Id="rId164" Type="http://schemas.openxmlformats.org/officeDocument/2006/relationships/customXml" Target="../ink/ink118.xml"/><Relationship Id="rId169" Type="http://schemas.openxmlformats.org/officeDocument/2006/relationships/image" Target="../media/image122.png"/><Relationship Id="rId185" Type="http://schemas.openxmlformats.org/officeDocument/2006/relationships/image" Target="../media/image130.png"/><Relationship Id="rId4" Type="http://schemas.openxmlformats.org/officeDocument/2006/relationships/customXml" Target="../ink/ink38.xml"/><Relationship Id="rId9" Type="http://schemas.openxmlformats.org/officeDocument/2006/relationships/image" Target="../media/image42.png"/><Relationship Id="rId180" Type="http://schemas.openxmlformats.org/officeDocument/2006/relationships/customXml" Target="../ink/ink126.xml"/><Relationship Id="rId210" Type="http://schemas.openxmlformats.org/officeDocument/2006/relationships/customXml" Target="../ink/ink141.xml"/><Relationship Id="rId215" Type="http://schemas.openxmlformats.org/officeDocument/2006/relationships/image" Target="../media/image145.png"/><Relationship Id="rId236" Type="http://schemas.openxmlformats.org/officeDocument/2006/relationships/customXml" Target="../ink/ink154.xml"/><Relationship Id="rId26" Type="http://schemas.openxmlformats.org/officeDocument/2006/relationships/customXml" Target="../ink/ink49.xml"/><Relationship Id="rId231" Type="http://schemas.openxmlformats.org/officeDocument/2006/relationships/image" Target="../media/image153.png"/><Relationship Id="rId47" Type="http://schemas.openxmlformats.org/officeDocument/2006/relationships/image" Target="../media/image61.png"/><Relationship Id="rId68" Type="http://schemas.openxmlformats.org/officeDocument/2006/relationships/customXml" Target="../ink/ink70.xml"/><Relationship Id="rId89" Type="http://schemas.openxmlformats.org/officeDocument/2006/relationships/image" Target="../media/image82.png"/><Relationship Id="rId112" Type="http://schemas.openxmlformats.org/officeDocument/2006/relationships/customXml" Target="../ink/ink92.xml"/><Relationship Id="rId133" Type="http://schemas.openxmlformats.org/officeDocument/2006/relationships/image" Target="../media/image104.png"/><Relationship Id="rId154" Type="http://schemas.openxmlformats.org/officeDocument/2006/relationships/customXml" Target="../ink/ink113.xml"/><Relationship Id="rId175" Type="http://schemas.openxmlformats.org/officeDocument/2006/relationships/image" Target="../media/image125.png"/><Relationship Id="rId196" Type="http://schemas.openxmlformats.org/officeDocument/2006/relationships/customXml" Target="../ink/ink134.xml"/><Relationship Id="rId200" Type="http://schemas.openxmlformats.org/officeDocument/2006/relationships/customXml" Target="../ink/ink136.xml"/><Relationship Id="rId16" Type="http://schemas.openxmlformats.org/officeDocument/2006/relationships/customXml" Target="../ink/ink44.xml"/><Relationship Id="rId221" Type="http://schemas.openxmlformats.org/officeDocument/2006/relationships/image" Target="../media/image148.png"/><Relationship Id="rId37" Type="http://schemas.openxmlformats.org/officeDocument/2006/relationships/image" Target="../media/image56.png"/><Relationship Id="rId58" Type="http://schemas.openxmlformats.org/officeDocument/2006/relationships/customXml" Target="../ink/ink65.xml"/><Relationship Id="rId79" Type="http://schemas.openxmlformats.org/officeDocument/2006/relationships/image" Target="../media/image77.png"/><Relationship Id="rId102" Type="http://schemas.openxmlformats.org/officeDocument/2006/relationships/customXml" Target="../ink/ink87.xml"/><Relationship Id="rId123" Type="http://schemas.openxmlformats.org/officeDocument/2006/relationships/image" Target="../media/image99.png"/><Relationship Id="rId144" Type="http://schemas.openxmlformats.org/officeDocument/2006/relationships/customXml" Target="../ink/ink108.xml"/><Relationship Id="rId90" Type="http://schemas.openxmlformats.org/officeDocument/2006/relationships/customXml" Target="../ink/ink81.xml"/><Relationship Id="rId165" Type="http://schemas.openxmlformats.org/officeDocument/2006/relationships/image" Target="../media/image120.png"/><Relationship Id="rId186" Type="http://schemas.openxmlformats.org/officeDocument/2006/relationships/customXml" Target="../ink/ink129.xml"/><Relationship Id="rId211" Type="http://schemas.openxmlformats.org/officeDocument/2006/relationships/image" Target="../media/image143.png"/><Relationship Id="rId232" Type="http://schemas.openxmlformats.org/officeDocument/2006/relationships/customXml" Target="../ink/ink152.xml"/><Relationship Id="rId27" Type="http://schemas.openxmlformats.org/officeDocument/2006/relationships/image" Target="../media/image51.png"/><Relationship Id="rId48" Type="http://schemas.openxmlformats.org/officeDocument/2006/relationships/customXml" Target="../ink/ink60.xml"/><Relationship Id="rId69" Type="http://schemas.openxmlformats.org/officeDocument/2006/relationships/image" Target="../media/image72.png"/><Relationship Id="rId113" Type="http://schemas.openxmlformats.org/officeDocument/2006/relationships/image" Target="../media/image94.png"/><Relationship Id="rId134" Type="http://schemas.openxmlformats.org/officeDocument/2006/relationships/customXml" Target="../ink/ink103.xml"/><Relationship Id="rId80" Type="http://schemas.openxmlformats.org/officeDocument/2006/relationships/customXml" Target="../ink/ink76.xml"/><Relationship Id="rId155" Type="http://schemas.openxmlformats.org/officeDocument/2006/relationships/image" Target="../media/image115.png"/><Relationship Id="rId176" Type="http://schemas.openxmlformats.org/officeDocument/2006/relationships/customXml" Target="../ink/ink124.xml"/><Relationship Id="rId197" Type="http://schemas.openxmlformats.org/officeDocument/2006/relationships/image" Target="../media/image136.png"/><Relationship Id="rId201" Type="http://schemas.openxmlformats.org/officeDocument/2006/relationships/image" Target="../media/image138.png"/><Relationship Id="rId222" Type="http://schemas.openxmlformats.org/officeDocument/2006/relationships/customXml" Target="../ink/ink147.xml"/><Relationship Id="rId17" Type="http://schemas.openxmlformats.org/officeDocument/2006/relationships/image" Target="../media/image46.png"/><Relationship Id="rId38" Type="http://schemas.openxmlformats.org/officeDocument/2006/relationships/customXml" Target="../ink/ink55.xml"/><Relationship Id="rId59" Type="http://schemas.openxmlformats.org/officeDocument/2006/relationships/image" Target="../media/image67.png"/><Relationship Id="rId103" Type="http://schemas.openxmlformats.org/officeDocument/2006/relationships/image" Target="../media/image89.png"/><Relationship Id="rId124" Type="http://schemas.openxmlformats.org/officeDocument/2006/relationships/customXml" Target="../ink/ink98.xml"/><Relationship Id="rId70" Type="http://schemas.openxmlformats.org/officeDocument/2006/relationships/customXml" Target="../ink/ink71.xml"/><Relationship Id="rId91" Type="http://schemas.openxmlformats.org/officeDocument/2006/relationships/image" Target="../media/image83.png"/><Relationship Id="rId145" Type="http://schemas.openxmlformats.org/officeDocument/2006/relationships/image" Target="../media/image110.png"/><Relationship Id="rId166" Type="http://schemas.openxmlformats.org/officeDocument/2006/relationships/customXml" Target="../ink/ink119.xml"/><Relationship Id="rId187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42.xml"/><Relationship Id="rId233" Type="http://schemas.openxmlformats.org/officeDocument/2006/relationships/image" Target="../media/image154.png"/><Relationship Id="rId28" Type="http://schemas.openxmlformats.org/officeDocument/2006/relationships/customXml" Target="../ink/ink50.xml"/><Relationship Id="rId49" Type="http://schemas.openxmlformats.org/officeDocument/2006/relationships/image" Target="../media/image62.png"/><Relationship Id="rId114" Type="http://schemas.openxmlformats.org/officeDocument/2006/relationships/customXml" Target="../ink/ink93.xml"/><Relationship Id="rId60" Type="http://schemas.openxmlformats.org/officeDocument/2006/relationships/customXml" Target="../ink/ink66.xml"/><Relationship Id="rId81" Type="http://schemas.openxmlformats.org/officeDocument/2006/relationships/image" Target="../media/image78.png"/><Relationship Id="rId135" Type="http://schemas.openxmlformats.org/officeDocument/2006/relationships/image" Target="../media/image105.png"/><Relationship Id="rId156" Type="http://schemas.openxmlformats.org/officeDocument/2006/relationships/customXml" Target="../ink/ink114.xml"/><Relationship Id="rId177" Type="http://schemas.openxmlformats.org/officeDocument/2006/relationships/image" Target="../media/image126.png"/><Relationship Id="rId198" Type="http://schemas.openxmlformats.org/officeDocument/2006/relationships/customXml" Target="../ink/ink135.xml"/><Relationship Id="rId202" Type="http://schemas.openxmlformats.org/officeDocument/2006/relationships/customXml" Target="../ink/ink137.xml"/><Relationship Id="rId223" Type="http://schemas.openxmlformats.org/officeDocument/2006/relationships/image" Target="../media/image149.png"/><Relationship Id="rId18" Type="http://schemas.openxmlformats.org/officeDocument/2006/relationships/customXml" Target="../ink/ink45.xml"/><Relationship Id="rId39" Type="http://schemas.openxmlformats.org/officeDocument/2006/relationships/image" Target="../media/image57.png"/><Relationship Id="rId50" Type="http://schemas.openxmlformats.org/officeDocument/2006/relationships/customXml" Target="../ink/ink61.xml"/><Relationship Id="rId104" Type="http://schemas.openxmlformats.org/officeDocument/2006/relationships/customXml" Target="../ink/ink88.xml"/><Relationship Id="rId125" Type="http://schemas.openxmlformats.org/officeDocument/2006/relationships/image" Target="../media/image100.png"/><Relationship Id="rId146" Type="http://schemas.openxmlformats.org/officeDocument/2006/relationships/customXml" Target="../ink/ink109.xml"/><Relationship Id="rId167" Type="http://schemas.openxmlformats.org/officeDocument/2006/relationships/image" Target="../media/image121.png"/><Relationship Id="rId188" Type="http://schemas.openxmlformats.org/officeDocument/2006/relationships/customXml" Target="../ink/ink130.xml"/><Relationship Id="rId71" Type="http://schemas.openxmlformats.org/officeDocument/2006/relationships/image" Target="../media/image73.png"/><Relationship Id="rId92" Type="http://schemas.openxmlformats.org/officeDocument/2006/relationships/customXml" Target="../ink/ink82.xml"/><Relationship Id="rId213" Type="http://schemas.openxmlformats.org/officeDocument/2006/relationships/image" Target="../media/image144.png"/><Relationship Id="rId234" Type="http://schemas.openxmlformats.org/officeDocument/2006/relationships/customXml" Target="../ink/ink153.xml"/><Relationship Id="rId2" Type="http://schemas.openxmlformats.org/officeDocument/2006/relationships/image" Target="../media/image1.png"/><Relationship Id="rId29" Type="http://schemas.openxmlformats.org/officeDocument/2006/relationships/image" Target="../media/image52.png"/><Relationship Id="rId40" Type="http://schemas.openxmlformats.org/officeDocument/2006/relationships/customXml" Target="../ink/ink56.xml"/><Relationship Id="rId115" Type="http://schemas.openxmlformats.org/officeDocument/2006/relationships/image" Target="../media/image95.png"/><Relationship Id="rId136" Type="http://schemas.openxmlformats.org/officeDocument/2006/relationships/customXml" Target="../ink/ink104.xml"/><Relationship Id="rId157" Type="http://schemas.openxmlformats.org/officeDocument/2006/relationships/image" Target="../media/image116.png"/><Relationship Id="rId178" Type="http://schemas.openxmlformats.org/officeDocument/2006/relationships/customXml" Target="../ink/ink125.xml"/><Relationship Id="rId61" Type="http://schemas.openxmlformats.org/officeDocument/2006/relationships/image" Target="../media/image68.png"/><Relationship Id="rId82" Type="http://schemas.openxmlformats.org/officeDocument/2006/relationships/customXml" Target="../ink/ink77.xml"/><Relationship Id="rId199" Type="http://schemas.openxmlformats.org/officeDocument/2006/relationships/image" Target="../media/image137.png"/><Relationship Id="rId203" Type="http://schemas.openxmlformats.org/officeDocument/2006/relationships/image" Target="../media/image139.png"/><Relationship Id="rId19" Type="http://schemas.openxmlformats.org/officeDocument/2006/relationships/image" Target="../media/image47.png"/><Relationship Id="rId224" Type="http://schemas.openxmlformats.org/officeDocument/2006/relationships/customXml" Target="../ink/ink148.xml"/><Relationship Id="rId30" Type="http://schemas.openxmlformats.org/officeDocument/2006/relationships/customXml" Target="../ink/ink51.xml"/><Relationship Id="rId105" Type="http://schemas.openxmlformats.org/officeDocument/2006/relationships/image" Target="../media/image90.png"/><Relationship Id="rId126" Type="http://schemas.openxmlformats.org/officeDocument/2006/relationships/customXml" Target="../ink/ink99.xml"/><Relationship Id="rId147" Type="http://schemas.openxmlformats.org/officeDocument/2006/relationships/image" Target="../media/image111.png"/><Relationship Id="rId168" Type="http://schemas.openxmlformats.org/officeDocument/2006/relationships/customXml" Target="../ink/ink120.xml"/><Relationship Id="rId51" Type="http://schemas.openxmlformats.org/officeDocument/2006/relationships/image" Target="../media/image63.png"/><Relationship Id="rId72" Type="http://schemas.openxmlformats.org/officeDocument/2006/relationships/customXml" Target="../ink/ink72.xml"/><Relationship Id="rId93" Type="http://schemas.openxmlformats.org/officeDocument/2006/relationships/image" Target="../media/image84.png"/><Relationship Id="rId189" Type="http://schemas.openxmlformats.org/officeDocument/2006/relationships/image" Target="../media/image132.png"/><Relationship Id="rId3" Type="http://schemas.openxmlformats.org/officeDocument/2006/relationships/image" Target="../media/image2.png"/><Relationship Id="rId214" Type="http://schemas.openxmlformats.org/officeDocument/2006/relationships/customXml" Target="../ink/ink143.xml"/><Relationship Id="rId235" Type="http://schemas.openxmlformats.org/officeDocument/2006/relationships/image" Target="../media/image155.png"/><Relationship Id="rId116" Type="http://schemas.openxmlformats.org/officeDocument/2006/relationships/customXml" Target="../ink/ink94.xml"/><Relationship Id="rId137" Type="http://schemas.openxmlformats.org/officeDocument/2006/relationships/image" Target="../media/image106.png"/><Relationship Id="rId158" Type="http://schemas.openxmlformats.org/officeDocument/2006/relationships/customXml" Target="../ink/ink115.xml"/><Relationship Id="rId20" Type="http://schemas.openxmlformats.org/officeDocument/2006/relationships/customXml" Target="../ink/ink46.xml"/><Relationship Id="rId41" Type="http://schemas.openxmlformats.org/officeDocument/2006/relationships/image" Target="../media/image58.png"/><Relationship Id="rId62" Type="http://schemas.openxmlformats.org/officeDocument/2006/relationships/customXml" Target="../ink/ink67.xml"/><Relationship Id="rId83" Type="http://schemas.openxmlformats.org/officeDocument/2006/relationships/image" Target="../media/image79.png"/><Relationship Id="rId179" Type="http://schemas.openxmlformats.org/officeDocument/2006/relationships/image" Target="../media/image127.png"/><Relationship Id="rId190" Type="http://schemas.openxmlformats.org/officeDocument/2006/relationships/customXml" Target="../ink/ink131.xml"/><Relationship Id="rId204" Type="http://schemas.openxmlformats.org/officeDocument/2006/relationships/customXml" Target="../ink/ink138.xml"/><Relationship Id="rId225" Type="http://schemas.openxmlformats.org/officeDocument/2006/relationships/image" Target="../media/image15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3.png"/><Relationship Id="rId2" Type="http://schemas.openxmlformats.org/officeDocument/2006/relationships/image" Target="../media/image190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60.png"/><Relationship Id="rId21" Type="http://schemas.openxmlformats.org/officeDocument/2006/relationships/image" Target="../media/image1912.png"/><Relationship Id="rId324" Type="http://schemas.openxmlformats.org/officeDocument/2006/relationships/customXml" Target="../ink/ink2049.xml"/><Relationship Id="rId170" Type="http://schemas.openxmlformats.org/officeDocument/2006/relationships/customXml" Target="../ink/ink1972.xml"/><Relationship Id="rId268" Type="http://schemas.openxmlformats.org/officeDocument/2006/relationships/customXml" Target="../ink/ink2021.xml"/><Relationship Id="rId475" Type="http://schemas.openxmlformats.org/officeDocument/2006/relationships/image" Target="../media/image2139.png"/><Relationship Id="rId32" Type="http://schemas.openxmlformats.org/officeDocument/2006/relationships/customXml" Target="../ink/ink1903.xml"/><Relationship Id="rId74" Type="http://schemas.openxmlformats.org/officeDocument/2006/relationships/customXml" Target="../ink/ink1924.xml"/><Relationship Id="rId128" Type="http://schemas.openxmlformats.org/officeDocument/2006/relationships/customXml" Target="../ink/ink1951.xml"/><Relationship Id="rId335" Type="http://schemas.openxmlformats.org/officeDocument/2006/relationships/image" Target="../media/image2069.png"/><Relationship Id="rId377" Type="http://schemas.openxmlformats.org/officeDocument/2006/relationships/image" Target="../media/image2090.png"/><Relationship Id="rId500" Type="http://schemas.openxmlformats.org/officeDocument/2006/relationships/customXml" Target="../ink/ink2137.xml"/><Relationship Id="rId5" Type="http://schemas.openxmlformats.org/officeDocument/2006/relationships/image" Target="../media/image1904.png"/><Relationship Id="rId181" Type="http://schemas.openxmlformats.org/officeDocument/2006/relationships/image" Target="../media/image1992.png"/><Relationship Id="rId237" Type="http://schemas.openxmlformats.org/officeDocument/2006/relationships/image" Target="../media/image2020.png"/><Relationship Id="rId402" Type="http://schemas.openxmlformats.org/officeDocument/2006/relationships/customXml" Target="../ink/ink2088.xml"/><Relationship Id="rId279" Type="http://schemas.openxmlformats.org/officeDocument/2006/relationships/image" Target="../media/image2041.png"/><Relationship Id="rId444" Type="http://schemas.openxmlformats.org/officeDocument/2006/relationships/customXml" Target="../ink/ink2109.xml"/><Relationship Id="rId486" Type="http://schemas.openxmlformats.org/officeDocument/2006/relationships/customXml" Target="../ink/ink2130.xml"/><Relationship Id="rId43" Type="http://schemas.openxmlformats.org/officeDocument/2006/relationships/image" Target="../media/image1923.png"/><Relationship Id="rId139" Type="http://schemas.openxmlformats.org/officeDocument/2006/relationships/image" Target="../media/image1971.png"/><Relationship Id="rId290" Type="http://schemas.openxmlformats.org/officeDocument/2006/relationships/customXml" Target="../ink/ink2032.xml"/><Relationship Id="rId304" Type="http://schemas.openxmlformats.org/officeDocument/2006/relationships/customXml" Target="../ink/ink2039.xml"/><Relationship Id="rId346" Type="http://schemas.openxmlformats.org/officeDocument/2006/relationships/customXml" Target="../ink/ink2060.xml"/><Relationship Id="rId388" Type="http://schemas.openxmlformats.org/officeDocument/2006/relationships/customXml" Target="../ink/ink2081.xml"/><Relationship Id="rId511" Type="http://schemas.openxmlformats.org/officeDocument/2006/relationships/image" Target="../media/image2157.png"/><Relationship Id="rId85" Type="http://schemas.openxmlformats.org/officeDocument/2006/relationships/image" Target="../media/image1944.png"/><Relationship Id="rId150" Type="http://schemas.openxmlformats.org/officeDocument/2006/relationships/customXml" Target="../ink/ink1962.xml"/><Relationship Id="rId192" Type="http://schemas.openxmlformats.org/officeDocument/2006/relationships/customXml" Target="../ink/ink1983.xml"/><Relationship Id="rId206" Type="http://schemas.openxmlformats.org/officeDocument/2006/relationships/customXml" Target="../ink/ink1990.xml"/><Relationship Id="rId413" Type="http://schemas.openxmlformats.org/officeDocument/2006/relationships/image" Target="../media/image2108.png"/><Relationship Id="rId248" Type="http://schemas.openxmlformats.org/officeDocument/2006/relationships/customXml" Target="../ink/ink2011.xml"/><Relationship Id="rId455" Type="http://schemas.openxmlformats.org/officeDocument/2006/relationships/image" Target="../media/image2129.png"/><Relationship Id="rId497" Type="http://schemas.openxmlformats.org/officeDocument/2006/relationships/image" Target="../media/image2150.png"/><Relationship Id="rId12" Type="http://schemas.openxmlformats.org/officeDocument/2006/relationships/customXml" Target="../ink/ink1893.xml"/><Relationship Id="rId108" Type="http://schemas.openxmlformats.org/officeDocument/2006/relationships/customXml" Target="../ink/ink1941.xml"/><Relationship Id="rId315" Type="http://schemas.openxmlformats.org/officeDocument/2006/relationships/image" Target="../media/image2059.png"/><Relationship Id="rId357" Type="http://schemas.openxmlformats.org/officeDocument/2006/relationships/image" Target="../media/image2080.png"/><Relationship Id="rId522" Type="http://schemas.openxmlformats.org/officeDocument/2006/relationships/customXml" Target="../ink/ink2148.xml"/><Relationship Id="rId54" Type="http://schemas.openxmlformats.org/officeDocument/2006/relationships/customXml" Target="../ink/ink1914.xml"/><Relationship Id="rId96" Type="http://schemas.openxmlformats.org/officeDocument/2006/relationships/customXml" Target="../ink/ink1935.xml"/><Relationship Id="rId161" Type="http://schemas.openxmlformats.org/officeDocument/2006/relationships/image" Target="../media/image1982.png"/><Relationship Id="rId217" Type="http://schemas.openxmlformats.org/officeDocument/2006/relationships/image" Target="../media/image2010.png"/><Relationship Id="rId399" Type="http://schemas.openxmlformats.org/officeDocument/2006/relationships/image" Target="../media/image2101.png"/><Relationship Id="rId259" Type="http://schemas.openxmlformats.org/officeDocument/2006/relationships/image" Target="../media/image2031.png"/><Relationship Id="rId424" Type="http://schemas.openxmlformats.org/officeDocument/2006/relationships/customXml" Target="../ink/ink2099.xml"/><Relationship Id="rId466" Type="http://schemas.openxmlformats.org/officeDocument/2006/relationships/customXml" Target="../ink/ink2120.xml"/><Relationship Id="rId23" Type="http://schemas.openxmlformats.org/officeDocument/2006/relationships/image" Target="../media/image1913.png"/><Relationship Id="rId119" Type="http://schemas.openxmlformats.org/officeDocument/2006/relationships/image" Target="../media/image1961.png"/><Relationship Id="rId270" Type="http://schemas.openxmlformats.org/officeDocument/2006/relationships/customXml" Target="../ink/ink2022.xml"/><Relationship Id="rId326" Type="http://schemas.openxmlformats.org/officeDocument/2006/relationships/customXml" Target="../ink/ink2050.xml"/><Relationship Id="rId65" Type="http://schemas.openxmlformats.org/officeDocument/2006/relationships/image" Target="../media/image1934.png"/><Relationship Id="rId130" Type="http://schemas.openxmlformats.org/officeDocument/2006/relationships/customXml" Target="../ink/ink1952.xml"/><Relationship Id="rId368" Type="http://schemas.openxmlformats.org/officeDocument/2006/relationships/customXml" Target="../ink/ink2071.xml"/><Relationship Id="rId172" Type="http://schemas.openxmlformats.org/officeDocument/2006/relationships/customXml" Target="../ink/ink1973.xml"/><Relationship Id="rId228" Type="http://schemas.openxmlformats.org/officeDocument/2006/relationships/customXml" Target="../ink/ink2001.xml"/><Relationship Id="rId435" Type="http://schemas.openxmlformats.org/officeDocument/2006/relationships/image" Target="../media/image2119.png"/><Relationship Id="rId477" Type="http://schemas.openxmlformats.org/officeDocument/2006/relationships/image" Target="../media/image2140.png"/><Relationship Id="rId281" Type="http://schemas.openxmlformats.org/officeDocument/2006/relationships/image" Target="../media/image2042.png"/><Relationship Id="rId337" Type="http://schemas.openxmlformats.org/officeDocument/2006/relationships/image" Target="../media/image2070.png"/><Relationship Id="rId502" Type="http://schemas.openxmlformats.org/officeDocument/2006/relationships/customXml" Target="../ink/ink2138.xml"/><Relationship Id="rId34" Type="http://schemas.openxmlformats.org/officeDocument/2006/relationships/customXml" Target="../ink/ink1904.xml"/><Relationship Id="rId76" Type="http://schemas.openxmlformats.org/officeDocument/2006/relationships/customXml" Target="../ink/ink1925.xml"/><Relationship Id="rId141" Type="http://schemas.openxmlformats.org/officeDocument/2006/relationships/image" Target="../media/image1972.png"/><Relationship Id="rId379" Type="http://schemas.openxmlformats.org/officeDocument/2006/relationships/image" Target="../media/image2091.png"/><Relationship Id="rId7" Type="http://schemas.openxmlformats.org/officeDocument/2006/relationships/image" Target="../media/image1905.png"/><Relationship Id="rId183" Type="http://schemas.openxmlformats.org/officeDocument/2006/relationships/image" Target="../media/image1993.png"/><Relationship Id="rId239" Type="http://schemas.openxmlformats.org/officeDocument/2006/relationships/image" Target="../media/image2021.png"/><Relationship Id="rId390" Type="http://schemas.openxmlformats.org/officeDocument/2006/relationships/customXml" Target="../ink/ink2082.xml"/><Relationship Id="rId404" Type="http://schemas.openxmlformats.org/officeDocument/2006/relationships/customXml" Target="../ink/ink2089.xml"/><Relationship Id="rId446" Type="http://schemas.openxmlformats.org/officeDocument/2006/relationships/customXml" Target="../ink/ink2110.xml"/><Relationship Id="rId250" Type="http://schemas.openxmlformats.org/officeDocument/2006/relationships/customXml" Target="../ink/ink2012.xml"/><Relationship Id="rId292" Type="http://schemas.openxmlformats.org/officeDocument/2006/relationships/customXml" Target="../ink/ink2033.xml"/><Relationship Id="rId306" Type="http://schemas.openxmlformats.org/officeDocument/2006/relationships/customXml" Target="../ink/ink2040.xml"/><Relationship Id="rId488" Type="http://schemas.openxmlformats.org/officeDocument/2006/relationships/customXml" Target="../ink/ink2131.xml"/><Relationship Id="rId45" Type="http://schemas.openxmlformats.org/officeDocument/2006/relationships/image" Target="../media/image1924.png"/><Relationship Id="rId87" Type="http://schemas.openxmlformats.org/officeDocument/2006/relationships/image" Target="../media/image1945.png"/><Relationship Id="rId110" Type="http://schemas.openxmlformats.org/officeDocument/2006/relationships/customXml" Target="../ink/ink1942.xml"/><Relationship Id="rId348" Type="http://schemas.openxmlformats.org/officeDocument/2006/relationships/customXml" Target="../ink/ink2061.xml"/><Relationship Id="rId513" Type="http://schemas.openxmlformats.org/officeDocument/2006/relationships/image" Target="../media/image2158.png"/><Relationship Id="rId152" Type="http://schemas.openxmlformats.org/officeDocument/2006/relationships/customXml" Target="../ink/ink1963.xml"/><Relationship Id="rId194" Type="http://schemas.openxmlformats.org/officeDocument/2006/relationships/customXml" Target="../ink/ink1984.xml"/><Relationship Id="rId208" Type="http://schemas.openxmlformats.org/officeDocument/2006/relationships/customXml" Target="../ink/ink1991.xml"/><Relationship Id="rId415" Type="http://schemas.openxmlformats.org/officeDocument/2006/relationships/image" Target="../media/image2109.png"/><Relationship Id="rId457" Type="http://schemas.openxmlformats.org/officeDocument/2006/relationships/image" Target="../media/image2130.png"/><Relationship Id="rId261" Type="http://schemas.openxmlformats.org/officeDocument/2006/relationships/image" Target="../media/image2032.png"/><Relationship Id="rId499" Type="http://schemas.openxmlformats.org/officeDocument/2006/relationships/image" Target="../media/image2151.png"/><Relationship Id="rId14" Type="http://schemas.openxmlformats.org/officeDocument/2006/relationships/customXml" Target="../ink/ink1894.xml"/><Relationship Id="rId56" Type="http://schemas.openxmlformats.org/officeDocument/2006/relationships/customXml" Target="../ink/ink1915.xml"/><Relationship Id="rId317" Type="http://schemas.openxmlformats.org/officeDocument/2006/relationships/image" Target="../media/image2060.png"/><Relationship Id="rId359" Type="http://schemas.openxmlformats.org/officeDocument/2006/relationships/image" Target="../media/image2081.png"/><Relationship Id="rId524" Type="http://schemas.openxmlformats.org/officeDocument/2006/relationships/customXml" Target="../ink/ink2149.xml"/><Relationship Id="rId98" Type="http://schemas.openxmlformats.org/officeDocument/2006/relationships/customXml" Target="../ink/ink1936.xml"/><Relationship Id="rId121" Type="http://schemas.openxmlformats.org/officeDocument/2006/relationships/image" Target="../media/image1962.png"/><Relationship Id="rId163" Type="http://schemas.openxmlformats.org/officeDocument/2006/relationships/image" Target="../media/image1983.png"/><Relationship Id="rId219" Type="http://schemas.openxmlformats.org/officeDocument/2006/relationships/image" Target="../media/image2011.png"/><Relationship Id="rId370" Type="http://schemas.openxmlformats.org/officeDocument/2006/relationships/customXml" Target="../ink/ink2072.xml"/><Relationship Id="rId426" Type="http://schemas.openxmlformats.org/officeDocument/2006/relationships/customXml" Target="../ink/ink2100.xml"/><Relationship Id="rId230" Type="http://schemas.openxmlformats.org/officeDocument/2006/relationships/customXml" Target="../ink/ink2002.xml"/><Relationship Id="rId468" Type="http://schemas.openxmlformats.org/officeDocument/2006/relationships/customXml" Target="../ink/ink2121.xml"/><Relationship Id="rId25" Type="http://schemas.openxmlformats.org/officeDocument/2006/relationships/image" Target="../media/image1914.png"/><Relationship Id="rId67" Type="http://schemas.openxmlformats.org/officeDocument/2006/relationships/image" Target="../media/image1935.png"/><Relationship Id="rId272" Type="http://schemas.openxmlformats.org/officeDocument/2006/relationships/customXml" Target="../ink/ink2023.xml"/><Relationship Id="rId328" Type="http://schemas.openxmlformats.org/officeDocument/2006/relationships/customXml" Target="../ink/ink2051.xml"/><Relationship Id="rId132" Type="http://schemas.openxmlformats.org/officeDocument/2006/relationships/customXml" Target="../ink/ink1953.xml"/><Relationship Id="rId174" Type="http://schemas.openxmlformats.org/officeDocument/2006/relationships/customXml" Target="../ink/ink1974.xml"/><Relationship Id="rId381" Type="http://schemas.openxmlformats.org/officeDocument/2006/relationships/image" Target="../media/image2092.png"/><Relationship Id="rId241" Type="http://schemas.openxmlformats.org/officeDocument/2006/relationships/image" Target="../media/image2022.png"/><Relationship Id="rId437" Type="http://schemas.openxmlformats.org/officeDocument/2006/relationships/image" Target="../media/image2120.png"/><Relationship Id="rId479" Type="http://schemas.openxmlformats.org/officeDocument/2006/relationships/image" Target="../media/image2141.png"/><Relationship Id="rId36" Type="http://schemas.openxmlformats.org/officeDocument/2006/relationships/customXml" Target="../ink/ink1905.xml"/><Relationship Id="rId283" Type="http://schemas.openxmlformats.org/officeDocument/2006/relationships/image" Target="../media/image2043.png"/><Relationship Id="rId339" Type="http://schemas.openxmlformats.org/officeDocument/2006/relationships/image" Target="../media/image2071.png"/><Relationship Id="rId490" Type="http://schemas.openxmlformats.org/officeDocument/2006/relationships/customXml" Target="../ink/ink2132.xml"/><Relationship Id="rId504" Type="http://schemas.openxmlformats.org/officeDocument/2006/relationships/customXml" Target="../ink/ink2139.xml"/><Relationship Id="rId78" Type="http://schemas.openxmlformats.org/officeDocument/2006/relationships/customXml" Target="../ink/ink1926.xml"/><Relationship Id="rId101" Type="http://schemas.openxmlformats.org/officeDocument/2006/relationships/image" Target="../media/image1952.png"/><Relationship Id="rId143" Type="http://schemas.openxmlformats.org/officeDocument/2006/relationships/image" Target="../media/image1973.png"/><Relationship Id="rId185" Type="http://schemas.openxmlformats.org/officeDocument/2006/relationships/image" Target="../media/image1994.png"/><Relationship Id="rId350" Type="http://schemas.openxmlformats.org/officeDocument/2006/relationships/customXml" Target="../ink/ink2062.xml"/><Relationship Id="rId406" Type="http://schemas.openxmlformats.org/officeDocument/2006/relationships/customXml" Target="../ink/ink2090.xml"/><Relationship Id="rId9" Type="http://schemas.openxmlformats.org/officeDocument/2006/relationships/image" Target="../media/image1906.png"/><Relationship Id="rId210" Type="http://schemas.openxmlformats.org/officeDocument/2006/relationships/customXml" Target="../ink/ink1992.xml"/><Relationship Id="rId392" Type="http://schemas.openxmlformats.org/officeDocument/2006/relationships/customXml" Target="../ink/ink2083.xml"/><Relationship Id="rId448" Type="http://schemas.openxmlformats.org/officeDocument/2006/relationships/customXml" Target="../ink/ink2111.xml"/><Relationship Id="rId252" Type="http://schemas.openxmlformats.org/officeDocument/2006/relationships/customXml" Target="../ink/ink2013.xml"/><Relationship Id="rId294" Type="http://schemas.openxmlformats.org/officeDocument/2006/relationships/customXml" Target="../ink/ink2034.xml"/><Relationship Id="rId308" Type="http://schemas.openxmlformats.org/officeDocument/2006/relationships/customXml" Target="../ink/ink2041.xml"/><Relationship Id="rId515" Type="http://schemas.openxmlformats.org/officeDocument/2006/relationships/image" Target="../media/image2159.png"/><Relationship Id="rId47" Type="http://schemas.openxmlformats.org/officeDocument/2006/relationships/image" Target="../media/image1925.png"/><Relationship Id="rId89" Type="http://schemas.openxmlformats.org/officeDocument/2006/relationships/image" Target="../media/image1946.png"/><Relationship Id="rId112" Type="http://schemas.openxmlformats.org/officeDocument/2006/relationships/customXml" Target="../ink/ink1943.xml"/><Relationship Id="rId154" Type="http://schemas.openxmlformats.org/officeDocument/2006/relationships/customXml" Target="../ink/ink1964.xml"/><Relationship Id="rId361" Type="http://schemas.openxmlformats.org/officeDocument/2006/relationships/image" Target="../media/image2082.png"/><Relationship Id="rId196" Type="http://schemas.openxmlformats.org/officeDocument/2006/relationships/customXml" Target="../ink/ink1985.xml"/><Relationship Id="rId417" Type="http://schemas.openxmlformats.org/officeDocument/2006/relationships/image" Target="../media/image2110.png"/><Relationship Id="rId459" Type="http://schemas.openxmlformats.org/officeDocument/2006/relationships/image" Target="../media/image2131.png"/><Relationship Id="rId16" Type="http://schemas.openxmlformats.org/officeDocument/2006/relationships/customXml" Target="../ink/ink1895.xml"/><Relationship Id="rId221" Type="http://schemas.openxmlformats.org/officeDocument/2006/relationships/image" Target="../media/image2012.png"/><Relationship Id="rId263" Type="http://schemas.openxmlformats.org/officeDocument/2006/relationships/image" Target="../media/image2033.png"/><Relationship Id="rId319" Type="http://schemas.openxmlformats.org/officeDocument/2006/relationships/image" Target="../media/image2061.png"/><Relationship Id="rId470" Type="http://schemas.openxmlformats.org/officeDocument/2006/relationships/customXml" Target="../ink/ink2122.xml"/><Relationship Id="rId58" Type="http://schemas.openxmlformats.org/officeDocument/2006/relationships/customXml" Target="../ink/ink1916.xml"/><Relationship Id="rId123" Type="http://schemas.openxmlformats.org/officeDocument/2006/relationships/image" Target="../media/image1963.png"/><Relationship Id="rId330" Type="http://schemas.openxmlformats.org/officeDocument/2006/relationships/customXml" Target="../ink/ink2052.xml"/><Relationship Id="rId165" Type="http://schemas.openxmlformats.org/officeDocument/2006/relationships/image" Target="../media/image1984.png"/><Relationship Id="rId372" Type="http://schemas.openxmlformats.org/officeDocument/2006/relationships/customXml" Target="../ink/ink2073.xml"/><Relationship Id="rId428" Type="http://schemas.openxmlformats.org/officeDocument/2006/relationships/customXml" Target="../ink/ink2101.xml"/><Relationship Id="rId232" Type="http://schemas.openxmlformats.org/officeDocument/2006/relationships/customXml" Target="../ink/ink2003.xml"/><Relationship Id="rId274" Type="http://schemas.openxmlformats.org/officeDocument/2006/relationships/customXml" Target="../ink/ink2024.xml"/><Relationship Id="rId481" Type="http://schemas.openxmlformats.org/officeDocument/2006/relationships/image" Target="../media/image2142.png"/><Relationship Id="rId27" Type="http://schemas.openxmlformats.org/officeDocument/2006/relationships/image" Target="../media/image1915.png"/><Relationship Id="rId69" Type="http://schemas.openxmlformats.org/officeDocument/2006/relationships/image" Target="../media/image1936.png"/><Relationship Id="rId134" Type="http://schemas.openxmlformats.org/officeDocument/2006/relationships/customXml" Target="../ink/ink1954.xml"/><Relationship Id="rId80" Type="http://schemas.openxmlformats.org/officeDocument/2006/relationships/customXml" Target="../ink/ink1927.xml"/><Relationship Id="rId176" Type="http://schemas.openxmlformats.org/officeDocument/2006/relationships/customXml" Target="../ink/ink1975.xml"/><Relationship Id="rId341" Type="http://schemas.openxmlformats.org/officeDocument/2006/relationships/image" Target="../media/image2072.png"/><Relationship Id="rId383" Type="http://schemas.openxmlformats.org/officeDocument/2006/relationships/image" Target="../media/image2093.png"/><Relationship Id="rId439" Type="http://schemas.openxmlformats.org/officeDocument/2006/relationships/image" Target="../media/image2121.png"/><Relationship Id="rId201" Type="http://schemas.openxmlformats.org/officeDocument/2006/relationships/image" Target="../media/image2002.png"/><Relationship Id="rId243" Type="http://schemas.openxmlformats.org/officeDocument/2006/relationships/image" Target="../media/image2023.png"/><Relationship Id="rId285" Type="http://schemas.openxmlformats.org/officeDocument/2006/relationships/image" Target="../media/image2044.png"/><Relationship Id="rId450" Type="http://schemas.openxmlformats.org/officeDocument/2006/relationships/customXml" Target="../ink/ink2112.xml"/><Relationship Id="rId506" Type="http://schemas.openxmlformats.org/officeDocument/2006/relationships/customXml" Target="../ink/ink2140.xml"/><Relationship Id="rId38" Type="http://schemas.openxmlformats.org/officeDocument/2006/relationships/customXml" Target="../ink/ink1906.xml"/><Relationship Id="rId103" Type="http://schemas.openxmlformats.org/officeDocument/2006/relationships/image" Target="../media/image1953.png"/><Relationship Id="rId310" Type="http://schemas.openxmlformats.org/officeDocument/2006/relationships/customXml" Target="../ink/ink2042.xml"/><Relationship Id="rId492" Type="http://schemas.openxmlformats.org/officeDocument/2006/relationships/customXml" Target="../ink/ink2133.xml"/><Relationship Id="rId91" Type="http://schemas.openxmlformats.org/officeDocument/2006/relationships/image" Target="../media/image1947.png"/><Relationship Id="rId145" Type="http://schemas.openxmlformats.org/officeDocument/2006/relationships/image" Target="../media/image1974.png"/><Relationship Id="rId187" Type="http://schemas.openxmlformats.org/officeDocument/2006/relationships/image" Target="../media/image1995.png"/><Relationship Id="rId352" Type="http://schemas.openxmlformats.org/officeDocument/2006/relationships/customXml" Target="../ink/ink2063.xml"/><Relationship Id="rId394" Type="http://schemas.openxmlformats.org/officeDocument/2006/relationships/customXml" Target="../ink/ink2084.xml"/><Relationship Id="rId408" Type="http://schemas.openxmlformats.org/officeDocument/2006/relationships/customXml" Target="../ink/ink2091.xml"/><Relationship Id="rId212" Type="http://schemas.openxmlformats.org/officeDocument/2006/relationships/customXml" Target="../ink/ink1993.xml"/><Relationship Id="rId254" Type="http://schemas.openxmlformats.org/officeDocument/2006/relationships/customXml" Target="../ink/ink2014.xml"/><Relationship Id="rId49" Type="http://schemas.openxmlformats.org/officeDocument/2006/relationships/image" Target="../media/image1926.png"/><Relationship Id="rId114" Type="http://schemas.openxmlformats.org/officeDocument/2006/relationships/customXml" Target="../ink/ink1944.xml"/><Relationship Id="rId296" Type="http://schemas.openxmlformats.org/officeDocument/2006/relationships/customXml" Target="../ink/ink2035.xml"/><Relationship Id="rId461" Type="http://schemas.openxmlformats.org/officeDocument/2006/relationships/image" Target="../media/image2132.png"/><Relationship Id="rId517" Type="http://schemas.openxmlformats.org/officeDocument/2006/relationships/image" Target="../media/image2160.png"/><Relationship Id="rId60" Type="http://schemas.openxmlformats.org/officeDocument/2006/relationships/customXml" Target="../ink/ink1917.xml"/><Relationship Id="rId156" Type="http://schemas.openxmlformats.org/officeDocument/2006/relationships/customXml" Target="../ink/ink1965.xml"/><Relationship Id="rId198" Type="http://schemas.openxmlformats.org/officeDocument/2006/relationships/customXml" Target="../ink/ink1986.xml"/><Relationship Id="rId321" Type="http://schemas.openxmlformats.org/officeDocument/2006/relationships/image" Target="../media/image2062.png"/><Relationship Id="rId363" Type="http://schemas.openxmlformats.org/officeDocument/2006/relationships/image" Target="../media/image2083.png"/><Relationship Id="rId419" Type="http://schemas.openxmlformats.org/officeDocument/2006/relationships/image" Target="../media/image2111.png"/><Relationship Id="rId223" Type="http://schemas.openxmlformats.org/officeDocument/2006/relationships/image" Target="../media/image2013.png"/><Relationship Id="rId430" Type="http://schemas.openxmlformats.org/officeDocument/2006/relationships/customXml" Target="../ink/ink2102.xml"/><Relationship Id="rId18" Type="http://schemas.openxmlformats.org/officeDocument/2006/relationships/customXml" Target="../ink/ink1896.xml"/><Relationship Id="rId265" Type="http://schemas.openxmlformats.org/officeDocument/2006/relationships/image" Target="../media/image2034.png"/><Relationship Id="rId472" Type="http://schemas.openxmlformats.org/officeDocument/2006/relationships/customXml" Target="../ink/ink2123.xml"/><Relationship Id="rId125" Type="http://schemas.openxmlformats.org/officeDocument/2006/relationships/image" Target="../media/image1964.png"/><Relationship Id="rId167" Type="http://schemas.openxmlformats.org/officeDocument/2006/relationships/image" Target="../media/image1985.png"/><Relationship Id="rId332" Type="http://schemas.openxmlformats.org/officeDocument/2006/relationships/customXml" Target="../ink/ink2053.xml"/><Relationship Id="rId374" Type="http://schemas.openxmlformats.org/officeDocument/2006/relationships/customXml" Target="../ink/ink2074.xml"/><Relationship Id="rId71" Type="http://schemas.openxmlformats.org/officeDocument/2006/relationships/image" Target="../media/image1937.png"/><Relationship Id="rId234" Type="http://schemas.openxmlformats.org/officeDocument/2006/relationships/customXml" Target="../ink/ink2004.xml"/><Relationship Id="rId2" Type="http://schemas.openxmlformats.org/officeDocument/2006/relationships/image" Target="../media/image1902.png"/><Relationship Id="rId29" Type="http://schemas.openxmlformats.org/officeDocument/2006/relationships/image" Target="../media/image1916.png"/><Relationship Id="rId276" Type="http://schemas.openxmlformats.org/officeDocument/2006/relationships/customXml" Target="../ink/ink2025.xml"/><Relationship Id="rId441" Type="http://schemas.openxmlformats.org/officeDocument/2006/relationships/image" Target="../media/image2122.png"/><Relationship Id="rId483" Type="http://schemas.openxmlformats.org/officeDocument/2006/relationships/image" Target="../media/image2143.png"/><Relationship Id="rId40" Type="http://schemas.openxmlformats.org/officeDocument/2006/relationships/customXml" Target="../ink/ink1907.xml"/><Relationship Id="rId136" Type="http://schemas.openxmlformats.org/officeDocument/2006/relationships/customXml" Target="../ink/ink1955.xml"/><Relationship Id="rId178" Type="http://schemas.openxmlformats.org/officeDocument/2006/relationships/customXml" Target="../ink/ink1976.xml"/><Relationship Id="rId301" Type="http://schemas.openxmlformats.org/officeDocument/2006/relationships/image" Target="../media/image2052.png"/><Relationship Id="rId343" Type="http://schemas.openxmlformats.org/officeDocument/2006/relationships/image" Target="../media/image2073.png"/><Relationship Id="rId82" Type="http://schemas.openxmlformats.org/officeDocument/2006/relationships/customXml" Target="../ink/ink1928.xml"/><Relationship Id="rId203" Type="http://schemas.openxmlformats.org/officeDocument/2006/relationships/image" Target="../media/image2003.png"/><Relationship Id="rId385" Type="http://schemas.openxmlformats.org/officeDocument/2006/relationships/image" Target="../media/image2094.png"/><Relationship Id="rId245" Type="http://schemas.openxmlformats.org/officeDocument/2006/relationships/image" Target="../media/image2024.png"/><Relationship Id="rId287" Type="http://schemas.openxmlformats.org/officeDocument/2006/relationships/image" Target="../media/image2045.png"/><Relationship Id="rId410" Type="http://schemas.openxmlformats.org/officeDocument/2006/relationships/customXml" Target="../ink/ink2092.xml"/><Relationship Id="rId452" Type="http://schemas.openxmlformats.org/officeDocument/2006/relationships/customXml" Target="../ink/ink2113.xml"/><Relationship Id="rId494" Type="http://schemas.openxmlformats.org/officeDocument/2006/relationships/customXml" Target="../ink/ink2134.xml"/><Relationship Id="rId508" Type="http://schemas.openxmlformats.org/officeDocument/2006/relationships/customXml" Target="../ink/ink2141.xml"/><Relationship Id="rId105" Type="http://schemas.openxmlformats.org/officeDocument/2006/relationships/image" Target="../media/image1954.png"/><Relationship Id="rId147" Type="http://schemas.openxmlformats.org/officeDocument/2006/relationships/image" Target="../media/image1975.png"/><Relationship Id="rId312" Type="http://schemas.openxmlformats.org/officeDocument/2006/relationships/customXml" Target="../ink/ink2043.xml"/><Relationship Id="rId354" Type="http://schemas.openxmlformats.org/officeDocument/2006/relationships/customXml" Target="../ink/ink2064.xml"/><Relationship Id="rId51" Type="http://schemas.openxmlformats.org/officeDocument/2006/relationships/image" Target="../media/image1927.png"/><Relationship Id="rId93" Type="http://schemas.openxmlformats.org/officeDocument/2006/relationships/image" Target="../media/image1948.png"/><Relationship Id="rId189" Type="http://schemas.openxmlformats.org/officeDocument/2006/relationships/image" Target="../media/image1996.png"/><Relationship Id="rId396" Type="http://schemas.openxmlformats.org/officeDocument/2006/relationships/customXml" Target="../ink/ink2085.xml"/><Relationship Id="rId214" Type="http://schemas.openxmlformats.org/officeDocument/2006/relationships/customXml" Target="../ink/ink1994.xml"/><Relationship Id="rId256" Type="http://schemas.openxmlformats.org/officeDocument/2006/relationships/customXml" Target="../ink/ink2015.xml"/><Relationship Id="rId298" Type="http://schemas.openxmlformats.org/officeDocument/2006/relationships/customXml" Target="../ink/ink2036.xml"/><Relationship Id="rId421" Type="http://schemas.openxmlformats.org/officeDocument/2006/relationships/image" Target="../media/image2112.png"/><Relationship Id="rId463" Type="http://schemas.openxmlformats.org/officeDocument/2006/relationships/image" Target="../media/image2133.png"/><Relationship Id="rId519" Type="http://schemas.openxmlformats.org/officeDocument/2006/relationships/image" Target="../media/image2161.png"/><Relationship Id="rId116" Type="http://schemas.openxmlformats.org/officeDocument/2006/relationships/customXml" Target="../ink/ink1945.xml"/><Relationship Id="rId158" Type="http://schemas.openxmlformats.org/officeDocument/2006/relationships/customXml" Target="../ink/ink1966.xml"/><Relationship Id="rId323" Type="http://schemas.openxmlformats.org/officeDocument/2006/relationships/image" Target="../media/image2063.png"/><Relationship Id="rId20" Type="http://schemas.openxmlformats.org/officeDocument/2006/relationships/customXml" Target="../ink/ink1897.xml"/><Relationship Id="rId62" Type="http://schemas.openxmlformats.org/officeDocument/2006/relationships/customXml" Target="../ink/ink1918.xml"/><Relationship Id="rId365" Type="http://schemas.openxmlformats.org/officeDocument/2006/relationships/image" Target="../media/image2084.png"/><Relationship Id="rId225" Type="http://schemas.openxmlformats.org/officeDocument/2006/relationships/image" Target="../media/image2014.png"/><Relationship Id="rId267" Type="http://schemas.openxmlformats.org/officeDocument/2006/relationships/image" Target="../media/image2035.png"/><Relationship Id="rId432" Type="http://schemas.openxmlformats.org/officeDocument/2006/relationships/customXml" Target="../ink/ink2103.xml"/><Relationship Id="rId474" Type="http://schemas.openxmlformats.org/officeDocument/2006/relationships/customXml" Target="../ink/ink2124.xml"/><Relationship Id="rId127" Type="http://schemas.openxmlformats.org/officeDocument/2006/relationships/image" Target="../media/image1965.png"/><Relationship Id="rId31" Type="http://schemas.openxmlformats.org/officeDocument/2006/relationships/image" Target="../media/image1917.png"/><Relationship Id="rId73" Type="http://schemas.openxmlformats.org/officeDocument/2006/relationships/image" Target="../media/image1938.png"/><Relationship Id="rId169" Type="http://schemas.openxmlformats.org/officeDocument/2006/relationships/image" Target="../media/image1986.png"/><Relationship Id="rId334" Type="http://schemas.openxmlformats.org/officeDocument/2006/relationships/customXml" Target="../ink/ink2054.xml"/><Relationship Id="rId376" Type="http://schemas.openxmlformats.org/officeDocument/2006/relationships/customXml" Target="../ink/ink2075.xml"/><Relationship Id="rId4" Type="http://schemas.openxmlformats.org/officeDocument/2006/relationships/customXml" Target="../ink/ink1889.xml"/><Relationship Id="rId180" Type="http://schemas.openxmlformats.org/officeDocument/2006/relationships/customXml" Target="../ink/ink1977.xml"/><Relationship Id="rId236" Type="http://schemas.openxmlformats.org/officeDocument/2006/relationships/customXml" Target="../ink/ink2005.xml"/><Relationship Id="rId278" Type="http://schemas.openxmlformats.org/officeDocument/2006/relationships/customXml" Target="../ink/ink2026.xml"/><Relationship Id="rId401" Type="http://schemas.openxmlformats.org/officeDocument/2006/relationships/image" Target="../media/image2102.png"/><Relationship Id="rId443" Type="http://schemas.openxmlformats.org/officeDocument/2006/relationships/image" Target="../media/image2123.png"/><Relationship Id="rId303" Type="http://schemas.openxmlformats.org/officeDocument/2006/relationships/image" Target="../media/image2053.png"/><Relationship Id="rId485" Type="http://schemas.openxmlformats.org/officeDocument/2006/relationships/image" Target="../media/image2144.png"/><Relationship Id="rId42" Type="http://schemas.openxmlformats.org/officeDocument/2006/relationships/customXml" Target="../ink/ink1908.xml"/><Relationship Id="rId84" Type="http://schemas.openxmlformats.org/officeDocument/2006/relationships/customXml" Target="../ink/ink1929.xml"/><Relationship Id="rId138" Type="http://schemas.openxmlformats.org/officeDocument/2006/relationships/customXml" Target="../ink/ink1956.xml"/><Relationship Id="rId345" Type="http://schemas.openxmlformats.org/officeDocument/2006/relationships/image" Target="../media/image2074.png"/><Relationship Id="rId387" Type="http://schemas.openxmlformats.org/officeDocument/2006/relationships/image" Target="../media/image2095.png"/><Relationship Id="rId510" Type="http://schemas.openxmlformats.org/officeDocument/2006/relationships/customXml" Target="../ink/ink2142.xml"/><Relationship Id="rId191" Type="http://schemas.openxmlformats.org/officeDocument/2006/relationships/image" Target="../media/image1997.png"/><Relationship Id="rId205" Type="http://schemas.openxmlformats.org/officeDocument/2006/relationships/image" Target="../media/image2004.png"/><Relationship Id="rId247" Type="http://schemas.openxmlformats.org/officeDocument/2006/relationships/image" Target="../media/image2025.png"/><Relationship Id="rId412" Type="http://schemas.openxmlformats.org/officeDocument/2006/relationships/customXml" Target="../ink/ink2093.xml"/><Relationship Id="rId107" Type="http://schemas.openxmlformats.org/officeDocument/2006/relationships/image" Target="../media/image1955.png"/><Relationship Id="rId289" Type="http://schemas.openxmlformats.org/officeDocument/2006/relationships/image" Target="../media/image2046.png"/><Relationship Id="rId454" Type="http://schemas.openxmlformats.org/officeDocument/2006/relationships/customXml" Target="../ink/ink2114.xml"/><Relationship Id="rId496" Type="http://schemas.openxmlformats.org/officeDocument/2006/relationships/customXml" Target="../ink/ink2135.xml"/><Relationship Id="rId11" Type="http://schemas.openxmlformats.org/officeDocument/2006/relationships/image" Target="../media/image1907.png"/><Relationship Id="rId53" Type="http://schemas.openxmlformats.org/officeDocument/2006/relationships/image" Target="../media/image1928.png"/><Relationship Id="rId149" Type="http://schemas.openxmlformats.org/officeDocument/2006/relationships/image" Target="../media/image1976.png"/><Relationship Id="rId314" Type="http://schemas.openxmlformats.org/officeDocument/2006/relationships/customXml" Target="../ink/ink2044.xml"/><Relationship Id="rId356" Type="http://schemas.openxmlformats.org/officeDocument/2006/relationships/customXml" Target="../ink/ink2065.xml"/><Relationship Id="rId398" Type="http://schemas.openxmlformats.org/officeDocument/2006/relationships/customXml" Target="../ink/ink2086.xml"/><Relationship Id="rId521" Type="http://schemas.openxmlformats.org/officeDocument/2006/relationships/image" Target="../media/image2162.png"/><Relationship Id="rId95" Type="http://schemas.openxmlformats.org/officeDocument/2006/relationships/image" Target="../media/image1949.png"/><Relationship Id="rId160" Type="http://schemas.openxmlformats.org/officeDocument/2006/relationships/customXml" Target="../ink/ink1967.xml"/><Relationship Id="rId216" Type="http://schemas.openxmlformats.org/officeDocument/2006/relationships/customXml" Target="../ink/ink1995.xml"/><Relationship Id="rId423" Type="http://schemas.openxmlformats.org/officeDocument/2006/relationships/image" Target="../media/image2113.png"/><Relationship Id="rId258" Type="http://schemas.openxmlformats.org/officeDocument/2006/relationships/customXml" Target="../ink/ink2016.xml"/><Relationship Id="rId465" Type="http://schemas.openxmlformats.org/officeDocument/2006/relationships/image" Target="../media/image2134.png"/><Relationship Id="rId22" Type="http://schemas.openxmlformats.org/officeDocument/2006/relationships/customXml" Target="../ink/ink1898.xml"/><Relationship Id="rId64" Type="http://schemas.openxmlformats.org/officeDocument/2006/relationships/customXml" Target="../ink/ink1919.xml"/><Relationship Id="rId118" Type="http://schemas.openxmlformats.org/officeDocument/2006/relationships/customXml" Target="../ink/ink1946.xml"/><Relationship Id="rId325" Type="http://schemas.openxmlformats.org/officeDocument/2006/relationships/image" Target="../media/image2064.png"/><Relationship Id="rId367" Type="http://schemas.openxmlformats.org/officeDocument/2006/relationships/image" Target="../media/image2085.png"/><Relationship Id="rId171" Type="http://schemas.openxmlformats.org/officeDocument/2006/relationships/image" Target="../media/image1987.png"/><Relationship Id="rId227" Type="http://schemas.openxmlformats.org/officeDocument/2006/relationships/image" Target="../media/image2015.png"/><Relationship Id="rId269" Type="http://schemas.openxmlformats.org/officeDocument/2006/relationships/image" Target="../media/image2036.png"/><Relationship Id="rId434" Type="http://schemas.openxmlformats.org/officeDocument/2006/relationships/customXml" Target="../ink/ink2104.xml"/><Relationship Id="rId476" Type="http://schemas.openxmlformats.org/officeDocument/2006/relationships/customXml" Target="../ink/ink2125.xml"/><Relationship Id="rId33" Type="http://schemas.openxmlformats.org/officeDocument/2006/relationships/image" Target="../media/image1918.png"/><Relationship Id="rId129" Type="http://schemas.openxmlformats.org/officeDocument/2006/relationships/image" Target="../media/image1966.png"/><Relationship Id="rId280" Type="http://schemas.openxmlformats.org/officeDocument/2006/relationships/customXml" Target="../ink/ink2027.xml"/><Relationship Id="rId336" Type="http://schemas.openxmlformats.org/officeDocument/2006/relationships/customXml" Target="../ink/ink2055.xml"/><Relationship Id="rId501" Type="http://schemas.openxmlformats.org/officeDocument/2006/relationships/image" Target="../media/image2152.png"/><Relationship Id="rId75" Type="http://schemas.openxmlformats.org/officeDocument/2006/relationships/image" Target="../media/image1939.png"/><Relationship Id="rId140" Type="http://schemas.openxmlformats.org/officeDocument/2006/relationships/customXml" Target="../ink/ink1957.xml"/><Relationship Id="rId182" Type="http://schemas.openxmlformats.org/officeDocument/2006/relationships/customXml" Target="../ink/ink1978.xml"/><Relationship Id="rId378" Type="http://schemas.openxmlformats.org/officeDocument/2006/relationships/customXml" Target="../ink/ink2076.xml"/><Relationship Id="rId403" Type="http://schemas.openxmlformats.org/officeDocument/2006/relationships/image" Target="../media/image2103.png"/><Relationship Id="rId6" Type="http://schemas.openxmlformats.org/officeDocument/2006/relationships/customXml" Target="../ink/ink1890.xml"/><Relationship Id="rId238" Type="http://schemas.openxmlformats.org/officeDocument/2006/relationships/customXml" Target="../ink/ink2006.xml"/><Relationship Id="rId445" Type="http://schemas.openxmlformats.org/officeDocument/2006/relationships/image" Target="../media/image2124.png"/><Relationship Id="rId487" Type="http://schemas.openxmlformats.org/officeDocument/2006/relationships/image" Target="../media/image2145.png"/><Relationship Id="rId291" Type="http://schemas.openxmlformats.org/officeDocument/2006/relationships/image" Target="../media/image2047.png"/><Relationship Id="rId305" Type="http://schemas.openxmlformats.org/officeDocument/2006/relationships/image" Target="../media/image2054.png"/><Relationship Id="rId347" Type="http://schemas.openxmlformats.org/officeDocument/2006/relationships/image" Target="../media/image2075.png"/><Relationship Id="rId512" Type="http://schemas.openxmlformats.org/officeDocument/2006/relationships/customXml" Target="../ink/ink2143.xml"/><Relationship Id="rId44" Type="http://schemas.openxmlformats.org/officeDocument/2006/relationships/customXml" Target="../ink/ink1909.xml"/><Relationship Id="rId86" Type="http://schemas.openxmlformats.org/officeDocument/2006/relationships/customXml" Target="../ink/ink1930.xml"/><Relationship Id="rId151" Type="http://schemas.openxmlformats.org/officeDocument/2006/relationships/image" Target="../media/image1977.png"/><Relationship Id="rId389" Type="http://schemas.openxmlformats.org/officeDocument/2006/relationships/image" Target="../media/image2096.png"/><Relationship Id="rId193" Type="http://schemas.openxmlformats.org/officeDocument/2006/relationships/image" Target="../media/image1998.png"/><Relationship Id="rId207" Type="http://schemas.openxmlformats.org/officeDocument/2006/relationships/image" Target="../media/image2005.png"/><Relationship Id="rId249" Type="http://schemas.openxmlformats.org/officeDocument/2006/relationships/image" Target="../media/image2026.png"/><Relationship Id="rId414" Type="http://schemas.openxmlformats.org/officeDocument/2006/relationships/customXml" Target="../ink/ink2094.xml"/><Relationship Id="rId456" Type="http://schemas.openxmlformats.org/officeDocument/2006/relationships/customXml" Target="../ink/ink2115.xml"/><Relationship Id="rId498" Type="http://schemas.openxmlformats.org/officeDocument/2006/relationships/customXml" Target="../ink/ink2136.xml"/><Relationship Id="rId13" Type="http://schemas.openxmlformats.org/officeDocument/2006/relationships/image" Target="../media/image1908.png"/><Relationship Id="rId109" Type="http://schemas.openxmlformats.org/officeDocument/2006/relationships/image" Target="../media/image1956.png"/><Relationship Id="rId260" Type="http://schemas.openxmlformats.org/officeDocument/2006/relationships/customXml" Target="../ink/ink2017.xml"/><Relationship Id="rId316" Type="http://schemas.openxmlformats.org/officeDocument/2006/relationships/customXml" Target="../ink/ink2045.xml"/><Relationship Id="rId523" Type="http://schemas.openxmlformats.org/officeDocument/2006/relationships/image" Target="../media/image2163.png"/><Relationship Id="rId55" Type="http://schemas.openxmlformats.org/officeDocument/2006/relationships/image" Target="../media/image1929.png"/><Relationship Id="rId97" Type="http://schemas.openxmlformats.org/officeDocument/2006/relationships/image" Target="../media/image1950.png"/><Relationship Id="rId120" Type="http://schemas.openxmlformats.org/officeDocument/2006/relationships/customXml" Target="../ink/ink1947.xml"/><Relationship Id="rId358" Type="http://schemas.openxmlformats.org/officeDocument/2006/relationships/customXml" Target="../ink/ink2066.xml"/><Relationship Id="rId162" Type="http://schemas.openxmlformats.org/officeDocument/2006/relationships/customXml" Target="../ink/ink1968.xml"/><Relationship Id="rId218" Type="http://schemas.openxmlformats.org/officeDocument/2006/relationships/customXml" Target="../ink/ink1996.xml"/><Relationship Id="rId425" Type="http://schemas.openxmlformats.org/officeDocument/2006/relationships/image" Target="../media/image2114.png"/><Relationship Id="rId467" Type="http://schemas.openxmlformats.org/officeDocument/2006/relationships/image" Target="../media/image2135.png"/><Relationship Id="rId271" Type="http://schemas.openxmlformats.org/officeDocument/2006/relationships/image" Target="../media/image2037.png"/><Relationship Id="rId24" Type="http://schemas.openxmlformats.org/officeDocument/2006/relationships/customXml" Target="../ink/ink1899.xml"/><Relationship Id="rId66" Type="http://schemas.openxmlformats.org/officeDocument/2006/relationships/customXml" Target="../ink/ink1920.xml"/><Relationship Id="rId131" Type="http://schemas.openxmlformats.org/officeDocument/2006/relationships/image" Target="../media/image1967.png"/><Relationship Id="rId327" Type="http://schemas.openxmlformats.org/officeDocument/2006/relationships/image" Target="../media/image2065.png"/><Relationship Id="rId369" Type="http://schemas.openxmlformats.org/officeDocument/2006/relationships/image" Target="../media/image2086.png"/><Relationship Id="rId173" Type="http://schemas.openxmlformats.org/officeDocument/2006/relationships/image" Target="../media/image1988.png"/><Relationship Id="rId229" Type="http://schemas.openxmlformats.org/officeDocument/2006/relationships/image" Target="../media/image2016.png"/><Relationship Id="rId380" Type="http://schemas.openxmlformats.org/officeDocument/2006/relationships/customXml" Target="../ink/ink2077.xml"/><Relationship Id="rId436" Type="http://schemas.openxmlformats.org/officeDocument/2006/relationships/customXml" Target="../ink/ink2105.xml"/><Relationship Id="rId240" Type="http://schemas.openxmlformats.org/officeDocument/2006/relationships/customXml" Target="../ink/ink2007.xml"/><Relationship Id="rId478" Type="http://schemas.openxmlformats.org/officeDocument/2006/relationships/customXml" Target="../ink/ink2126.xml"/><Relationship Id="rId35" Type="http://schemas.openxmlformats.org/officeDocument/2006/relationships/image" Target="../media/image1919.png"/><Relationship Id="rId77" Type="http://schemas.openxmlformats.org/officeDocument/2006/relationships/image" Target="../media/image1940.png"/><Relationship Id="rId100" Type="http://schemas.openxmlformats.org/officeDocument/2006/relationships/customXml" Target="../ink/ink1937.xml"/><Relationship Id="rId282" Type="http://schemas.openxmlformats.org/officeDocument/2006/relationships/customXml" Target="../ink/ink2028.xml"/><Relationship Id="rId338" Type="http://schemas.openxmlformats.org/officeDocument/2006/relationships/customXml" Target="../ink/ink2056.xml"/><Relationship Id="rId503" Type="http://schemas.openxmlformats.org/officeDocument/2006/relationships/image" Target="../media/image2153.png"/><Relationship Id="rId8" Type="http://schemas.openxmlformats.org/officeDocument/2006/relationships/customXml" Target="../ink/ink1891.xml"/><Relationship Id="rId142" Type="http://schemas.openxmlformats.org/officeDocument/2006/relationships/customXml" Target="../ink/ink1958.xml"/><Relationship Id="rId184" Type="http://schemas.openxmlformats.org/officeDocument/2006/relationships/customXml" Target="../ink/ink1979.xml"/><Relationship Id="rId391" Type="http://schemas.openxmlformats.org/officeDocument/2006/relationships/image" Target="../media/image2097.png"/><Relationship Id="rId405" Type="http://schemas.openxmlformats.org/officeDocument/2006/relationships/image" Target="../media/image2104.png"/><Relationship Id="rId447" Type="http://schemas.openxmlformats.org/officeDocument/2006/relationships/image" Target="../media/image2125.png"/><Relationship Id="rId251" Type="http://schemas.openxmlformats.org/officeDocument/2006/relationships/image" Target="../media/image2027.png"/><Relationship Id="rId489" Type="http://schemas.openxmlformats.org/officeDocument/2006/relationships/image" Target="../media/image2146.png"/><Relationship Id="rId46" Type="http://schemas.openxmlformats.org/officeDocument/2006/relationships/customXml" Target="../ink/ink1910.xml"/><Relationship Id="rId293" Type="http://schemas.openxmlformats.org/officeDocument/2006/relationships/image" Target="../media/image2048.png"/><Relationship Id="rId307" Type="http://schemas.openxmlformats.org/officeDocument/2006/relationships/image" Target="../media/image2055.png"/><Relationship Id="rId349" Type="http://schemas.openxmlformats.org/officeDocument/2006/relationships/image" Target="../media/image2076.png"/><Relationship Id="rId514" Type="http://schemas.openxmlformats.org/officeDocument/2006/relationships/customXml" Target="../ink/ink2144.xml"/><Relationship Id="rId88" Type="http://schemas.openxmlformats.org/officeDocument/2006/relationships/customXml" Target="../ink/ink1931.xml"/><Relationship Id="rId111" Type="http://schemas.openxmlformats.org/officeDocument/2006/relationships/image" Target="../media/image1957.png"/><Relationship Id="rId153" Type="http://schemas.openxmlformats.org/officeDocument/2006/relationships/image" Target="../media/image1978.png"/><Relationship Id="rId195" Type="http://schemas.openxmlformats.org/officeDocument/2006/relationships/image" Target="../media/image1999.png"/><Relationship Id="rId209" Type="http://schemas.openxmlformats.org/officeDocument/2006/relationships/image" Target="../media/image2006.png"/><Relationship Id="rId360" Type="http://schemas.openxmlformats.org/officeDocument/2006/relationships/customXml" Target="../ink/ink2067.xml"/><Relationship Id="rId416" Type="http://schemas.openxmlformats.org/officeDocument/2006/relationships/customXml" Target="../ink/ink2095.xml"/><Relationship Id="rId220" Type="http://schemas.openxmlformats.org/officeDocument/2006/relationships/customXml" Target="../ink/ink1997.xml"/><Relationship Id="rId458" Type="http://schemas.openxmlformats.org/officeDocument/2006/relationships/customXml" Target="../ink/ink2116.xml"/><Relationship Id="rId15" Type="http://schemas.openxmlformats.org/officeDocument/2006/relationships/image" Target="../media/image1909.png"/><Relationship Id="rId57" Type="http://schemas.openxmlformats.org/officeDocument/2006/relationships/image" Target="../media/image1930.png"/><Relationship Id="rId262" Type="http://schemas.openxmlformats.org/officeDocument/2006/relationships/customXml" Target="../ink/ink2018.xml"/><Relationship Id="rId318" Type="http://schemas.openxmlformats.org/officeDocument/2006/relationships/customXml" Target="../ink/ink2046.xml"/><Relationship Id="rId525" Type="http://schemas.openxmlformats.org/officeDocument/2006/relationships/image" Target="../media/image2164.png"/><Relationship Id="rId99" Type="http://schemas.openxmlformats.org/officeDocument/2006/relationships/image" Target="../media/image1951.png"/><Relationship Id="rId122" Type="http://schemas.openxmlformats.org/officeDocument/2006/relationships/customXml" Target="../ink/ink1948.xml"/><Relationship Id="rId164" Type="http://schemas.openxmlformats.org/officeDocument/2006/relationships/customXml" Target="../ink/ink1969.xml"/><Relationship Id="rId371" Type="http://schemas.openxmlformats.org/officeDocument/2006/relationships/image" Target="../media/image2087.png"/><Relationship Id="rId427" Type="http://schemas.openxmlformats.org/officeDocument/2006/relationships/image" Target="../media/image2115.png"/><Relationship Id="rId469" Type="http://schemas.openxmlformats.org/officeDocument/2006/relationships/image" Target="../media/image2136.png"/><Relationship Id="rId26" Type="http://schemas.openxmlformats.org/officeDocument/2006/relationships/customXml" Target="../ink/ink1900.xml"/><Relationship Id="rId231" Type="http://schemas.openxmlformats.org/officeDocument/2006/relationships/image" Target="../media/image2017.png"/><Relationship Id="rId273" Type="http://schemas.openxmlformats.org/officeDocument/2006/relationships/image" Target="../media/image2038.png"/><Relationship Id="rId329" Type="http://schemas.openxmlformats.org/officeDocument/2006/relationships/image" Target="../media/image2066.png"/><Relationship Id="rId480" Type="http://schemas.openxmlformats.org/officeDocument/2006/relationships/customXml" Target="../ink/ink2127.xml"/><Relationship Id="rId68" Type="http://schemas.openxmlformats.org/officeDocument/2006/relationships/customXml" Target="../ink/ink1921.xml"/><Relationship Id="rId133" Type="http://schemas.openxmlformats.org/officeDocument/2006/relationships/image" Target="../media/image1968.png"/><Relationship Id="rId175" Type="http://schemas.openxmlformats.org/officeDocument/2006/relationships/image" Target="../media/image1989.png"/><Relationship Id="rId340" Type="http://schemas.openxmlformats.org/officeDocument/2006/relationships/customXml" Target="../ink/ink2057.xml"/><Relationship Id="rId200" Type="http://schemas.openxmlformats.org/officeDocument/2006/relationships/customXml" Target="../ink/ink1987.xml"/><Relationship Id="rId382" Type="http://schemas.openxmlformats.org/officeDocument/2006/relationships/customXml" Target="../ink/ink2078.xml"/><Relationship Id="rId438" Type="http://schemas.openxmlformats.org/officeDocument/2006/relationships/customXml" Target="../ink/ink2106.xml"/><Relationship Id="rId242" Type="http://schemas.openxmlformats.org/officeDocument/2006/relationships/customXml" Target="../ink/ink2008.xml"/><Relationship Id="rId284" Type="http://schemas.openxmlformats.org/officeDocument/2006/relationships/customXml" Target="../ink/ink2029.xml"/><Relationship Id="rId491" Type="http://schemas.openxmlformats.org/officeDocument/2006/relationships/image" Target="../media/image2147.png"/><Relationship Id="rId505" Type="http://schemas.openxmlformats.org/officeDocument/2006/relationships/image" Target="../media/image2154.png"/><Relationship Id="rId37" Type="http://schemas.openxmlformats.org/officeDocument/2006/relationships/image" Target="../media/image1920.png"/><Relationship Id="rId79" Type="http://schemas.openxmlformats.org/officeDocument/2006/relationships/image" Target="../media/image1941.png"/><Relationship Id="rId102" Type="http://schemas.openxmlformats.org/officeDocument/2006/relationships/customXml" Target="../ink/ink1938.xml"/><Relationship Id="rId144" Type="http://schemas.openxmlformats.org/officeDocument/2006/relationships/customXml" Target="../ink/ink1959.xml"/><Relationship Id="rId90" Type="http://schemas.openxmlformats.org/officeDocument/2006/relationships/customXml" Target="../ink/ink1932.xml"/><Relationship Id="rId186" Type="http://schemas.openxmlformats.org/officeDocument/2006/relationships/customXml" Target="../ink/ink1980.xml"/><Relationship Id="rId351" Type="http://schemas.openxmlformats.org/officeDocument/2006/relationships/image" Target="../media/image2077.png"/><Relationship Id="rId393" Type="http://schemas.openxmlformats.org/officeDocument/2006/relationships/image" Target="../media/image2098.png"/><Relationship Id="rId407" Type="http://schemas.openxmlformats.org/officeDocument/2006/relationships/image" Target="../media/image2105.png"/><Relationship Id="rId449" Type="http://schemas.openxmlformats.org/officeDocument/2006/relationships/image" Target="../media/image2126.png"/><Relationship Id="rId211" Type="http://schemas.openxmlformats.org/officeDocument/2006/relationships/image" Target="../media/image2007.png"/><Relationship Id="rId253" Type="http://schemas.openxmlformats.org/officeDocument/2006/relationships/image" Target="../media/image2028.png"/><Relationship Id="rId295" Type="http://schemas.openxmlformats.org/officeDocument/2006/relationships/image" Target="../media/image2049.png"/><Relationship Id="rId309" Type="http://schemas.openxmlformats.org/officeDocument/2006/relationships/image" Target="../media/image2056.png"/><Relationship Id="rId460" Type="http://schemas.openxmlformats.org/officeDocument/2006/relationships/customXml" Target="../ink/ink2117.xml"/><Relationship Id="rId516" Type="http://schemas.openxmlformats.org/officeDocument/2006/relationships/customXml" Target="../ink/ink2145.xml"/><Relationship Id="rId48" Type="http://schemas.openxmlformats.org/officeDocument/2006/relationships/customXml" Target="../ink/ink1911.xml"/><Relationship Id="rId113" Type="http://schemas.openxmlformats.org/officeDocument/2006/relationships/image" Target="../media/image1958.png"/><Relationship Id="rId320" Type="http://schemas.openxmlformats.org/officeDocument/2006/relationships/customXml" Target="../ink/ink2047.xml"/><Relationship Id="rId155" Type="http://schemas.openxmlformats.org/officeDocument/2006/relationships/image" Target="../media/image1979.png"/><Relationship Id="rId197" Type="http://schemas.openxmlformats.org/officeDocument/2006/relationships/image" Target="../media/image2000.png"/><Relationship Id="rId362" Type="http://schemas.openxmlformats.org/officeDocument/2006/relationships/customXml" Target="../ink/ink2068.xml"/><Relationship Id="rId418" Type="http://schemas.openxmlformats.org/officeDocument/2006/relationships/customXml" Target="../ink/ink2096.xml"/><Relationship Id="rId222" Type="http://schemas.openxmlformats.org/officeDocument/2006/relationships/customXml" Target="../ink/ink1998.xml"/><Relationship Id="rId264" Type="http://schemas.openxmlformats.org/officeDocument/2006/relationships/customXml" Target="../ink/ink2019.xml"/><Relationship Id="rId471" Type="http://schemas.openxmlformats.org/officeDocument/2006/relationships/image" Target="../media/image2137.png"/><Relationship Id="rId17" Type="http://schemas.openxmlformats.org/officeDocument/2006/relationships/image" Target="../media/image1910.png"/><Relationship Id="rId59" Type="http://schemas.openxmlformats.org/officeDocument/2006/relationships/image" Target="../media/image1931.png"/><Relationship Id="rId124" Type="http://schemas.openxmlformats.org/officeDocument/2006/relationships/customXml" Target="../ink/ink1949.xml"/><Relationship Id="rId70" Type="http://schemas.openxmlformats.org/officeDocument/2006/relationships/customXml" Target="../ink/ink1922.xml"/><Relationship Id="rId166" Type="http://schemas.openxmlformats.org/officeDocument/2006/relationships/customXml" Target="../ink/ink1970.xml"/><Relationship Id="rId331" Type="http://schemas.openxmlformats.org/officeDocument/2006/relationships/image" Target="../media/image2067.png"/><Relationship Id="rId373" Type="http://schemas.openxmlformats.org/officeDocument/2006/relationships/image" Target="../media/image2088.png"/><Relationship Id="rId429" Type="http://schemas.openxmlformats.org/officeDocument/2006/relationships/image" Target="../media/image2116.png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2018.png"/><Relationship Id="rId440" Type="http://schemas.openxmlformats.org/officeDocument/2006/relationships/customXml" Target="../ink/ink2107.xml"/><Relationship Id="rId28" Type="http://schemas.openxmlformats.org/officeDocument/2006/relationships/customXml" Target="../ink/ink1901.xml"/><Relationship Id="rId275" Type="http://schemas.openxmlformats.org/officeDocument/2006/relationships/image" Target="../media/image2039.png"/><Relationship Id="rId300" Type="http://schemas.openxmlformats.org/officeDocument/2006/relationships/customXml" Target="../ink/ink2037.xml"/><Relationship Id="rId482" Type="http://schemas.openxmlformats.org/officeDocument/2006/relationships/customXml" Target="../ink/ink2128.xml"/><Relationship Id="rId81" Type="http://schemas.openxmlformats.org/officeDocument/2006/relationships/image" Target="../media/image1942.png"/><Relationship Id="rId135" Type="http://schemas.openxmlformats.org/officeDocument/2006/relationships/image" Target="../media/image1969.png"/><Relationship Id="rId177" Type="http://schemas.openxmlformats.org/officeDocument/2006/relationships/image" Target="../media/image1990.png"/><Relationship Id="rId342" Type="http://schemas.openxmlformats.org/officeDocument/2006/relationships/customXml" Target="../ink/ink2058.xml"/><Relationship Id="rId384" Type="http://schemas.openxmlformats.org/officeDocument/2006/relationships/customXml" Target="../ink/ink2079.xml"/><Relationship Id="rId202" Type="http://schemas.openxmlformats.org/officeDocument/2006/relationships/customXml" Target="../ink/ink1988.xml"/><Relationship Id="rId244" Type="http://schemas.openxmlformats.org/officeDocument/2006/relationships/customXml" Target="../ink/ink2009.xml"/><Relationship Id="rId39" Type="http://schemas.openxmlformats.org/officeDocument/2006/relationships/image" Target="../media/image1921.png"/><Relationship Id="rId286" Type="http://schemas.openxmlformats.org/officeDocument/2006/relationships/customXml" Target="../ink/ink2030.xml"/><Relationship Id="rId451" Type="http://schemas.openxmlformats.org/officeDocument/2006/relationships/image" Target="../media/image2127.png"/><Relationship Id="rId493" Type="http://schemas.openxmlformats.org/officeDocument/2006/relationships/image" Target="../media/image2148.png"/><Relationship Id="rId507" Type="http://schemas.openxmlformats.org/officeDocument/2006/relationships/image" Target="../media/image2155.png"/><Relationship Id="rId50" Type="http://schemas.openxmlformats.org/officeDocument/2006/relationships/customXml" Target="../ink/ink1912.xml"/><Relationship Id="rId104" Type="http://schemas.openxmlformats.org/officeDocument/2006/relationships/customXml" Target="../ink/ink1939.xml"/><Relationship Id="rId146" Type="http://schemas.openxmlformats.org/officeDocument/2006/relationships/customXml" Target="../ink/ink1960.xml"/><Relationship Id="rId188" Type="http://schemas.openxmlformats.org/officeDocument/2006/relationships/customXml" Target="../ink/ink1981.xml"/><Relationship Id="rId311" Type="http://schemas.openxmlformats.org/officeDocument/2006/relationships/image" Target="../media/image2057.png"/><Relationship Id="rId353" Type="http://schemas.openxmlformats.org/officeDocument/2006/relationships/image" Target="../media/image2078.png"/><Relationship Id="rId395" Type="http://schemas.openxmlformats.org/officeDocument/2006/relationships/image" Target="../media/image2099.png"/><Relationship Id="rId409" Type="http://schemas.openxmlformats.org/officeDocument/2006/relationships/image" Target="../media/image2106.png"/><Relationship Id="rId92" Type="http://schemas.openxmlformats.org/officeDocument/2006/relationships/customXml" Target="../ink/ink1933.xml"/><Relationship Id="rId213" Type="http://schemas.openxmlformats.org/officeDocument/2006/relationships/image" Target="../media/image2008.png"/><Relationship Id="rId420" Type="http://schemas.openxmlformats.org/officeDocument/2006/relationships/customXml" Target="../ink/ink2097.xml"/><Relationship Id="rId255" Type="http://schemas.openxmlformats.org/officeDocument/2006/relationships/image" Target="../media/image2029.png"/><Relationship Id="rId297" Type="http://schemas.openxmlformats.org/officeDocument/2006/relationships/image" Target="../media/image2050.png"/><Relationship Id="rId462" Type="http://schemas.openxmlformats.org/officeDocument/2006/relationships/customXml" Target="../ink/ink2118.xml"/><Relationship Id="rId518" Type="http://schemas.openxmlformats.org/officeDocument/2006/relationships/customXml" Target="../ink/ink2146.xml"/><Relationship Id="rId115" Type="http://schemas.openxmlformats.org/officeDocument/2006/relationships/image" Target="../media/image1959.png"/><Relationship Id="rId157" Type="http://schemas.openxmlformats.org/officeDocument/2006/relationships/image" Target="../media/image1980.png"/><Relationship Id="rId322" Type="http://schemas.openxmlformats.org/officeDocument/2006/relationships/customXml" Target="../ink/ink2048.xml"/><Relationship Id="rId364" Type="http://schemas.openxmlformats.org/officeDocument/2006/relationships/customXml" Target="../ink/ink2069.xml"/><Relationship Id="rId61" Type="http://schemas.openxmlformats.org/officeDocument/2006/relationships/image" Target="../media/image1932.png"/><Relationship Id="rId199" Type="http://schemas.openxmlformats.org/officeDocument/2006/relationships/image" Target="../media/image2001.png"/><Relationship Id="rId19" Type="http://schemas.openxmlformats.org/officeDocument/2006/relationships/image" Target="../media/image1911.png"/><Relationship Id="rId224" Type="http://schemas.openxmlformats.org/officeDocument/2006/relationships/customXml" Target="../ink/ink1999.xml"/><Relationship Id="rId266" Type="http://schemas.openxmlformats.org/officeDocument/2006/relationships/customXml" Target="../ink/ink2020.xml"/><Relationship Id="rId431" Type="http://schemas.openxmlformats.org/officeDocument/2006/relationships/image" Target="../media/image2117.png"/><Relationship Id="rId473" Type="http://schemas.openxmlformats.org/officeDocument/2006/relationships/image" Target="../media/image2138.png"/><Relationship Id="rId30" Type="http://schemas.openxmlformats.org/officeDocument/2006/relationships/customXml" Target="../ink/ink1902.xml"/><Relationship Id="rId126" Type="http://schemas.openxmlformats.org/officeDocument/2006/relationships/customXml" Target="../ink/ink1950.xml"/><Relationship Id="rId168" Type="http://schemas.openxmlformats.org/officeDocument/2006/relationships/customXml" Target="../ink/ink1971.xml"/><Relationship Id="rId333" Type="http://schemas.openxmlformats.org/officeDocument/2006/relationships/image" Target="../media/image2068.png"/><Relationship Id="rId72" Type="http://schemas.openxmlformats.org/officeDocument/2006/relationships/customXml" Target="../ink/ink1923.xml"/><Relationship Id="rId375" Type="http://schemas.openxmlformats.org/officeDocument/2006/relationships/image" Target="../media/image2089.png"/><Relationship Id="rId3" Type="http://schemas.openxmlformats.org/officeDocument/2006/relationships/image" Target="../media/image1903.png"/><Relationship Id="rId235" Type="http://schemas.openxmlformats.org/officeDocument/2006/relationships/image" Target="../media/image2019.png"/><Relationship Id="rId277" Type="http://schemas.openxmlformats.org/officeDocument/2006/relationships/image" Target="../media/image2040.png"/><Relationship Id="rId400" Type="http://schemas.openxmlformats.org/officeDocument/2006/relationships/customXml" Target="../ink/ink2087.xml"/><Relationship Id="rId442" Type="http://schemas.openxmlformats.org/officeDocument/2006/relationships/customXml" Target="../ink/ink2108.xml"/><Relationship Id="rId484" Type="http://schemas.openxmlformats.org/officeDocument/2006/relationships/customXml" Target="../ink/ink2129.xml"/><Relationship Id="rId137" Type="http://schemas.openxmlformats.org/officeDocument/2006/relationships/image" Target="../media/image1970.png"/><Relationship Id="rId302" Type="http://schemas.openxmlformats.org/officeDocument/2006/relationships/customXml" Target="../ink/ink2038.xml"/><Relationship Id="rId344" Type="http://schemas.openxmlformats.org/officeDocument/2006/relationships/customXml" Target="../ink/ink2059.xml"/><Relationship Id="rId41" Type="http://schemas.openxmlformats.org/officeDocument/2006/relationships/image" Target="../media/image1922.png"/><Relationship Id="rId83" Type="http://schemas.openxmlformats.org/officeDocument/2006/relationships/image" Target="../media/image1943.png"/><Relationship Id="rId179" Type="http://schemas.openxmlformats.org/officeDocument/2006/relationships/image" Target="../media/image1991.png"/><Relationship Id="rId386" Type="http://schemas.openxmlformats.org/officeDocument/2006/relationships/customXml" Target="../ink/ink2080.xml"/><Relationship Id="rId190" Type="http://schemas.openxmlformats.org/officeDocument/2006/relationships/customXml" Target="../ink/ink1982.xml"/><Relationship Id="rId204" Type="http://schemas.openxmlformats.org/officeDocument/2006/relationships/customXml" Target="../ink/ink1989.xml"/><Relationship Id="rId246" Type="http://schemas.openxmlformats.org/officeDocument/2006/relationships/customXml" Target="../ink/ink2010.xml"/><Relationship Id="rId288" Type="http://schemas.openxmlformats.org/officeDocument/2006/relationships/customXml" Target="../ink/ink2031.xml"/><Relationship Id="rId411" Type="http://schemas.openxmlformats.org/officeDocument/2006/relationships/image" Target="../media/image2107.png"/><Relationship Id="rId453" Type="http://schemas.openxmlformats.org/officeDocument/2006/relationships/image" Target="../media/image2128.png"/><Relationship Id="rId509" Type="http://schemas.openxmlformats.org/officeDocument/2006/relationships/image" Target="../media/image2156.png"/><Relationship Id="rId106" Type="http://schemas.openxmlformats.org/officeDocument/2006/relationships/customXml" Target="../ink/ink1940.xml"/><Relationship Id="rId313" Type="http://schemas.openxmlformats.org/officeDocument/2006/relationships/image" Target="../media/image2058.png"/><Relationship Id="rId495" Type="http://schemas.openxmlformats.org/officeDocument/2006/relationships/image" Target="../media/image2149.png"/><Relationship Id="rId10" Type="http://schemas.openxmlformats.org/officeDocument/2006/relationships/customXml" Target="../ink/ink1892.xml"/><Relationship Id="rId52" Type="http://schemas.openxmlformats.org/officeDocument/2006/relationships/customXml" Target="../ink/ink1913.xml"/><Relationship Id="rId94" Type="http://schemas.openxmlformats.org/officeDocument/2006/relationships/customXml" Target="../ink/ink1934.xml"/><Relationship Id="rId148" Type="http://schemas.openxmlformats.org/officeDocument/2006/relationships/customXml" Target="../ink/ink1961.xml"/><Relationship Id="rId355" Type="http://schemas.openxmlformats.org/officeDocument/2006/relationships/image" Target="../media/image2079.png"/><Relationship Id="rId397" Type="http://schemas.openxmlformats.org/officeDocument/2006/relationships/image" Target="../media/image2100.png"/><Relationship Id="rId520" Type="http://schemas.openxmlformats.org/officeDocument/2006/relationships/customXml" Target="../ink/ink2147.xml"/><Relationship Id="rId215" Type="http://schemas.openxmlformats.org/officeDocument/2006/relationships/image" Target="../media/image2009.png"/><Relationship Id="rId257" Type="http://schemas.openxmlformats.org/officeDocument/2006/relationships/image" Target="../media/image2030.png"/><Relationship Id="rId422" Type="http://schemas.openxmlformats.org/officeDocument/2006/relationships/customXml" Target="../ink/ink2098.xml"/><Relationship Id="rId464" Type="http://schemas.openxmlformats.org/officeDocument/2006/relationships/customXml" Target="../ink/ink2119.xml"/><Relationship Id="rId299" Type="http://schemas.openxmlformats.org/officeDocument/2006/relationships/image" Target="../media/image2051.png"/><Relationship Id="rId63" Type="http://schemas.openxmlformats.org/officeDocument/2006/relationships/image" Target="../media/image1933.png"/><Relationship Id="rId159" Type="http://schemas.openxmlformats.org/officeDocument/2006/relationships/image" Target="../media/image1981.png"/><Relationship Id="rId366" Type="http://schemas.openxmlformats.org/officeDocument/2006/relationships/customXml" Target="../ink/ink2070.xml"/><Relationship Id="rId226" Type="http://schemas.openxmlformats.org/officeDocument/2006/relationships/customXml" Target="../ink/ink2000.xml"/><Relationship Id="rId433" Type="http://schemas.openxmlformats.org/officeDocument/2006/relationships/image" Target="../media/image2118.png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07.xml"/><Relationship Id="rId21" Type="http://schemas.openxmlformats.org/officeDocument/2006/relationships/customXml" Target="../ink/ink2159.xml"/><Relationship Id="rId324" Type="http://schemas.openxmlformats.org/officeDocument/2006/relationships/image" Target="../media/image2325.png"/><Relationship Id="rId531" Type="http://schemas.openxmlformats.org/officeDocument/2006/relationships/customXml" Target="../ink/ink2414.xml"/><Relationship Id="rId629" Type="http://schemas.openxmlformats.org/officeDocument/2006/relationships/customXml" Target="../ink/ink2463.xml"/><Relationship Id="rId170" Type="http://schemas.openxmlformats.org/officeDocument/2006/relationships/image" Target="../media/image2248.png"/><Relationship Id="rId268" Type="http://schemas.openxmlformats.org/officeDocument/2006/relationships/image" Target="../media/image2297.png"/><Relationship Id="rId475" Type="http://schemas.openxmlformats.org/officeDocument/2006/relationships/customXml" Target="../ink/ink2386.xml"/><Relationship Id="rId32" Type="http://schemas.openxmlformats.org/officeDocument/2006/relationships/image" Target="../media/image2179.png"/><Relationship Id="rId128" Type="http://schemas.openxmlformats.org/officeDocument/2006/relationships/image" Target="../media/image2227.png"/><Relationship Id="rId335" Type="http://schemas.openxmlformats.org/officeDocument/2006/relationships/customXml" Target="../ink/ink2316.xml"/><Relationship Id="rId542" Type="http://schemas.openxmlformats.org/officeDocument/2006/relationships/image" Target="../media/image2434.png"/><Relationship Id="rId181" Type="http://schemas.openxmlformats.org/officeDocument/2006/relationships/customXml" Target="../ink/ink2239.xml"/><Relationship Id="rId402" Type="http://schemas.openxmlformats.org/officeDocument/2006/relationships/image" Target="../media/image2364.png"/><Relationship Id="rId279" Type="http://schemas.openxmlformats.org/officeDocument/2006/relationships/customXml" Target="../ink/ink2288.xml"/><Relationship Id="rId486" Type="http://schemas.openxmlformats.org/officeDocument/2006/relationships/image" Target="../media/image2406.png"/><Relationship Id="rId43" Type="http://schemas.openxmlformats.org/officeDocument/2006/relationships/customXml" Target="../ink/ink2170.xml"/><Relationship Id="rId139" Type="http://schemas.openxmlformats.org/officeDocument/2006/relationships/customXml" Target="../ink/ink2218.xml"/><Relationship Id="rId346" Type="http://schemas.openxmlformats.org/officeDocument/2006/relationships/image" Target="../media/image2336.png"/><Relationship Id="rId553" Type="http://schemas.openxmlformats.org/officeDocument/2006/relationships/customXml" Target="../ink/ink2425.xml"/><Relationship Id="rId192" Type="http://schemas.openxmlformats.org/officeDocument/2006/relationships/image" Target="../media/image2259.png"/><Relationship Id="rId206" Type="http://schemas.openxmlformats.org/officeDocument/2006/relationships/image" Target="../media/image2266.png"/><Relationship Id="rId413" Type="http://schemas.openxmlformats.org/officeDocument/2006/relationships/customXml" Target="../ink/ink2355.xml"/><Relationship Id="rId497" Type="http://schemas.openxmlformats.org/officeDocument/2006/relationships/customXml" Target="../ink/ink2397.xml"/><Relationship Id="rId620" Type="http://schemas.openxmlformats.org/officeDocument/2006/relationships/image" Target="../media/image2473.png"/><Relationship Id="rId357" Type="http://schemas.openxmlformats.org/officeDocument/2006/relationships/customXml" Target="../ink/ink2327.xml"/><Relationship Id="rId54" Type="http://schemas.openxmlformats.org/officeDocument/2006/relationships/image" Target="../media/image2190.png"/><Relationship Id="rId217" Type="http://schemas.openxmlformats.org/officeDocument/2006/relationships/customXml" Target="../ink/ink2257.xml"/><Relationship Id="rId564" Type="http://schemas.openxmlformats.org/officeDocument/2006/relationships/image" Target="../media/image2445.png"/><Relationship Id="rId424" Type="http://schemas.openxmlformats.org/officeDocument/2006/relationships/image" Target="../media/image2375.png"/><Relationship Id="rId631" Type="http://schemas.openxmlformats.org/officeDocument/2006/relationships/customXml" Target="../ink/ink2464.xml"/><Relationship Id="rId270" Type="http://schemas.openxmlformats.org/officeDocument/2006/relationships/image" Target="../media/image2298.png"/><Relationship Id="rId65" Type="http://schemas.openxmlformats.org/officeDocument/2006/relationships/customXml" Target="../ink/ink2181.xml"/><Relationship Id="rId130" Type="http://schemas.openxmlformats.org/officeDocument/2006/relationships/image" Target="../media/image2228.png"/><Relationship Id="rId368" Type="http://schemas.openxmlformats.org/officeDocument/2006/relationships/image" Target="../media/image2347.png"/><Relationship Id="rId575" Type="http://schemas.openxmlformats.org/officeDocument/2006/relationships/customXml" Target="../ink/ink2436.xml"/><Relationship Id="rId228" Type="http://schemas.openxmlformats.org/officeDocument/2006/relationships/image" Target="../media/image2277.png"/><Relationship Id="rId435" Type="http://schemas.openxmlformats.org/officeDocument/2006/relationships/customXml" Target="../ink/ink2366.xml"/><Relationship Id="rId642" Type="http://schemas.openxmlformats.org/officeDocument/2006/relationships/image" Target="../media/image2484.png"/><Relationship Id="rId281" Type="http://schemas.openxmlformats.org/officeDocument/2006/relationships/customXml" Target="../ink/ink2289.xml"/><Relationship Id="rId502" Type="http://schemas.openxmlformats.org/officeDocument/2006/relationships/image" Target="../media/image2414.png"/><Relationship Id="rId76" Type="http://schemas.openxmlformats.org/officeDocument/2006/relationships/image" Target="../media/image2201.png"/><Relationship Id="rId141" Type="http://schemas.openxmlformats.org/officeDocument/2006/relationships/customXml" Target="../ink/ink2219.xml"/><Relationship Id="rId379" Type="http://schemas.openxmlformats.org/officeDocument/2006/relationships/customXml" Target="../ink/ink2338.xml"/><Relationship Id="rId586" Type="http://schemas.openxmlformats.org/officeDocument/2006/relationships/image" Target="../media/image2456.png"/><Relationship Id="rId7" Type="http://schemas.openxmlformats.org/officeDocument/2006/relationships/customXml" Target="../ink/ink2152.xml"/><Relationship Id="rId239" Type="http://schemas.openxmlformats.org/officeDocument/2006/relationships/customXml" Target="../ink/ink2268.xml"/><Relationship Id="rId446" Type="http://schemas.openxmlformats.org/officeDocument/2006/relationships/image" Target="../media/image2386.png"/><Relationship Id="rId653" Type="http://schemas.openxmlformats.org/officeDocument/2006/relationships/customXml" Target="../ink/ink2475.xml"/><Relationship Id="rId292" Type="http://schemas.openxmlformats.org/officeDocument/2006/relationships/image" Target="../media/image2309.png"/><Relationship Id="rId306" Type="http://schemas.openxmlformats.org/officeDocument/2006/relationships/image" Target="../media/image2316.png"/><Relationship Id="rId87" Type="http://schemas.openxmlformats.org/officeDocument/2006/relationships/customXml" Target="../ink/ink2192.xml"/><Relationship Id="rId513" Type="http://schemas.openxmlformats.org/officeDocument/2006/relationships/customXml" Target="../ink/ink2405.xml"/><Relationship Id="rId597" Type="http://schemas.openxmlformats.org/officeDocument/2006/relationships/customXml" Target="../ink/ink2447.xml"/><Relationship Id="rId152" Type="http://schemas.openxmlformats.org/officeDocument/2006/relationships/image" Target="../media/image2239.png"/><Relationship Id="rId457" Type="http://schemas.openxmlformats.org/officeDocument/2006/relationships/customXml" Target="../ink/ink2377.xml"/><Relationship Id="rId664" Type="http://schemas.openxmlformats.org/officeDocument/2006/relationships/image" Target="../media/image2495.png"/><Relationship Id="rId14" Type="http://schemas.openxmlformats.org/officeDocument/2006/relationships/image" Target="../media/image2170.png"/><Relationship Id="rId317" Type="http://schemas.openxmlformats.org/officeDocument/2006/relationships/customXml" Target="../ink/ink2307.xml"/><Relationship Id="rId524" Type="http://schemas.openxmlformats.org/officeDocument/2006/relationships/image" Target="../media/image2425.png"/><Relationship Id="rId98" Type="http://schemas.openxmlformats.org/officeDocument/2006/relationships/image" Target="../media/image2212.png"/><Relationship Id="rId163" Type="http://schemas.openxmlformats.org/officeDocument/2006/relationships/customXml" Target="../ink/ink2230.xml"/><Relationship Id="rId370" Type="http://schemas.openxmlformats.org/officeDocument/2006/relationships/image" Target="../media/image2348.png"/><Relationship Id="rId230" Type="http://schemas.openxmlformats.org/officeDocument/2006/relationships/image" Target="../media/image2278.png"/><Relationship Id="rId468" Type="http://schemas.openxmlformats.org/officeDocument/2006/relationships/image" Target="../media/image2397.png"/><Relationship Id="rId25" Type="http://schemas.openxmlformats.org/officeDocument/2006/relationships/customXml" Target="../ink/ink2161.xml"/><Relationship Id="rId328" Type="http://schemas.openxmlformats.org/officeDocument/2006/relationships/image" Target="../media/image2327.png"/><Relationship Id="rId535" Type="http://schemas.openxmlformats.org/officeDocument/2006/relationships/customXml" Target="../ink/ink2416.xml"/><Relationship Id="rId174" Type="http://schemas.openxmlformats.org/officeDocument/2006/relationships/image" Target="../media/image2250.png"/><Relationship Id="rId381" Type="http://schemas.openxmlformats.org/officeDocument/2006/relationships/customXml" Target="../ink/ink2339.xml"/><Relationship Id="rId602" Type="http://schemas.openxmlformats.org/officeDocument/2006/relationships/image" Target="../media/image2464.png"/><Relationship Id="rId241" Type="http://schemas.openxmlformats.org/officeDocument/2006/relationships/customXml" Target="../ink/ink2269.xml"/><Relationship Id="rId479" Type="http://schemas.openxmlformats.org/officeDocument/2006/relationships/customXml" Target="../ink/ink2388.xml"/><Relationship Id="rId36" Type="http://schemas.openxmlformats.org/officeDocument/2006/relationships/image" Target="../media/image2181.png"/><Relationship Id="rId339" Type="http://schemas.openxmlformats.org/officeDocument/2006/relationships/customXml" Target="../ink/ink2318.xml"/><Relationship Id="rId546" Type="http://schemas.openxmlformats.org/officeDocument/2006/relationships/image" Target="../media/image2436.png"/><Relationship Id="rId101" Type="http://schemas.openxmlformats.org/officeDocument/2006/relationships/customXml" Target="../ink/ink2199.xml"/><Relationship Id="rId185" Type="http://schemas.openxmlformats.org/officeDocument/2006/relationships/customXml" Target="../ink/ink2241.xml"/><Relationship Id="rId406" Type="http://schemas.openxmlformats.org/officeDocument/2006/relationships/image" Target="../media/image2366.png"/><Relationship Id="rId392" Type="http://schemas.openxmlformats.org/officeDocument/2006/relationships/image" Target="../media/image2359.png"/><Relationship Id="rId613" Type="http://schemas.openxmlformats.org/officeDocument/2006/relationships/customXml" Target="../ink/ink2455.xml"/><Relationship Id="rId252" Type="http://schemas.openxmlformats.org/officeDocument/2006/relationships/image" Target="../media/image2289.png"/><Relationship Id="rId47" Type="http://schemas.openxmlformats.org/officeDocument/2006/relationships/customXml" Target="../ink/ink2172.xml"/><Relationship Id="rId112" Type="http://schemas.openxmlformats.org/officeDocument/2006/relationships/image" Target="../media/image2219.png"/><Relationship Id="rId557" Type="http://schemas.openxmlformats.org/officeDocument/2006/relationships/customXml" Target="../ink/ink2427.xml"/><Relationship Id="rId196" Type="http://schemas.openxmlformats.org/officeDocument/2006/relationships/image" Target="../media/image2261.png"/><Relationship Id="rId417" Type="http://schemas.openxmlformats.org/officeDocument/2006/relationships/customXml" Target="../ink/ink2357.xml"/><Relationship Id="rId624" Type="http://schemas.openxmlformats.org/officeDocument/2006/relationships/image" Target="../media/image2475.png"/><Relationship Id="rId263" Type="http://schemas.openxmlformats.org/officeDocument/2006/relationships/customXml" Target="../ink/ink2280.xml"/><Relationship Id="rId470" Type="http://schemas.openxmlformats.org/officeDocument/2006/relationships/image" Target="../media/image2398.png"/><Relationship Id="rId58" Type="http://schemas.openxmlformats.org/officeDocument/2006/relationships/image" Target="../media/image2192.png"/><Relationship Id="rId123" Type="http://schemas.openxmlformats.org/officeDocument/2006/relationships/customXml" Target="../ink/ink2210.xml"/><Relationship Id="rId330" Type="http://schemas.openxmlformats.org/officeDocument/2006/relationships/image" Target="../media/image2328.png"/><Relationship Id="rId568" Type="http://schemas.openxmlformats.org/officeDocument/2006/relationships/image" Target="../media/image2447.png"/><Relationship Id="rId428" Type="http://schemas.openxmlformats.org/officeDocument/2006/relationships/image" Target="../media/image2377.png"/><Relationship Id="rId635" Type="http://schemas.openxmlformats.org/officeDocument/2006/relationships/customXml" Target="../ink/ink2466.xml"/><Relationship Id="rId274" Type="http://schemas.openxmlformats.org/officeDocument/2006/relationships/image" Target="../media/image2300.png"/><Relationship Id="rId481" Type="http://schemas.openxmlformats.org/officeDocument/2006/relationships/customXml" Target="../ink/ink2389.xml"/><Relationship Id="rId27" Type="http://schemas.openxmlformats.org/officeDocument/2006/relationships/customXml" Target="../ink/ink2162.xml"/><Relationship Id="rId69" Type="http://schemas.openxmlformats.org/officeDocument/2006/relationships/customXml" Target="../ink/ink2183.xml"/><Relationship Id="rId134" Type="http://schemas.openxmlformats.org/officeDocument/2006/relationships/image" Target="../media/image2230.png"/><Relationship Id="rId537" Type="http://schemas.openxmlformats.org/officeDocument/2006/relationships/customXml" Target="../ink/ink2417.xml"/><Relationship Id="rId579" Type="http://schemas.openxmlformats.org/officeDocument/2006/relationships/customXml" Target="../ink/ink2438.xml"/><Relationship Id="rId80" Type="http://schemas.openxmlformats.org/officeDocument/2006/relationships/image" Target="../media/image2203.png"/><Relationship Id="rId176" Type="http://schemas.openxmlformats.org/officeDocument/2006/relationships/image" Target="../media/image2251.png"/><Relationship Id="rId341" Type="http://schemas.openxmlformats.org/officeDocument/2006/relationships/customXml" Target="../ink/ink2319.xml"/><Relationship Id="rId383" Type="http://schemas.openxmlformats.org/officeDocument/2006/relationships/customXml" Target="../ink/ink2340.xml"/><Relationship Id="rId439" Type="http://schemas.openxmlformats.org/officeDocument/2006/relationships/customXml" Target="../ink/ink2368.xml"/><Relationship Id="rId590" Type="http://schemas.openxmlformats.org/officeDocument/2006/relationships/image" Target="../media/image2458.png"/><Relationship Id="rId604" Type="http://schemas.openxmlformats.org/officeDocument/2006/relationships/image" Target="../media/image2465.png"/><Relationship Id="rId646" Type="http://schemas.openxmlformats.org/officeDocument/2006/relationships/image" Target="../media/image2486.png"/><Relationship Id="rId201" Type="http://schemas.openxmlformats.org/officeDocument/2006/relationships/customXml" Target="../ink/ink2249.xml"/><Relationship Id="rId243" Type="http://schemas.openxmlformats.org/officeDocument/2006/relationships/customXml" Target="../ink/ink2270.xml"/><Relationship Id="rId285" Type="http://schemas.openxmlformats.org/officeDocument/2006/relationships/customXml" Target="../ink/ink2291.xml"/><Relationship Id="rId450" Type="http://schemas.openxmlformats.org/officeDocument/2006/relationships/image" Target="../media/image2388.png"/><Relationship Id="rId506" Type="http://schemas.openxmlformats.org/officeDocument/2006/relationships/image" Target="../media/image2416.png"/><Relationship Id="rId38" Type="http://schemas.openxmlformats.org/officeDocument/2006/relationships/image" Target="../media/image2182.png"/><Relationship Id="rId103" Type="http://schemas.openxmlformats.org/officeDocument/2006/relationships/customXml" Target="../ink/ink2200.xml"/><Relationship Id="rId310" Type="http://schemas.openxmlformats.org/officeDocument/2006/relationships/image" Target="../media/image2318.png"/><Relationship Id="rId492" Type="http://schemas.openxmlformats.org/officeDocument/2006/relationships/image" Target="../media/image2409.png"/><Relationship Id="rId548" Type="http://schemas.openxmlformats.org/officeDocument/2006/relationships/image" Target="../media/image2437.png"/><Relationship Id="rId91" Type="http://schemas.openxmlformats.org/officeDocument/2006/relationships/customXml" Target="../ink/ink2194.xml"/><Relationship Id="rId145" Type="http://schemas.openxmlformats.org/officeDocument/2006/relationships/customXml" Target="../ink/ink2221.xml"/><Relationship Id="rId187" Type="http://schemas.openxmlformats.org/officeDocument/2006/relationships/customXml" Target="../ink/ink2242.xml"/><Relationship Id="rId352" Type="http://schemas.openxmlformats.org/officeDocument/2006/relationships/image" Target="../media/image2339.png"/><Relationship Id="rId394" Type="http://schemas.openxmlformats.org/officeDocument/2006/relationships/image" Target="../media/image2360.png"/><Relationship Id="rId408" Type="http://schemas.openxmlformats.org/officeDocument/2006/relationships/image" Target="../media/image2367.png"/><Relationship Id="rId615" Type="http://schemas.openxmlformats.org/officeDocument/2006/relationships/customXml" Target="../ink/ink2456.xml"/><Relationship Id="rId212" Type="http://schemas.openxmlformats.org/officeDocument/2006/relationships/image" Target="../media/image2269.png"/><Relationship Id="rId254" Type="http://schemas.openxmlformats.org/officeDocument/2006/relationships/image" Target="../media/image2290.png"/><Relationship Id="rId657" Type="http://schemas.openxmlformats.org/officeDocument/2006/relationships/customXml" Target="../ink/ink2477.xml"/><Relationship Id="rId49" Type="http://schemas.openxmlformats.org/officeDocument/2006/relationships/customXml" Target="../ink/ink2173.xml"/><Relationship Id="rId114" Type="http://schemas.openxmlformats.org/officeDocument/2006/relationships/image" Target="../media/image2220.png"/><Relationship Id="rId296" Type="http://schemas.openxmlformats.org/officeDocument/2006/relationships/image" Target="../media/image2311.png"/><Relationship Id="rId461" Type="http://schemas.openxmlformats.org/officeDocument/2006/relationships/customXml" Target="../ink/ink2379.xml"/><Relationship Id="rId517" Type="http://schemas.openxmlformats.org/officeDocument/2006/relationships/customXml" Target="../ink/ink2407.xml"/><Relationship Id="rId559" Type="http://schemas.openxmlformats.org/officeDocument/2006/relationships/customXml" Target="../ink/ink2428.xml"/><Relationship Id="rId60" Type="http://schemas.openxmlformats.org/officeDocument/2006/relationships/image" Target="../media/image2193.png"/><Relationship Id="rId156" Type="http://schemas.openxmlformats.org/officeDocument/2006/relationships/image" Target="../media/image2241.png"/><Relationship Id="rId198" Type="http://schemas.openxmlformats.org/officeDocument/2006/relationships/image" Target="../media/image2262.png"/><Relationship Id="rId321" Type="http://schemas.openxmlformats.org/officeDocument/2006/relationships/customXml" Target="../ink/ink2309.xml"/><Relationship Id="rId363" Type="http://schemas.openxmlformats.org/officeDocument/2006/relationships/customXml" Target="../ink/ink2330.xml"/><Relationship Id="rId419" Type="http://schemas.openxmlformats.org/officeDocument/2006/relationships/customXml" Target="../ink/ink2358.xml"/><Relationship Id="rId570" Type="http://schemas.openxmlformats.org/officeDocument/2006/relationships/image" Target="../media/image2448.png"/><Relationship Id="rId626" Type="http://schemas.openxmlformats.org/officeDocument/2006/relationships/image" Target="../media/image2476.png"/><Relationship Id="rId223" Type="http://schemas.openxmlformats.org/officeDocument/2006/relationships/customXml" Target="../ink/ink2260.xml"/><Relationship Id="rId430" Type="http://schemas.openxmlformats.org/officeDocument/2006/relationships/image" Target="../media/image2378.png"/><Relationship Id="rId668" Type="http://schemas.openxmlformats.org/officeDocument/2006/relationships/image" Target="../media/image2497.png"/><Relationship Id="rId18" Type="http://schemas.openxmlformats.org/officeDocument/2006/relationships/image" Target="../media/image2172.png"/><Relationship Id="rId265" Type="http://schemas.openxmlformats.org/officeDocument/2006/relationships/customXml" Target="../ink/ink2281.xml"/><Relationship Id="rId472" Type="http://schemas.openxmlformats.org/officeDocument/2006/relationships/image" Target="../media/image2399.png"/><Relationship Id="rId528" Type="http://schemas.openxmlformats.org/officeDocument/2006/relationships/image" Target="../media/image2427.png"/><Relationship Id="rId125" Type="http://schemas.openxmlformats.org/officeDocument/2006/relationships/customXml" Target="../ink/ink2211.xml"/><Relationship Id="rId167" Type="http://schemas.openxmlformats.org/officeDocument/2006/relationships/customXml" Target="../ink/ink2232.xml"/><Relationship Id="rId332" Type="http://schemas.openxmlformats.org/officeDocument/2006/relationships/image" Target="../media/image2329.png"/><Relationship Id="rId374" Type="http://schemas.openxmlformats.org/officeDocument/2006/relationships/image" Target="../media/image2350.png"/><Relationship Id="rId581" Type="http://schemas.openxmlformats.org/officeDocument/2006/relationships/customXml" Target="../ink/ink2439.xml"/><Relationship Id="rId71" Type="http://schemas.openxmlformats.org/officeDocument/2006/relationships/customXml" Target="../ink/ink2184.xml"/><Relationship Id="rId234" Type="http://schemas.openxmlformats.org/officeDocument/2006/relationships/image" Target="../media/image2280.png"/><Relationship Id="rId637" Type="http://schemas.openxmlformats.org/officeDocument/2006/relationships/customXml" Target="../ink/ink2467.xml"/><Relationship Id="rId2" Type="http://schemas.openxmlformats.org/officeDocument/2006/relationships/slideLayout" Target="../slideLayouts/slideLayout2.xml"/><Relationship Id="rId29" Type="http://schemas.openxmlformats.org/officeDocument/2006/relationships/customXml" Target="../ink/ink2163.xml"/><Relationship Id="rId276" Type="http://schemas.openxmlformats.org/officeDocument/2006/relationships/image" Target="../media/image2301.png"/><Relationship Id="rId441" Type="http://schemas.openxmlformats.org/officeDocument/2006/relationships/customXml" Target="../ink/ink2369.xml"/><Relationship Id="rId483" Type="http://schemas.openxmlformats.org/officeDocument/2006/relationships/customXml" Target="../ink/ink2390.xml"/><Relationship Id="rId539" Type="http://schemas.openxmlformats.org/officeDocument/2006/relationships/customXml" Target="../ink/ink2418.xml"/><Relationship Id="rId40" Type="http://schemas.openxmlformats.org/officeDocument/2006/relationships/image" Target="../media/image2183.png"/><Relationship Id="rId136" Type="http://schemas.openxmlformats.org/officeDocument/2006/relationships/image" Target="../media/image2231.png"/><Relationship Id="rId178" Type="http://schemas.openxmlformats.org/officeDocument/2006/relationships/image" Target="../media/image2252.png"/><Relationship Id="rId301" Type="http://schemas.openxmlformats.org/officeDocument/2006/relationships/customXml" Target="../ink/ink2299.xml"/><Relationship Id="rId343" Type="http://schemas.openxmlformats.org/officeDocument/2006/relationships/customXml" Target="../ink/ink2320.xml"/><Relationship Id="rId550" Type="http://schemas.openxmlformats.org/officeDocument/2006/relationships/image" Target="../media/image2438.png"/><Relationship Id="rId82" Type="http://schemas.openxmlformats.org/officeDocument/2006/relationships/image" Target="../media/image2204.png"/><Relationship Id="rId203" Type="http://schemas.openxmlformats.org/officeDocument/2006/relationships/customXml" Target="../ink/ink2250.xml"/><Relationship Id="rId385" Type="http://schemas.openxmlformats.org/officeDocument/2006/relationships/customXml" Target="../ink/ink2341.xml"/><Relationship Id="rId592" Type="http://schemas.openxmlformats.org/officeDocument/2006/relationships/image" Target="../media/image2459.png"/><Relationship Id="rId606" Type="http://schemas.openxmlformats.org/officeDocument/2006/relationships/image" Target="../media/image2466.png"/><Relationship Id="rId648" Type="http://schemas.openxmlformats.org/officeDocument/2006/relationships/image" Target="../media/image2487.png"/><Relationship Id="rId245" Type="http://schemas.openxmlformats.org/officeDocument/2006/relationships/customXml" Target="../ink/ink2271.xml"/><Relationship Id="rId287" Type="http://schemas.openxmlformats.org/officeDocument/2006/relationships/customXml" Target="../ink/ink2292.xml"/><Relationship Id="rId410" Type="http://schemas.openxmlformats.org/officeDocument/2006/relationships/image" Target="../media/image2368.png"/><Relationship Id="rId452" Type="http://schemas.openxmlformats.org/officeDocument/2006/relationships/image" Target="../media/image2389.png"/><Relationship Id="rId494" Type="http://schemas.openxmlformats.org/officeDocument/2006/relationships/image" Target="../media/image2410.png"/><Relationship Id="rId508" Type="http://schemas.openxmlformats.org/officeDocument/2006/relationships/image" Target="../media/image2417.png"/><Relationship Id="rId105" Type="http://schemas.openxmlformats.org/officeDocument/2006/relationships/customXml" Target="../ink/ink2201.xml"/><Relationship Id="rId147" Type="http://schemas.openxmlformats.org/officeDocument/2006/relationships/customXml" Target="../ink/ink2222.xml"/><Relationship Id="rId312" Type="http://schemas.openxmlformats.org/officeDocument/2006/relationships/image" Target="../media/image2319.png"/><Relationship Id="rId354" Type="http://schemas.openxmlformats.org/officeDocument/2006/relationships/image" Target="../media/image2340.png"/><Relationship Id="rId51" Type="http://schemas.openxmlformats.org/officeDocument/2006/relationships/customXml" Target="../ink/ink2174.xml"/><Relationship Id="rId93" Type="http://schemas.openxmlformats.org/officeDocument/2006/relationships/customXml" Target="../ink/ink2195.xml"/><Relationship Id="rId189" Type="http://schemas.openxmlformats.org/officeDocument/2006/relationships/customXml" Target="../ink/ink2243.xml"/><Relationship Id="rId396" Type="http://schemas.openxmlformats.org/officeDocument/2006/relationships/image" Target="../media/image2361.png"/><Relationship Id="rId561" Type="http://schemas.openxmlformats.org/officeDocument/2006/relationships/customXml" Target="../ink/ink2429.xml"/><Relationship Id="rId617" Type="http://schemas.openxmlformats.org/officeDocument/2006/relationships/customXml" Target="../ink/ink2457.xml"/><Relationship Id="rId659" Type="http://schemas.openxmlformats.org/officeDocument/2006/relationships/customXml" Target="../ink/ink2478.xml"/><Relationship Id="rId214" Type="http://schemas.openxmlformats.org/officeDocument/2006/relationships/image" Target="../media/image2270.png"/><Relationship Id="rId256" Type="http://schemas.openxmlformats.org/officeDocument/2006/relationships/image" Target="../media/image2291.png"/><Relationship Id="rId298" Type="http://schemas.openxmlformats.org/officeDocument/2006/relationships/image" Target="../media/image2312.png"/><Relationship Id="rId421" Type="http://schemas.openxmlformats.org/officeDocument/2006/relationships/customXml" Target="../ink/ink2359.xml"/><Relationship Id="rId463" Type="http://schemas.openxmlformats.org/officeDocument/2006/relationships/customXml" Target="../ink/ink2380.xml"/><Relationship Id="rId519" Type="http://schemas.openxmlformats.org/officeDocument/2006/relationships/customXml" Target="../ink/ink2408.xml"/><Relationship Id="rId116" Type="http://schemas.openxmlformats.org/officeDocument/2006/relationships/image" Target="../media/image2221.png"/><Relationship Id="rId158" Type="http://schemas.openxmlformats.org/officeDocument/2006/relationships/image" Target="../media/image2242.png"/><Relationship Id="rId323" Type="http://schemas.openxmlformats.org/officeDocument/2006/relationships/customXml" Target="../ink/ink2310.xml"/><Relationship Id="rId530" Type="http://schemas.openxmlformats.org/officeDocument/2006/relationships/image" Target="../media/image2428.png"/><Relationship Id="rId20" Type="http://schemas.openxmlformats.org/officeDocument/2006/relationships/image" Target="../media/image2173.png"/><Relationship Id="rId62" Type="http://schemas.openxmlformats.org/officeDocument/2006/relationships/image" Target="../media/image2194.png"/><Relationship Id="rId365" Type="http://schemas.openxmlformats.org/officeDocument/2006/relationships/customXml" Target="../ink/ink2331.xml"/><Relationship Id="rId572" Type="http://schemas.openxmlformats.org/officeDocument/2006/relationships/image" Target="../media/image2449.png"/><Relationship Id="rId628" Type="http://schemas.openxmlformats.org/officeDocument/2006/relationships/image" Target="../media/image2477.png"/><Relationship Id="rId225" Type="http://schemas.openxmlformats.org/officeDocument/2006/relationships/customXml" Target="../ink/ink2261.xml"/><Relationship Id="rId267" Type="http://schemas.openxmlformats.org/officeDocument/2006/relationships/customXml" Target="../ink/ink2282.xml"/><Relationship Id="rId432" Type="http://schemas.openxmlformats.org/officeDocument/2006/relationships/image" Target="../media/image2379.png"/><Relationship Id="rId474" Type="http://schemas.openxmlformats.org/officeDocument/2006/relationships/image" Target="../media/image2400.png"/><Relationship Id="rId127" Type="http://schemas.openxmlformats.org/officeDocument/2006/relationships/customXml" Target="../ink/ink2212.xml"/><Relationship Id="rId31" Type="http://schemas.openxmlformats.org/officeDocument/2006/relationships/customXml" Target="../ink/ink2164.xml"/><Relationship Id="rId73" Type="http://schemas.openxmlformats.org/officeDocument/2006/relationships/customXml" Target="../ink/ink2185.xml"/><Relationship Id="rId169" Type="http://schemas.openxmlformats.org/officeDocument/2006/relationships/customXml" Target="../ink/ink2233.xml"/><Relationship Id="rId334" Type="http://schemas.openxmlformats.org/officeDocument/2006/relationships/image" Target="../media/image2330.png"/><Relationship Id="rId376" Type="http://schemas.openxmlformats.org/officeDocument/2006/relationships/image" Target="../media/image2351.png"/><Relationship Id="rId541" Type="http://schemas.openxmlformats.org/officeDocument/2006/relationships/customXml" Target="../ink/ink2419.xml"/><Relationship Id="rId583" Type="http://schemas.openxmlformats.org/officeDocument/2006/relationships/customXml" Target="../ink/ink2440.xml"/><Relationship Id="rId639" Type="http://schemas.openxmlformats.org/officeDocument/2006/relationships/customXml" Target="../ink/ink2468.xml"/><Relationship Id="rId4" Type="http://schemas.openxmlformats.org/officeDocument/2006/relationships/image" Target="../media/image2165.png"/><Relationship Id="rId180" Type="http://schemas.openxmlformats.org/officeDocument/2006/relationships/image" Target="../media/image2253.png"/><Relationship Id="rId236" Type="http://schemas.openxmlformats.org/officeDocument/2006/relationships/image" Target="../media/image2281.png"/><Relationship Id="rId278" Type="http://schemas.openxmlformats.org/officeDocument/2006/relationships/image" Target="../media/image2302.png"/><Relationship Id="rId401" Type="http://schemas.openxmlformats.org/officeDocument/2006/relationships/customXml" Target="../ink/ink2349.xml"/><Relationship Id="rId443" Type="http://schemas.openxmlformats.org/officeDocument/2006/relationships/customXml" Target="../ink/ink2370.xml"/><Relationship Id="rId650" Type="http://schemas.openxmlformats.org/officeDocument/2006/relationships/image" Target="../media/image2488.png"/><Relationship Id="rId303" Type="http://schemas.openxmlformats.org/officeDocument/2006/relationships/customXml" Target="../ink/ink2300.xml"/><Relationship Id="rId485" Type="http://schemas.openxmlformats.org/officeDocument/2006/relationships/customXml" Target="../ink/ink2391.xml"/><Relationship Id="rId42" Type="http://schemas.openxmlformats.org/officeDocument/2006/relationships/image" Target="../media/image2184.png"/><Relationship Id="rId84" Type="http://schemas.openxmlformats.org/officeDocument/2006/relationships/image" Target="../media/image2205.png"/><Relationship Id="rId138" Type="http://schemas.openxmlformats.org/officeDocument/2006/relationships/image" Target="../media/image2232.png"/><Relationship Id="rId345" Type="http://schemas.openxmlformats.org/officeDocument/2006/relationships/customXml" Target="../ink/ink2321.xml"/><Relationship Id="rId387" Type="http://schemas.openxmlformats.org/officeDocument/2006/relationships/customXml" Target="../ink/ink2342.xml"/><Relationship Id="rId510" Type="http://schemas.openxmlformats.org/officeDocument/2006/relationships/image" Target="../media/image2418.png"/><Relationship Id="rId552" Type="http://schemas.openxmlformats.org/officeDocument/2006/relationships/image" Target="../media/image2439.png"/><Relationship Id="rId594" Type="http://schemas.openxmlformats.org/officeDocument/2006/relationships/image" Target="../media/image2460.png"/><Relationship Id="rId608" Type="http://schemas.openxmlformats.org/officeDocument/2006/relationships/image" Target="../media/image2467.png"/><Relationship Id="rId191" Type="http://schemas.openxmlformats.org/officeDocument/2006/relationships/customXml" Target="../ink/ink2244.xml"/><Relationship Id="rId205" Type="http://schemas.openxmlformats.org/officeDocument/2006/relationships/customXml" Target="../ink/ink2251.xml"/><Relationship Id="rId247" Type="http://schemas.openxmlformats.org/officeDocument/2006/relationships/customXml" Target="../ink/ink2272.xml"/><Relationship Id="rId412" Type="http://schemas.openxmlformats.org/officeDocument/2006/relationships/image" Target="../media/image2369.png"/><Relationship Id="rId107" Type="http://schemas.openxmlformats.org/officeDocument/2006/relationships/customXml" Target="../ink/ink2202.xml"/><Relationship Id="rId289" Type="http://schemas.openxmlformats.org/officeDocument/2006/relationships/customXml" Target="../ink/ink2293.xml"/><Relationship Id="rId454" Type="http://schemas.openxmlformats.org/officeDocument/2006/relationships/image" Target="../media/image2390.png"/><Relationship Id="rId496" Type="http://schemas.openxmlformats.org/officeDocument/2006/relationships/image" Target="../media/image2411.png"/><Relationship Id="rId661" Type="http://schemas.openxmlformats.org/officeDocument/2006/relationships/customXml" Target="../ink/ink2479.xml"/><Relationship Id="rId11" Type="http://schemas.openxmlformats.org/officeDocument/2006/relationships/customXml" Target="../ink/ink2154.xml"/><Relationship Id="rId53" Type="http://schemas.openxmlformats.org/officeDocument/2006/relationships/customXml" Target="../ink/ink2175.xml"/><Relationship Id="rId149" Type="http://schemas.openxmlformats.org/officeDocument/2006/relationships/customXml" Target="../ink/ink2223.xml"/><Relationship Id="rId314" Type="http://schemas.openxmlformats.org/officeDocument/2006/relationships/image" Target="../media/image2320.png"/><Relationship Id="rId356" Type="http://schemas.openxmlformats.org/officeDocument/2006/relationships/image" Target="../media/image2341.png"/><Relationship Id="rId398" Type="http://schemas.openxmlformats.org/officeDocument/2006/relationships/image" Target="../media/image2362.png"/><Relationship Id="rId521" Type="http://schemas.openxmlformats.org/officeDocument/2006/relationships/customXml" Target="../ink/ink2409.xml"/><Relationship Id="rId563" Type="http://schemas.openxmlformats.org/officeDocument/2006/relationships/customXml" Target="../ink/ink2430.xml"/><Relationship Id="rId619" Type="http://schemas.openxmlformats.org/officeDocument/2006/relationships/customXml" Target="../ink/ink2458.xml"/><Relationship Id="rId95" Type="http://schemas.openxmlformats.org/officeDocument/2006/relationships/customXml" Target="../ink/ink2196.xml"/><Relationship Id="rId160" Type="http://schemas.openxmlformats.org/officeDocument/2006/relationships/image" Target="../media/image2243.png"/><Relationship Id="rId216" Type="http://schemas.openxmlformats.org/officeDocument/2006/relationships/image" Target="../media/image2271.png"/><Relationship Id="rId423" Type="http://schemas.openxmlformats.org/officeDocument/2006/relationships/customXml" Target="../ink/ink2360.xml"/><Relationship Id="rId258" Type="http://schemas.openxmlformats.org/officeDocument/2006/relationships/image" Target="../media/image2292.png"/><Relationship Id="rId465" Type="http://schemas.openxmlformats.org/officeDocument/2006/relationships/customXml" Target="../ink/ink2381.xml"/><Relationship Id="rId630" Type="http://schemas.openxmlformats.org/officeDocument/2006/relationships/image" Target="../media/image2478.png"/><Relationship Id="rId22" Type="http://schemas.openxmlformats.org/officeDocument/2006/relationships/image" Target="../media/image2174.png"/><Relationship Id="rId64" Type="http://schemas.openxmlformats.org/officeDocument/2006/relationships/image" Target="../media/image2195.png"/><Relationship Id="rId118" Type="http://schemas.openxmlformats.org/officeDocument/2006/relationships/image" Target="../media/image2222.png"/><Relationship Id="rId325" Type="http://schemas.openxmlformats.org/officeDocument/2006/relationships/customXml" Target="../ink/ink2311.xml"/><Relationship Id="rId367" Type="http://schemas.openxmlformats.org/officeDocument/2006/relationships/customXml" Target="../ink/ink2332.xml"/><Relationship Id="rId532" Type="http://schemas.openxmlformats.org/officeDocument/2006/relationships/image" Target="../media/image2429.png"/><Relationship Id="rId574" Type="http://schemas.openxmlformats.org/officeDocument/2006/relationships/image" Target="../media/image2450.png"/><Relationship Id="rId171" Type="http://schemas.openxmlformats.org/officeDocument/2006/relationships/customXml" Target="../ink/ink2234.xml"/><Relationship Id="rId227" Type="http://schemas.openxmlformats.org/officeDocument/2006/relationships/customXml" Target="../ink/ink2262.xml"/><Relationship Id="rId269" Type="http://schemas.openxmlformats.org/officeDocument/2006/relationships/customXml" Target="../ink/ink2283.xml"/><Relationship Id="rId434" Type="http://schemas.openxmlformats.org/officeDocument/2006/relationships/image" Target="../media/image2380.png"/><Relationship Id="rId476" Type="http://schemas.openxmlformats.org/officeDocument/2006/relationships/image" Target="../media/image2401.png"/><Relationship Id="rId641" Type="http://schemas.openxmlformats.org/officeDocument/2006/relationships/customXml" Target="../ink/ink2469.xml"/><Relationship Id="rId33" Type="http://schemas.openxmlformats.org/officeDocument/2006/relationships/customXml" Target="../ink/ink2165.xml"/><Relationship Id="rId129" Type="http://schemas.openxmlformats.org/officeDocument/2006/relationships/customXml" Target="../ink/ink2213.xml"/><Relationship Id="rId280" Type="http://schemas.openxmlformats.org/officeDocument/2006/relationships/image" Target="../media/image2303.png"/><Relationship Id="rId336" Type="http://schemas.openxmlformats.org/officeDocument/2006/relationships/image" Target="../media/image2331.png"/><Relationship Id="rId501" Type="http://schemas.openxmlformats.org/officeDocument/2006/relationships/customXml" Target="../ink/ink2399.xml"/><Relationship Id="rId543" Type="http://schemas.openxmlformats.org/officeDocument/2006/relationships/customXml" Target="../ink/ink2420.xml"/><Relationship Id="rId75" Type="http://schemas.openxmlformats.org/officeDocument/2006/relationships/customXml" Target="../ink/ink2186.xml"/><Relationship Id="rId140" Type="http://schemas.openxmlformats.org/officeDocument/2006/relationships/image" Target="../media/image2233.png"/><Relationship Id="rId182" Type="http://schemas.openxmlformats.org/officeDocument/2006/relationships/image" Target="../media/image2254.png"/><Relationship Id="rId378" Type="http://schemas.openxmlformats.org/officeDocument/2006/relationships/image" Target="../media/image2352.png"/><Relationship Id="rId403" Type="http://schemas.openxmlformats.org/officeDocument/2006/relationships/customXml" Target="../ink/ink2350.xml"/><Relationship Id="rId585" Type="http://schemas.openxmlformats.org/officeDocument/2006/relationships/customXml" Target="../ink/ink2441.xml"/><Relationship Id="rId6" Type="http://schemas.openxmlformats.org/officeDocument/2006/relationships/image" Target="../media/image2166.png"/><Relationship Id="rId238" Type="http://schemas.openxmlformats.org/officeDocument/2006/relationships/image" Target="../media/image2282.png"/><Relationship Id="rId445" Type="http://schemas.openxmlformats.org/officeDocument/2006/relationships/customXml" Target="../ink/ink2371.xml"/><Relationship Id="rId487" Type="http://schemas.openxmlformats.org/officeDocument/2006/relationships/customXml" Target="../ink/ink2392.xml"/><Relationship Id="rId610" Type="http://schemas.openxmlformats.org/officeDocument/2006/relationships/image" Target="../media/image2468.png"/><Relationship Id="rId652" Type="http://schemas.openxmlformats.org/officeDocument/2006/relationships/image" Target="../media/image2489.png"/><Relationship Id="rId291" Type="http://schemas.openxmlformats.org/officeDocument/2006/relationships/customXml" Target="../ink/ink2294.xml"/><Relationship Id="rId305" Type="http://schemas.openxmlformats.org/officeDocument/2006/relationships/customXml" Target="../ink/ink2301.xml"/><Relationship Id="rId347" Type="http://schemas.openxmlformats.org/officeDocument/2006/relationships/customXml" Target="../ink/ink2322.xml"/><Relationship Id="rId512" Type="http://schemas.openxmlformats.org/officeDocument/2006/relationships/image" Target="../media/image2419.png"/><Relationship Id="rId44" Type="http://schemas.openxmlformats.org/officeDocument/2006/relationships/image" Target="../media/image2185.png"/><Relationship Id="rId86" Type="http://schemas.openxmlformats.org/officeDocument/2006/relationships/image" Target="../media/image2206.png"/><Relationship Id="rId151" Type="http://schemas.openxmlformats.org/officeDocument/2006/relationships/customXml" Target="../ink/ink2224.xml"/><Relationship Id="rId389" Type="http://schemas.openxmlformats.org/officeDocument/2006/relationships/customXml" Target="../ink/ink2343.xml"/><Relationship Id="rId554" Type="http://schemas.openxmlformats.org/officeDocument/2006/relationships/image" Target="../media/image2440.png"/><Relationship Id="rId596" Type="http://schemas.openxmlformats.org/officeDocument/2006/relationships/image" Target="../media/image2461.png"/><Relationship Id="rId193" Type="http://schemas.openxmlformats.org/officeDocument/2006/relationships/customXml" Target="../ink/ink2245.xml"/><Relationship Id="rId207" Type="http://schemas.openxmlformats.org/officeDocument/2006/relationships/customXml" Target="../ink/ink2252.xml"/><Relationship Id="rId249" Type="http://schemas.openxmlformats.org/officeDocument/2006/relationships/customXml" Target="../ink/ink2273.xml"/><Relationship Id="rId414" Type="http://schemas.openxmlformats.org/officeDocument/2006/relationships/image" Target="../media/image2370.png"/><Relationship Id="rId456" Type="http://schemas.openxmlformats.org/officeDocument/2006/relationships/image" Target="../media/image2391.png"/><Relationship Id="rId498" Type="http://schemas.openxmlformats.org/officeDocument/2006/relationships/image" Target="../media/image2412.png"/><Relationship Id="rId621" Type="http://schemas.openxmlformats.org/officeDocument/2006/relationships/customXml" Target="../ink/ink2459.xml"/><Relationship Id="rId663" Type="http://schemas.openxmlformats.org/officeDocument/2006/relationships/customXml" Target="../ink/ink2480.xml"/><Relationship Id="rId13" Type="http://schemas.openxmlformats.org/officeDocument/2006/relationships/customXml" Target="../ink/ink2155.xml"/><Relationship Id="rId109" Type="http://schemas.openxmlformats.org/officeDocument/2006/relationships/customXml" Target="../ink/ink2203.xml"/><Relationship Id="rId260" Type="http://schemas.openxmlformats.org/officeDocument/2006/relationships/image" Target="../media/image2293.png"/><Relationship Id="rId316" Type="http://schemas.openxmlformats.org/officeDocument/2006/relationships/image" Target="../media/image2321.png"/><Relationship Id="rId523" Type="http://schemas.openxmlformats.org/officeDocument/2006/relationships/customXml" Target="../ink/ink2410.xml"/><Relationship Id="rId55" Type="http://schemas.openxmlformats.org/officeDocument/2006/relationships/customXml" Target="../ink/ink2176.xml"/><Relationship Id="rId97" Type="http://schemas.openxmlformats.org/officeDocument/2006/relationships/customXml" Target="../ink/ink2197.xml"/><Relationship Id="rId120" Type="http://schemas.openxmlformats.org/officeDocument/2006/relationships/image" Target="../media/image2223.png"/><Relationship Id="rId358" Type="http://schemas.openxmlformats.org/officeDocument/2006/relationships/image" Target="../media/image2342.png"/><Relationship Id="rId565" Type="http://schemas.openxmlformats.org/officeDocument/2006/relationships/customXml" Target="../ink/ink2431.xml"/><Relationship Id="rId162" Type="http://schemas.openxmlformats.org/officeDocument/2006/relationships/image" Target="../media/image2244.png"/><Relationship Id="rId218" Type="http://schemas.openxmlformats.org/officeDocument/2006/relationships/image" Target="../media/image2272.png"/><Relationship Id="rId425" Type="http://schemas.openxmlformats.org/officeDocument/2006/relationships/customXml" Target="../ink/ink2361.xml"/><Relationship Id="rId467" Type="http://schemas.openxmlformats.org/officeDocument/2006/relationships/customXml" Target="../ink/ink2382.xml"/><Relationship Id="rId632" Type="http://schemas.openxmlformats.org/officeDocument/2006/relationships/image" Target="../media/image2479.png"/><Relationship Id="rId271" Type="http://schemas.openxmlformats.org/officeDocument/2006/relationships/customXml" Target="../ink/ink2284.xml"/><Relationship Id="rId24" Type="http://schemas.openxmlformats.org/officeDocument/2006/relationships/image" Target="../media/image2175.png"/><Relationship Id="rId66" Type="http://schemas.openxmlformats.org/officeDocument/2006/relationships/image" Target="../media/image2196.png"/><Relationship Id="rId131" Type="http://schemas.openxmlformats.org/officeDocument/2006/relationships/customXml" Target="../ink/ink2214.xml"/><Relationship Id="rId327" Type="http://schemas.openxmlformats.org/officeDocument/2006/relationships/customXml" Target="../ink/ink2312.xml"/><Relationship Id="rId369" Type="http://schemas.openxmlformats.org/officeDocument/2006/relationships/customXml" Target="../ink/ink2333.xml"/><Relationship Id="rId534" Type="http://schemas.openxmlformats.org/officeDocument/2006/relationships/image" Target="../media/image2430.png"/><Relationship Id="rId576" Type="http://schemas.openxmlformats.org/officeDocument/2006/relationships/image" Target="../media/image2451.png"/><Relationship Id="rId173" Type="http://schemas.openxmlformats.org/officeDocument/2006/relationships/customXml" Target="../ink/ink2235.xml"/><Relationship Id="rId229" Type="http://schemas.openxmlformats.org/officeDocument/2006/relationships/customXml" Target="../ink/ink2263.xml"/><Relationship Id="rId380" Type="http://schemas.openxmlformats.org/officeDocument/2006/relationships/image" Target="../media/image2353.png"/><Relationship Id="rId436" Type="http://schemas.openxmlformats.org/officeDocument/2006/relationships/image" Target="../media/image2381.png"/><Relationship Id="rId601" Type="http://schemas.openxmlformats.org/officeDocument/2006/relationships/customXml" Target="../ink/ink2449.xml"/><Relationship Id="rId643" Type="http://schemas.openxmlformats.org/officeDocument/2006/relationships/customXml" Target="../ink/ink2470.xml"/><Relationship Id="rId240" Type="http://schemas.openxmlformats.org/officeDocument/2006/relationships/image" Target="../media/image2283.png"/><Relationship Id="rId478" Type="http://schemas.openxmlformats.org/officeDocument/2006/relationships/image" Target="../media/image2402.png"/><Relationship Id="rId35" Type="http://schemas.openxmlformats.org/officeDocument/2006/relationships/customXml" Target="../ink/ink2166.xml"/><Relationship Id="rId77" Type="http://schemas.openxmlformats.org/officeDocument/2006/relationships/customXml" Target="../ink/ink2187.xml"/><Relationship Id="rId100" Type="http://schemas.openxmlformats.org/officeDocument/2006/relationships/image" Target="../media/image2213.png"/><Relationship Id="rId282" Type="http://schemas.openxmlformats.org/officeDocument/2006/relationships/image" Target="../media/image2304.png"/><Relationship Id="rId338" Type="http://schemas.openxmlformats.org/officeDocument/2006/relationships/image" Target="../media/image2332.png"/><Relationship Id="rId503" Type="http://schemas.openxmlformats.org/officeDocument/2006/relationships/customXml" Target="../ink/ink2400.xml"/><Relationship Id="rId545" Type="http://schemas.openxmlformats.org/officeDocument/2006/relationships/customXml" Target="../ink/ink2421.xml"/><Relationship Id="rId587" Type="http://schemas.openxmlformats.org/officeDocument/2006/relationships/customXml" Target="../ink/ink2442.xml"/><Relationship Id="rId8" Type="http://schemas.openxmlformats.org/officeDocument/2006/relationships/image" Target="../media/image2167.png"/><Relationship Id="rId142" Type="http://schemas.openxmlformats.org/officeDocument/2006/relationships/image" Target="../media/image2234.png"/><Relationship Id="rId184" Type="http://schemas.openxmlformats.org/officeDocument/2006/relationships/image" Target="../media/image2255.png"/><Relationship Id="rId391" Type="http://schemas.openxmlformats.org/officeDocument/2006/relationships/customXml" Target="../ink/ink2344.xml"/><Relationship Id="rId405" Type="http://schemas.openxmlformats.org/officeDocument/2006/relationships/customXml" Target="../ink/ink2351.xml"/><Relationship Id="rId447" Type="http://schemas.openxmlformats.org/officeDocument/2006/relationships/customXml" Target="../ink/ink2372.xml"/><Relationship Id="rId612" Type="http://schemas.openxmlformats.org/officeDocument/2006/relationships/image" Target="../media/image2469.png"/><Relationship Id="rId251" Type="http://schemas.openxmlformats.org/officeDocument/2006/relationships/customXml" Target="../ink/ink2274.xml"/><Relationship Id="rId489" Type="http://schemas.openxmlformats.org/officeDocument/2006/relationships/customXml" Target="../ink/ink2393.xml"/><Relationship Id="rId654" Type="http://schemas.openxmlformats.org/officeDocument/2006/relationships/image" Target="../media/image2490.png"/><Relationship Id="rId46" Type="http://schemas.openxmlformats.org/officeDocument/2006/relationships/image" Target="../media/image2186.png"/><Relationship Id="rId293" Type="http://schemas.openxmlformats.org/officeDocument/2006/relationships/customXml" Target="../ink/ink2295.xml"/><Relationship Id="rId307" Type="http://schemas.openxmlformats.org/officeDocument/2006/relationships/customXml" Target="../ink/ink2302.xml"/><Relationship Id="rId349" Type="http://schemas.openxmlformats.org/officeDocument/2006/relationships/customXml" Target="../ink/ink2323.xml"/><Relationship Id="rId514" Type="http://schemas.openxmlformats.org/officeDocument/2006/relationships/image" Target="../media/image2420.png"/><Relationship Id="rId556" Type="http://schemas.openxmlformats.org/officeDocument/2006/relationships/image" Target="../media/image2441.png"/><Relationship Id="rId88" Type="http://schemas.openxmlformats.org/officeDocument/2006/relationships/image" Target="../media/image2207.png"/><Relationship Id="rId111" Type="http://schemas.openxmlformats.org/officeDocument/2006/relationships/customXml" Target="../ink/ink2204.xml"/><Relationship Id="rId153" Type="http://schemas.openxmlformats.org/officeDocument/2006/relationships/customXml" Target="../ink/ink2225.xml"/><Relationship Id="rId195" Type="http://schemas.openxmlformats.org/officeDocument/2006/relationships/customXml" Target="../ink/ink2246.xml"/><Relationship Id="rId209" Type="http://schemas.openxmlformats.org/officeDocument/2006/relationships/customXml" Target="../ink/ink2253.xml"/><Relationship Id="rId360" Type="http://schemas.openxmlformats.org/officeDocument/2006/relationships/image" Target="../media/image2343.png"/><Relationship Id="rId416" Type="http://schemas.openxmlformats.org/officeDocument/2006/relationships/image" Target="../media/image2371.png"/><Relationship Id="rId598" Type="http://schemas.openxmlformats.org/officeDocument/2006/relationships/image" Target="../media/image2462.png"/><Relationship Id="rId220" Type="http://schemas.openxmlformats.org/officeDocument/2006/relationships/image" Target="../media/image2273.png"/><Relationship Id="rId458" Type="http://schemas.openxmlformats.org/officeDocument/2006/relationships/image" Target="../media/image2392.png"/><Relationship Id="rId623" Type="http://schemas.openxmlformats.org/officeDocument/2006/relationships/customXml" Target="../ink/ink2460.xml"/><Relationship Id="rId665" Type="http://schemas.openxmlformats.org/officeDocument/2006/relationships/customXml" Target="../ink/ink2481.xml"/><Relationship Id="rId15" Type="http://schemas.openxmlformats.org/officeDocument/2006/relationships/customXml" Target="../ink/ink2156.xml"/><Relationship Id="rId57" Type="http://schemas.openxmlformats.org/officeDocument/2006/relationships/customXml" Target="../ink/ink2177.xml"/><Relationship Id="rId262" Type="http://schemas.openxmlformats.org/officeDocument/2006/relationships/image" Target="../media/image2294.png"/><Relationship Id="rId318" Type="http://schemas.openxmlformats.org/officeDocument/2006/relationships/image" Target="../media/image2322.png"/><Relationship Id="rId525" Type="http://schemas.openxmlformats.org/officeDocument/2006/relationships/customXml" Target="../ink/ink2411.xml"/><Relationship Id="rId567" Type="http://schemas.openxmlformats.org/officeDocument/2006/relationships/customXml" Target="../ink/ink2432.xml"/><Relationship Id="rId99" Type="http://schemas.openxmlformats.org/officeDocument/2006/relationships/customXml" Target="../ink/ink2198.xml"/><Relationship Id="rId122" Type="http://schemas.openxmlformats.org/officeDocument/2006/relationships/image" Target="../media/image2224.png"/><Relationship Id="rId164" Type="http://schemas.openxmlformats.org/officeDocument/2006/relationships/image" Target="../media/image2245.png"/><Relationship Id="rId371" Type="http://schemas.openxmlformats.org/officeDocument/2006/relationships/customXml" Target="../ink/ink2334.xml"/><Relationship Id="rId427" Type="http://schemas.openxmlformats.org/officeDocument/2006/relationships/customXml" Target="../ink/ink2362.xml"/><Relationship Id="rId469" Type="http://schemas.openxmlformats.org/officeDocument/2006/relationships/customXml" Target="../ink/ink2383.xml"/><Relationship Id="rId634" Type="http://schemas.openxmlformats.org/officeDocument/2006/relationships/image" Target="../media/image2480.png"/><Relationship Id="rId26" Type="http://schemas.openxmlformats.org/officeDocument/2006/relationships/image" Target="../media/image2176.png"/><Relationship Id="rId231" Type="http://schemas.openxmlformats.org/officeDocument/2006/relationships/customXml" Target="../ink/ink2264.xml"/><Relationship Id="rId273" Type="http://schemas.openxmlformats.org/officeDocument/2006/relationships/customXml" Target="../ink/ink2285.xml"/><Relationship Id="rId329" Type="http://schemas.openxmlformats.org/officeDocument/2006/relationships/customXml" Target="../ink/ink2313.xml"/><Relationship Id="rId480" Type="http://schemas.openxmlformats.org/officeDocument/2006/relationships/image" Target="../media/image2403.png"/><Relationship Id="rId536" Type="http://schemas.openxmlformats.org/officeDocument/2006/relationships/image" Target="../media/image2431.png"/><Relationship Id="rId68" Type="http://schemas.openxmlformats.org/officeDocument/2006/relationships/image" Target="../media/image2197.png"/><Relationship Id="rId133" Type="http://schemas.openxmlformats.org/officeDocument/2006/relationships/customXml" Target="../ink/ink2215.xml"/><Relationship Id="rId175" Type="http://schemas.openxmlformats.org/officeDocument/2006/relationships/customXml" Target="../ink/ink2236.xml"/><Relationship Id="rId340" Type="http://schemas.openxmlformats.org/officeDocument/2006/relationships/image" Target="../media/image2333.png"/><Relationship Id="rId578" Type="http://schemas.openxmlformats.org/officeDocument/2006/relationships/image" Target="../media/image2452.png"/><Relationship Id="rId200" Type="http://schemas.openxmlformats.org/officeDocument/2006/relationships/image" Target="../media/image2263.png"/><Relationship Id="rId382" Type="http://schemas.openxmlformats.org/officeDocument/2006/relationships/image" Target="../media/image2354.png"/><Relationship Id="rId438" Type="http://schemas.openxmlformats.org/officeDocument/2006/relationships/image" Target="../media/image2382.png"/><Relationship Id="rId603" Type="http://schemas.openxmlformats.org/officeDocument/2006/relationships/customXml" Target="../ink/ink2450.xml"/><Relationship Id="rId645" Type="http://schemas.openxmlformats.org/officeDocument/2006/relationships/customXml" Target="../ink/ink2471.xml"/><Relationship Id="rId242" Type="http://schemas.openxmlformats.org/officeDocument/2006/relationships/image" Target="../media/image2284.png"/><Relationship Id="rId284" Type="http://schemas.openxmlformats.org/officeDocument/2006/relationships/image" Target="../media/image2305.png"/><Relationship Id="rId491" Type="http://schemas.openxmlformats.org/officeDocument/2006/relationships/customXml" Target="../ink/ink2394.xml"/><Relationship Id="rId505" Type="http://schemas.openxmlformats.org/officeDocument/2006/relationships/customXml" Target="../ink/ink2401.xml"/><Relationship Id="rId37" Type="http://schemas.openxmlformats.org/officeDocument/2006/relationships/customXml" Target="../ink/ink2167.xml"/><Relationship Id="rId79" Type="http://schemas.openxmlformats.org/officeDocument/2006/relationships/customXml" Target="../ink/ink2188.xml"/><Relationship Id="rId102" Type="http://schemas.openxmlformats.org/officeDocument/2006/relationships/image" Target="../media/image2214.png"/><Relationship Id="rId144" Type="http://schemas.openxmlformats.org/officeDocument/2006/relationships/image" Target="../media/image2235.png"/><Relationship Id="rId547" Type="http://schemas.openxmlformats.org/officeDocument/2006/relationships/customXml" Target="../ink/ink2422.xml"/><Relationship Id="rId589" Type="http://schemas.openxmlformats.org/officeDocument/2006/relationships/customXml" Target="../ink/ink2443.xml"/><Relationship Id="rId90" Type="http://schemas.openxmlformats.org/officeDocument/2006/relationships/image" Target="../media/image2208.png"/><Relationship Id="rId186" Type="http://schemas.openxmlformats.org/officeDocument/2006/relationships/image" Target="../media/image2256.png"/><Relationship Id="rId351" Type="http://schemas.openxmlformats.org/officeDocument/2006/relationships/customXml" Target="../ink/ink2324.xml"/><Relationship Id="rId393" Type="http://schemas.openxmlformats.org/officeDocument/2006/relationships/customXml" Target="../ink/ink2345.xml"/><Relationship Id="rId407" Type="http://schemas.openxmlformats.org/officeDocument/2006/relationships/customXml" Target="../ink/ink2352.xml"/><Relationship Id="rId449" Type="http://schemas.openxmlformats.org/officeDocument/2006/relationships/customXml" Target="../ink/ink2373.xml"/><Relationship Id="rId614" Type="http://schemas.openxmlformats.org/officeDocument/2006/relationships/image" Target="../media/image2470.png"/><Relationship Id="rId656" Type="http://schemas.openxmlformats.org/officeDocument/2006/relationships/image" Target="../media/image2491.png"/><Relationship Id="rId211" Type="http://schemas.openxmlformats.org/officeDocument/2006/relationships/customXml" Target="../ink/ink2254.xml"/><Relationship Id="rId253" Type="http://schemas.openxmlformats.org/officeDocument/2006/relationships/customXml" Target="../ink/ink2275.xml"/><Relationship Id="rId295" Type="http://schemas.openxmlformats.org/officeDocument/2006/relationships/customXml" Target="../ink/ink2296.xml"/><Relationship Id="rId309" Type="http://schemas.openxmlformats.org/officeDocument/2006/relationships/customXml" Target="../ink/ink2303.xml"/><Relationship Id="rId460" Type="http://schemas.openxmlformats.org/officeDocument/2006/relationships/image" Target="../media/image2393.png"/><Relationship Id="rId516" Type="http://schemas.openxmlformats.org/officeDocument/2006/relationships/image" Target="../media/image2421.png"/><Relationship Id="rId48" Type="http://schemas.openxmlformats.org/officeDocument/2006/relationships/image" Target="../media/image2187.png"/><Relationship Id="rId113" Type="http://schemas.openxmlformats.org/officeDocument/2006/relationships/customXml" Target="../ink/ink2205.xml"/><Relationship Id="rId320" Type="http://schemas.openxmlformats.org/officeDocument/2006/relationships/image" Target="../media/image2323.png"/><Relationship Id="rId558" Type="http://schemas.openxmlformats.org/officeDocument/2006/relationships/image" Target="../media/image2442.png"/><Relationship Id="rId155" Type="http://schemas.openxmlformats.org/officeDocument/2006/relationships/customXml" Target="../ink/ink2226.xml"/><Relationship Id="rId197" Type="http://schemas.openxmlformats.org/officeDocument/2006/relationships/customXml" Target="../ink/ink2247.xml"/><Relationship Id="rId362" Type="http://schemas.openxmlformats.org/officeDocument/2006/relationships/image" Target="../media/image2344.png"/><Relationship Id="rId418" Type="http://schemas.openxmlformats.org/officeDocument/2006/relationships/image" Target="../media/image2372.png"/><Relationship Id="rId625" Type="http://schemas.openxmlformats.org/officeDocument/2006/relationships/customXml" Target="../ink/ink2461.xml"/><Relationship Id="rId222" Type="http://schemas.openxmlformats.org/officeDocument/2006/relationships/image" Target="../media/image2274.png"/><Relationship Id="rId264" Type="http://schemas.openxmlformats.org/officeDocument/2006/relationships/image" Target="../media/image2295.png"/><Relationship Id="rId471" Type="http://schemas.openxmlformats.org/officeDocument/2006/relationships/customXml" Target="../ink/ink2384.xml"/><Relationship Id="rId667" Type="http://schemas.openxmlformats.org/officeDocument/2006/relationships/customXml" Target="../ink/ink2482.xml"/><Relationship Id="rId17" Type="http://schemas.openxmlformats.org/officeDocument/2006/relationships/customXml" Target="../ink/ink2157.xml"/><Relationship Id="rId59" Type="http://schemas.openxmlformats.org/officeDocument/2006/relationships/customXml" Target="../ink/ink2178.xml"/><Relationship Id="rId124" Type="http://schemas.openxmlformats.org/officeDocument/2006/relationships/image" Target="../media/image2225.png"/><Relationship Id="rId527" Type="http://schemas.openxmlformats.org/officeDocument/2006/relationships/customXml" Target="../ink/ink2412.xml"/><Relationship Id="rId569" Type="http://schemas.openxmlformats.org/officeDocument/2006/relationships/customXml" Target="../ink/ink2433.xml"/><Relationship Id="rId70" Type="http://schemas.openxmlformats.org/officeDocument/2006/relationships/image" Target="../media/image2198.png"/><Relationship Id="rId166" Type="http://schemas.openxmlformats.org/officeDocument/2006/relationships/image" Target="../media/image2246.png"/><Relationship Id="rId331" Type="http://schemas.openxmlformats.org/officeDocument/2006/relationships/customXml" Target="../ink/ink2314.xml"/><Relationship Id="rId373" Type="http://schemas.openxmlformats.org/officeDocument/2006/relationships/customXml" Target="../ink/ink2335.xml"/><Relationship Id="rId429" Type="http://schemas.openxmlformats.org/officeDocument/2006/relationships/customXml" Target="../ink/ink2363.xml"/><Relationship Id="rId580" Type="http://schemas.openxmlformats.org/officeDocument/2006/relationships/image" Target="../media/image2453.png"/><Relationship Id="rId636" Type="http://schemas.openxmlformats.org/officeDocument/2006/relationships/image" Target="../media/image2481.png"/><Relationship Id="rId1" Type="http://schemas.openxmlformats.org/officeDocument/2006/relationships/tags" Target="../tags/tag1.xml"/><Relationship Id="rId233" Type="http://schemas.openxmlformats.org/officeDocument/2006/relationships/customXml" Target="../ink/ink2265.xml"/><Relationship Id="rId440" Type="http://schemas.openxmlformats.org/officeDocument/2006/relationships/image" Target="../media/image2383.png"/><Relationship Id="rId28" Type="http://schemas.openxmlformats.org/officeDocument/2006/relationships/image" Target="../media/image2177.png"/><Relationship Id="rId275" Type="http://schemas.openxmlformats.org/officeDocument/2006/relationships/customXml" Target="../ink/ink2286.xml"/><Relationship Id="rId300" Type="http://schemas.openxmlformats.org/officeDocument/2006/relationships/image" Target="../media/image2313.png"/><Relationship Id="rId482" Type="http://schemas.openxmlformats.org/officeDocument/2006/relationships/image" Target="../media/image2404.png"/><Relationship Id="rId538" Type="http://schemas.openxmlformats.org/officeDocument/2006/relationships/image" Target="../media/image2432.png"/><Relationship Id="rId81" Type="http://schemas.openxmlformats.org/officeDocument/2006/relationships/customXml" Target="../ink/ink2189.xml"/><Relationship Id="rId135" Type="http://schemas.openxmlformats.org/officeDocument/2006/relationships/customXml" Target="../ink/ink2216.xml"/><Relationship Id="rId177" Type="http://schemas.openxmlformats.org/officeDocument/2006/relationships/customXml" Target="../ink/ink2237.xml"/><Relationship Id="rId342" Type="http://schemas.openxmlformats.org/officeDocument/2006/relationships/image" Target="../media/image2334.png"/><Relationship Id="rId384" Type="http://schemas.openxmlformats.org/officeDocument/2006/relationships/image" Target="../media/image2355.png"/><Relationship Id="rId591" Type="http://schemas.openxmlformats.org/officeDocument/2006/relationships/customXml" Target="../ink/ink2444.xml"/><Relationship Id="rId605" Type="http://schemas.openxmlformats.org/officeDocument/2006/relationships/customXml" Target="../ink/ink2451.xml"/><Relationship Id="rId202" Type="http://schemas.openxmlformats.org/officeDocument/2006/relationships/image" Target="../media/image2264.png"/><Relationship Id="rId244" Type="http://schemas.openxmlformats.org/officeDocument/2006/relationships/image" Target="../media/image2285.png"/><Relationship Id="rId647" Type="http://schemas.openxmlformats.org/officeDocument/2006/relationships/customXml" Target="../ink/ink2472.xml"/><Relationship Id="rId39" Type="http://schemas.openxmlformats.org/officeDocument/2006/relationships/customXml" Target="../ink/ink2168.xml"/><Relationship Id="rId286" Type="http://schemas.openxmlformats.org/officeDocument/2006/relationships/image" Target="../media/image2306.png"/><Relationship Id="rId451" Type="http://schemas.openxmlformats.org/officeDocument/2006/relationships/customXml" Target="../ink/ink2374.xml"/><Relationship Id="rId493" Type="http://schemas.openxmlformats.org/officeDocument/2006/relationships/customXml" Target="../ink/ink2395.xml"/><Relationship Id="rId507" Type="http://schemas.openxmlformats.org/officeDocument/2006/relationships/customXml" Target="../ink/ink2402.xml"/><Relationship Id="rId549" Type="http://schemas.openxmlformats.org/officeDocument/2006/relationships/customXml" Target="../ink/ink2423.xml"/><Relationship Id="rId50" Type="http://schemas.openxmlformats.org/officeDocument/2006/relationships/image" Target="../media/image2188.png"/><Relationship Id="rId104" Type="http://schemas.openxmlformats.org/officeDocument/2006/relationships/image" Target="../media/image2215.png"/><Relationship Id="rId146" Type="http://schemas.openxmlformats.org/officeDocument/2006/relationships/image" Target="../media/image2236.png"/><Relationship Id="rId188" Type="http://schemas.openxmlformats.org/officeDocument/2006/relationships/image" Target="../media/image2257.png"/><Relationship Id="rId311" Type="http://schemas.openxmlformats.org/officeDocument/2006/relationships/customXml" Target="../ink/ink2304.xml"/><Relationship Id="rId353" Type="http://schemas.openxmlformats.org/officeDocument/2006/relationships/customXml" Target="../ink/ink2325.xml"/><Relationship Id="rId395" Type="http://schemas.openxmlformats.org/officeDocument/2006/relationships/customXml" Target="../ink/ink2346.xml"/><Relationship Id="rId409" Type="http://schemas.openxmlformats.org/officeDocument/2006/relationships/customXml" Target="../ink/ink2353.xml"/><Relationship Id="rId560" Type="http://schemas.openxmlformats.org/officeDocument/2006/relationships/image" Target="../media/image2443.png"/><Relationship Id="rId92" Type="http://schemas.openxmlformats.org/officeDocument/2006/relationships/image" Target="../media/image2209.png"/><Relationship Id="rId213" Type="http://schemas.openxmlformats.org/officeDocument/2006/relationships/customXml" Target="../ink/ink2255.xml"/><Relationship Id="rId420" Type="http://schemas.openxmlformats.org/officeDocument/2006/relationships/image" Target="../media/image2373.png"/><Relationship Id="rId616" Type="http://schemas.openxmlformats.org/officeDocument/2006/relationships/image" Target="../media/image2471.png"/><Relationship Id="rId658" Type="http://schemas.openxmlformats.org/officeDocument/2006/relationships/image" Target="../media/image2492.png"/><Relationship Id="rId255" Type="http://schemas.openxmlformats.org/officeDocument/2006/relationships/customXml" Target="../ink/ink2276.xml"/><Relationship Id="rId297" Type="http://schemas.openxmlformats.org/officeDocument/2006/relationships/customXml" Target="../ink/ink2297.xml"/><Relationship Id="rId462" Type="http://schemas.openxmlformats.org/officeDocument/2006/relationships/image" Target="../media/image2394.png"/><Relationship Id="rId518" Type="http://schemas.openxmlformats.org/officeDocument/2006/relationships/image" Target="../media/image2422.png"/><Relationship Id="rId115" Type="http://schemas.openxmlformats.org/officeDocument/2006/relationships/customXml" Target="../ink/ink2206.xml"/><Relationship Id="rId157" Type="http://schemas.openxmlformats.org/officeDocument/2006/relationships/customXml" Target="../ink/ink2227.xml"/><Relationship Id="rId322" Type="http://schemas.openxmlformats.org/officeDocument/2006/relationships/image" Target="../media/image2324.png"/><Relationship Id="rId364" Type="http://schemas.openxmlformats.org/officeDocument/2006/relationships/image" Target="../media/image2345.png"/><Relationship Id="rId61" Type="http://schemas.openxmlformats.org/officeDocument/2006/relationships/customXml" Target="../ink/ink2179.xml"/><Relationship Id="rId199" Type="http://schemas.openxmlformats.org/officeDocument/2006/relationships/customXml" Target="../ink/ink2248.xml"/><Relationship Id="rId571" Type="http://schemas.openxmlformats.org/officeDocument/2006/relationships/customXml" Target="../ink/ink2434.xml"/><Relationship Id="rId627" Type="http://schemas.openxmlformats.org/officeDocument/2006/relationships/customXml" Target="../ink/ink2462.xml"/><Relationship Id="rId19" Type="http://schemas.openxmlformats.org/officeDocument/2006/relationships/customXml" Target="../ink/ink2158.xml"/><Relationship Id="rId224" Type="http://schemas.openxmlformats.org/officeDocument/2006/relationships/image" Target="../media/image2275.png"/><Relationship Id="rId266" Type="http://schemas.openxmlformats.org/officeDocument/2006/relationships/image" Target="../media/image2296.png"/><Relationship Id="rId431" Type="http://schemas.openxmlformats.org/officeDocument/2006/relationships/customXml" Target="../ink/ink2364.xml"/><Relationship Id="rId473" Type="http://schemas.openxmlformats.org/officeDocument/2006/relationships/customXml" Target="../ink/ink2385.xml"/><Relationship Id="rId529" Type="http://schemas.openxmlformats.org/officeDocument/2006/relationships/customXml" Target="../ink/ink2413.xml"/><Relationship Id="rId30" Type="http://schemas.openxmlformats.org/officeDocument/2006/relationships/image" Target="../media/image2178.png"/><Relationship Id="rId126" Type="http://schemas.openxmlformats.org/officeDocument/2006/relationships/image" Target="../media/image2226.png"/><Relationship Id="rId168" Type="http://schemas.openxmlformats.org/officeDocument/2006/relationships/image" Target="../media/image2247.png"/><Relationship Id="rId333" Type="http://schemas.openxmlformats.org/officeDocument/2006/relationships/customXml" Target="../ink/ink2315.xml"/><Relationship Id="rId540" Type="http://schemas.openxmlformats.org/officeDocument/2006/relationships/image" Target="../media/image2433.png"/><Relationship Id="rId72" Type="http://schemas.openxmlformats.org/officeDocument/2006/relationships/image" Target="../media/image2199.png"/><Relationship Id="rId375" Type="http://schemas.openxmlformats.org/officeDocument/2006/relationships/customXml" Target="../ink/ink2336.xml"/><Relationship Id="rId582" Type="http://schemas.openxmlformats.org/officeDocument/2006/relationships/image" Target="../media/image2454.png"/><Relationship Id="rId638" Type="http://schemas.openxmlformats.org/officeDocument/2006/relationships/image" Target="../media/image2482.png"/><Relationship Id="rId3" Type="http://schemas.openxmlformats.org/officeDocument/2006/relationships/customXml" Target="../ink/ink2150.xml"/><Relationship Id="rId235" Type="http://schemas.openxmlformats.org/officeDocument/2006/relationships/customXml" Target="../ink/ink2266.xml"/><Relationship Id="rId277" Type="http://schemas.openxmlformats.org/officeDocument/2006/relationships/customXml" Target="../ink/ink2287.xml"/><Relationship Id="rId400" Type="http://schemas.openxmlformats.org/officeDocument/2006/relationships/image" Target="../media/image2363.png"/><Relationship Id="rId442" Type="http://schemas.openxmlformats.org/officeDocument/2006/relationships/image" Target="../media/image2384.png"/><Relationship Id="rId484" Type="http://schemas.openxmlformats.org/officeDocument/2006/relationships/image" Target="../media/image2405.png"/><Relationship Id="rId137" Type="http://schemas.openxmlformats.org/officeDocument/2006/relationships/customXml" Target="../ink/ink2217.xml"/><Relationship Id="rId302" Type="http://schemas.openxmlformats.org/officeDocument/2006/relationships/image" Target="../media/image2314.png"/><Relationship Id="rId344" Type="http://schemas.openxmlformats.org/officeDocument/2006/relationships/image" Target="../media/image2335.png"/><Relationship Id="rId41" Type="http://schemas.openxmlformats.org/officeDocument/2006/relationships/customXml" Target="../ink/ink2169.xml"/><Relationship Id="rId83" Type="http://schemas.openxmlformats.org/officeDocument/2006/relationships/customXml" Target="../ink/ink2190.xml"/><Relationship Id="rId179" Type="http://schemas.openxmlformats.org/officeDocument/2006/relationships/customXml" Target="../ink/ink2238.xml"/><Relationship Id="rId386" Type="http://schemas.openxmlformats.org/officeDocument/2006/relationships/image" Target="../media/image2356.png"/><Relationship Id="rId551" Type="http://schemas.openxmlformats.org/officeDocument/2006/relationships/customXml" Target="../ink/ink2424.xml"/><Relationship Id="rId593" Type="http://schemas.openxmlformats.org/officeDocument/2006/relationships/customXml" Target="../ink/ink2445.xml"/><Relationship Id="rId607" Type="http://schemas.openxmlformats.org/officeDocument/2006/relationships/customXml" Target="../ink/ink2452.xml"/><Relationship Id="rId649" Type="http://schemas.openxmlformats.org/officeDocument/2006/relationships/customXml" Target="../ink/ink2473.xml"/><Relationship Id="rId190" Type="http://schemas.openxmlformats.org/officeDocument/2006/relationships/image" Target="../media/image2258.png"/><Relationship Id="rId204" Type="http://schemas.openxmlformats.org/officeDocument/2006/relationships/image" Target="../media/image2265.png"/><Relationship Id="rId246" Type="http://schemas.openxmlformats.org/officeDocument/2006/relationships/image" Target="../media/image2286.png"/><Relationship Id="rId288" Type="http://schemas.openxmlformats.org/officeDocument/2006/relationships/image" Target="../media/image2307.png"/><Relationship Id="rId411" Type="http://schemas.openxmlformats.org/officeDocument/2006/relationships/customXml" Target="../ink/ink2354.xml"/><Relationship Id="rId453" Type="http://schemas.openxmlformats.org/officeDocument/2006/relationships/customXml" Target="../ink/ink2375.xml"/><Relationship Id="rId509" Type="http://schemas.openxmlformats.org/officeDocument/2006/relationships/customXml" Target="../ink/ink2403.xml"/><Relationship Id="rId660" Type="http://schemas.openxmlformats.org/officeDocument/2006/relationships/image" Target="../media/image2493.png"/><Relationship Id="rId106" Type="http://schemas.openxmlformats.org/officeDocument/2006/relationships/image" Target="../media/image2216.png"/><Relationship Id="rId313" Type="http://schemas.openxmlformats.org/officeDocument/2006/relationships/customXml" Target="../ink/ink2305.xml"/><Relationship Id="rId495" Type="http://schemas.openxmlformats.org/officeDocument/2006/relationships/customXml" Target="../ink/ink2396.xml"/><Relationship Id="rId10" Type="http://schemas.openxmlformats.org/officeDocument/2006/relationships/image" Target="../media/image2168.png"/><Relationship Id="rId52" Type="http://schemas.openxmlformats.org/officeDocument/2006/relationships/image" Target="../media/image2189.png"/><Relationship Id="rId94" Type="http://schemas.openxmlformats.org/officeDocument/2006/relationships/image" Target="../media/image2210.png"/><Relationship Id="rId148" Type="http://schemas.openxmlformats.org/officeDocument/2006/relationships/image" Target="../media/image2237.png"/><Relationship Id="rId355" Type="http://schemas.openxmlformats.org/officeDocument/2006/relationships/customXml" Target="../ink/ink2326.xml"/><Relationship Id="rId397" Type="http://schemas.openxmlformats.org/officeDocument/2006/relationships/customXml" Target="../ink/ink2347.xml"/><Relationship Id="rId520" Type="http://schemas.openxmlformats.org/officeDocument/2006/relationships/image" Target="../media/image2423.png"/><Relationship Id="rId562" Type="http://schemas.openxmlformats.org/officeDocument/2006/relationships/image" Target="../media/image2444.png"/><Relationship Id="rId618" Type="http://schemas.openxmlformats.org/officeDocument/2006/relationships/image" Target="../media/image2472.png"/><Relationship Id="rId215" Type="http://schemas.openxmlformats.org/officeDocument/2006/relationships/customXml" Target="../ink/ink2256.xml"/><Relationship Id="rId257" Type="http://schemas.openxmlformats.org/officeDocument/2006/relationships/customXml" Target="../ink/ink2277.xml"/><Relationship Id="rId422" Type="http://schemas.openxmlformats.org/officeDocument/2006/relationships/image" Target="../media/image2374.png"/><Relationship Id="rId464" Type="http://schemas.openxmlformats.org/officeDocument/2006/relationships/image" Target="../media/image2395.png"/><Relationship Id="rId299" Type="http://schemas.openxmlformats.org/officeDocument/2006/relationships/customXml" Target="../ink/ink2298.xml"/><Relationship Id="rId63" Type="http://schemas.openxmlformats.org/officeDocument/2006/relationships/customXml" Target="../ink/ink2180.xml"/><Relationship Id="rId159" Type="http://schemas.openxmlformats.org/officeDocument/2006/relationships/customXml" Target="../ink/ink2228.xml"/><Relationship Id="rId366" Type="http://schemas.openxmlformats.org/officeDocument/2006/relationships/image" Target="../media/image2346.png"/><Relationship Id="rId573" Type="http://schemas.openxmlformats.org/officeDocument/2006/relationships/customXml" Target="../ink/ink2435.xml"/><Relationship Id="rId226" Type="http://schemas.openxmlformats.org/officeDocument/2006/relationships/image" Target="../media/image2276.png"/><Relationship Id="rId433" Type="http://schemas.openxmlformats.org/officeDocument/2006/relationships/customXml" Target="../ink/ink2365.xml"/><Relationship Id="rId640" Type="http://schemas.openxmlformats.org/officeDocument/2006/relationships/image" Target="../media/image2483.png"/><Relationship Id="rId74" Type="http://schemas.openxmlformats.org/officeDocument/2006/relationships/image" Target="../media/image2200.png"/><Relationship Id="rId377" Type="http://schemas.openxmlformats.org/officeDocument/2006/relationships/customXml" Target="../ink/ink2337.xml"/><Relationship Id="rId500" Type="http://schemas.openxmlformats.org/officeDocument/2006/relationships/image" Target="../media/image2413.png"/><Relationship Id="rId584" Type="http://schemas.openxmlformats.org/officeDocument/2006/relationships/image" Target="../media/image2455.png"/><Relationship Id="rId5" Type="http://schemas.openxmlformats.org/officeDocument/2006/relationships/customXml" Target="../ink/ink2151.xml"/><Relationship Id="rId237" Type="http://schemas.openxmlformats.org/officeDocument/2006/relationships/customXml" Target="../ink/ink2267.xml"/><Relationship Id="rId444" Type="http://schemas.openxmlformats.org/officeDocument/2006/relationships/image" Target="../media/image2385.png"/><Relationship Id="rId651" Type="http://schemas.openxmlformats.org/officeDocument/2006/relationships/customXml" Target="../ink/ink2474.xml"/><Relationship Id="rId290" Type="http://schemas.openxmlformats.org/officeDocument/2006/relationships/image" Target="../media/image2308.png"/><Relationship Id="rId304" Type="http://schemas.openxmlformats.org/officeDocument/2006/relationships/image" Target="../media/image2315.png"/><Relationship Id="rId388" Type="http://schemas.openxmlformats.org/officeDocument/2006/relationships/image" Target="../media/image2357.png"/><Relationship Id="rId511" Type="http://schemas.openxmlformats.org/officeDocument/2006/relationships/customXml" Target="../ink/ink2404.xml"/><Relationship Id="rId609" Type="http://schemas.openxmlformats.org/officeDocument/2006/relationships/customXml" Target="../ink/ink2453.xml"/><Relationship Id="rId85" Type="http://schemas.openxmlformats.org/officeDocument/2006/relationships/customXml" Target="../ink/ink2191.xml"/><Relationship Id="rId150" Type="http://schemas.openxmlformats.org/officeDocument/2006/relationships/image" Target="../media/image2238.png"/><Relationship Id="rId595" Type="http://schemas.openxmlformats.org/officeDocument/2006/relationships/customXml" Target="../ink/ink2446.xml"/><Relationship Id="rId248" Type="http://schemas.openxmlformats.org/officeDocument/2006/relationships/image" Target="../media/image2287.png"/><Relationship Id="rId455" Type="http://schemas.openxmlformats.org/officeDocument/2006/relationships/customXml" Target="../ink/ink2376.xml"/><Relationship Id="rId662" Type="http://schemas.openxmlformats.org/officeDocument/2006/relationships/image" Target="../media/image2494.png"/><Relationship Id="rId12" Type="http://schemas.openxmlformats.org/officeDocument/2006/relationships/image" Target="../media/image2169.png"/><Relationship Id="rId108" Type="http://schemas.openxmlformats.org/officeDocument/2006/relationships/image" Target="../media/image2217.png"/><Relationship Id="rId315" Type="http://schemas.openxmlformats.org/officeDocument/2006/relationships/customXml" Target="../ink/ink2306.xml"/><Relationship Id="rId522" Type="http://schemas.openxmlformats.org/officeDocument/2006/relationships/image" Target="../media/image2424.png"/><Relationship Id="rId96" Type="http://schemas.openxmlformats.org/officeDocument/2006/relationships/image" Target="../media/image2211.png"/><Relationship Id="rId161" Type="http://schemas.openxmlformats.org/officeDocument/2006/relationships/customXml" Target="../ink/ink2229.xml"/><Relationship Id="rId399" Type="http://schemas.openxmlformats.org/officeDocument/2006/relationships/customXml" Target="../ink/ink2348.xml"/><Relationship Id="rId259" Type="http://schemas.openxmlformats.org/officeDocument/2006/relationships/customXml" Target="../ink/ink2278.xml"/><Relationship Id="rId466" Type="http://schemas.openxmlformats.org/officeDocument/2006/relationships/image" Target="../media/image2396.png"/><Relationship Id="rId23" Type="http://schemas.openxmlformats.org/officeDocument/2006/relationships/customXml" Target="../ink/ink2160.xml"/><Relationship Id="rId119" Type="http://schemas.openxmlformats.org/officeDocument/2006/relationships/customXml" Target="../ink/ink2208.xml"/><Relationship Id="rId326" Type="http://schemas.openxmlformats.org/officeDocument/2006/relationships/image" Target="../media/image2326.png"/><Relationship Id="rId533" Type="http://schemas.openxmlformats.org/officeDocument/2006/relationships/customXml" Target="../ink/ink2415.xml"/><Relationship Id="rId172" Type="http://schemas.openxmlformats.org/officeDocument/2006/relationships/image" Target="../media/image2249.png"/><Relationship Id="rId477" Type="http://schemas.openxmlformats.org/officeDocument/2006/relationships/customXml" Target="../ink/ink2387.xml"/><Relationship Id="rId600" Type="http://schemas.openxmlformats.org/officeDocument/2006/relationships/image" Target="../media/image2463.png"/><Relationship Id="rId337" Type="http://schemas.openxmlformats.org/officeDocument/2006/relationships/customXml" Target="../ink/ink2317.xml"/><Relationship Id="rId34" Type="http://schemas.openxmlformats.org/officeDocument/2006/relationships/image" Target="../media/image2180.png"/><Relationship Id="rId544" Type="http://schemas.openxmlformats.org/officeDocument/2006/relationships/image" Target="../media/image2435.png"/><Relationship Id="rId183" Type="http://schemas.openxmlformats.org/officeDocument/2006/relationships/customXml" Target="../ink/ink2240.xml"/><Relationship Id="rId390" Type="http://schemas.openxmlformats.org/officeDocument/2006/relationships/image" Target="../media/image2358.png"/><Relationship Id="rId404" Type="http://schemas.openxmlformats.org/officeDocument/2006/relationships/image" Target="../media/image2365.png"/><Relationship Id="rId611" Type="http://schemas.openxmlformats.org/officeDocument/2006/relationships/customXml" Target="../ink/ink2454.xml"/><Relationship Id="rId250" Type="http://schemas.openxmlformats.org/officeDocument/2006/relationships/image" Target="../media/image2288.png"/><Relationship Id="rId488" Type="http://schemas.openxmlformats.org/officeDocument/2006/relationships/image" Target="../media/image2407.png"/><Relationship Id="rId45" Type="http://schemas.openxmlformats.org/officeDocument/2006/relationships/customXml" Target="../ink/ink2171.xml"/><Relationship Id="rId110" Type="http://schemas.openxmlformats.org/officeDocument/2006/relationships/image" Target="../media/image2218.png"/><Relationship Id="rId348" Type="http://schemas.openxmlformats.org/officeDocument/2006/relationships/image" Target="../media/image2337.png"/><Relationship Id="rId555" Type="http://schemas.openxmlformats.org/officeDocument/2006/relationships/customXml" Target="../ink/ink2426.xml"/><Relationship Id="rId194" Type="http://schemas.openxmlformats.org/officeDocument/2006/relationships/image" Target="../media/image2260.png"/><Relationship Id="rId208" Type="http://schemas.openxmlformats.org/officeDocument/2006/relationships/image" Target="../media/image2267.png"/><Relationship Id="rId415" Type="http://schemas.openxmlformats.org/officeDocument/2006/relationships/customXml" Target="../ink/ink2356.xml"/><Relationship Id="rId622" Type="http://schemas.openxmlformats.org/officeDocument/2006/relationships/image" Target="../media/image2474.png"/><Relationship Id="rId261" Type="http://schemas.openxmlformats.org/officeDocument/2006/relationships/customXml" Target="../ink/ink2279.xml"/><Relationship Id="rId499" Type="http://schemas.openxmlformats.org/officeDocument/2006/relationships/customXml" Target="../ink/ink2398.xml"/><Relationship Id="rId56" Type="http://schemas.openxmlformats.org/officeDocument/2006/relationships/image" Target="../media/image2191.png"/><Relationship Id="rId359" Type="http://schemas.openxmlformats.org/officeDocument/2006/relationships/customXml" Target="../ink/ink2328.xml"/><Relationship Id="rId566" Type="http://schemas.openxmlformats.org/officeDocument/2006/relationships/image" Target="../media/image2446.png"/><Relationship Id="rId121" Type="http://schemas.openxmlformats.org/officeDocument/2006/relationships/customXml" Target="../ink/ink2209.xml"/><Relationship Id="rId219" Type="http://schemas.openxmlformats.org/officeDocument/2006/relationships/customXml" Target="../ink/ink2258.xml"/><Relationship Id="rId426" Type="http://schemas.openxmlformats.org/officeDocument/2006/relationships/image" Target="../media/image2376.png"/><Relationship Id="rId633" Type="http://schemas.openxmlformats.org/officeDocument/2006/relationships/customXml" Target="../ink/ink2465.xml"/><Relationship Id="rId67" Type="http://schemas.openxmlformats.org/officeDocument/2006/relationships/customXml" Target="../ink/ink2182.xml"/><Relationship Id="rId272" Type="http://schemas.openxmlformats.org/officeDocument/2006/relationships/image" Target="../media/image2299.png"/><Relationship Id="rId577" Type="http://schemas.openxmlformats.org/officeDocument/2006/relationships/customXml" Target="../ink/ink2437.xml"/><Relationship Id="rId132" Type="http://schemas.openxmlformats.org/officeDocument/2006/relationships/image" Target="../media/image2229.png"/><Relationship Id="rId437" Type="http://schemas.openxmlformats.org/officeDocument/2006/relationships/customXml" Target="../ink/ink2367.xml"/><Relationship Id="rId644" Type="http://schemas.openxmlformats.org/officeDocument/2006/relationships/image" Target="../media/image2485.png"/><Relationship Id="rId283" Type="http://schemas.openxmlformats.org/officeDocument/2006/relationships/customXml" Target="../ink/ink2290.xml"/><Relationship Id="rId490" Type="http://schemas.openxmlformats.org/officeDocument/2006/relationships/image" Target="../media/image2408.png"/><Relationship Id="rId504" Type="http://schemas.openxmlformats.org/officeDocument/2006/relationships/image" Target="../media/image2415.png"/><Relationship Id="rId78" Type="http://schemas.openxmlformats.org/officeDocument/2006/relationships/image" Target="../media/image2202.png"/><Relationship Id="rId143" Type="http://schemas.openxmlformats.org/officeDocument/2006/relationships/customXml" Target="../ink/ink2220.xml"/><Relationship Id="rId350" Type="http://schemas.openxmlformats.org/officeDocument/2006/relationships/image" Target="../media/image2338.png"/><Relationship Id="rId588" Type="http://schemas.openxmlformats.org/officeDocument/2006/relationships/image" Target="../media/image2457.png"/><Relationship Id="rId9" Type="http://schemas.openxmlformats.org/officeDocument/2006/relationships/customXml" Target="../ink/ink2153.xml"/><Relationship Id="rId210" Type="http://schemas.openxmlformats.org/officeDocument/2006/relationships/image" Target="../media/image2268.png"/><Relationship Id="rId448" Type="http://schemas.openxmlformats.org/officeDocument/2006/relationships/image" Target="../media/image2387.png"/><Relationship Id="rId655" Type="http://schemas.openxmlformats.org/officeDocument/2006/relationships/customXml" Target="../ink/ink2476.xml"/><Relationship Id="rId294" Type="http://schemas.openxmlformats.org/officeDocument/2006/relationships/image" Target="../media/image2310.png"/><Relationship Id="rId308" Type="http://schemas.openxmlformats.org/officeDocument/2006/relationships/image" Target="../media/image2317.png"/><Relationship Id="rId515" Type="http://schemas.openxmlformats.org/officeDocument/2006/relationships/customXml" Target="../ink/ink2406.xml"/><Relationship Id="rId89" Type="http://schemas.openxmlformats.org/officeDocument/2006/relationships/customXml" Target="../ink/ink2193.xml"/><Relationship Id="rId154" Type="http://schemas.openxmlformats.org/officeDocument/2006/relationships/image" Target="../media/image2240.png"/><Relationship Id="rId361" Type="http://schemas.openxmlformats.org/officeDocument/2006/relationships/customXml" Target="../ink/ink2329.xml"/><Relationship Id="rId599" Type="http://schemas.openxmlformats.org/officeDocument/2006/relationships/customXml" Target="../ink/ink2448.xml"/><Relationship Id="rId459" Type="http://schemas.openxmlformats.org/officeDocument/2006/relationships/customXml" Target="../ink/ink2378.xml"/><Relationship Id="rId666" Type="http://schemas.openxmlformats.org/officeDocument/2006/relationships/image" Target="../media/image2496.png"/><Relationship Id="rId16" Type="http://schemas.openxmlformats.org/officeDocument/2006/relationships/image" Target="../media/image2171.png"/><Relationship Id="rId221" Type="http://schemas.openxmlformats.org/officeDocument/2006/relationships/customXml" Target="../ink/ink2259.xml"/><Relationship Id="rId319" Type="http://schemas.openxmlformats.org/officeDocument/2006/relationships/customXml" Target="../ink/ink2308.xml"/><Relationship Id="rId526" Type="http://schemas.openxmlformats.org/officeDocument/2006/relationships/image" Target="../media/image2426.png"/><Relationship Id="rId165" Type="http://schemas.openxmlformats.org/officeDocument/2006/relationships/customXml" Target="../ink/ink2231.xml"/><Relationship Id="rId372" Type="http://schemas.openxmlformats.org/officeDocument/2006/relationships/image" Target="../media/image2349.png"/><Relationship Id="rId232" Type="http://schemas.openxmlformats.org/officeDocument/2006/relationships/image" Target="../media/image2279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93.xml"/><Relationship Id="rId21" Type="http://schemas.openxmlformats.org/officeDocument/2006/relationships/image" Target="../media/image2508.png"/><Relationship Id="rId34" Type="http://schemas.openxmlformats.org/officeDocument/2006/relationships/customXml" Target="../ink/ink2497.xml"/><Relationship Id="rId42" Type="http://schemas.openxmlformats.org/officeDocument/2006/relationships/customXml" Target="../ink/ink2501.xml"/><Relationship Id="rId47" Type="http://schemas.openxmlformats.org/officeDocument/2006/relationships/image" Target="../media/image2519.png"/><Relationship Id="rId50" Type="http://schemas.openxmlformats.org/officeDocument/2006/relationships/customXml" Target="../ink/ink2505.xml"/><Relationship Id="rId55" Type="http://schemas.openxmlformats.org/officeDocument/2006/relationships/image" Target="../media/image2523.png"/><Relationship Id="rId63" Type="http://schemas.openxmlformats.org/officeDocument/2006/relationships/image" Target="../media/image2527.png"/><Relationship Id="rId7" Type="http://schemas.openxmlformats.org/officeDocument/2006/relationships/image" Target="../media/image2501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2488.xml"/><Relationship Id="rId29" Type="http://schemas.openxmlformats.org/officeDocument/2006/relationships/image" Target="../media/image2512.png"/><Relationship Id="rId11" Type="http://schemas.openxmlformats.org/officeDocument/2006/relationships/image" Target="../media/image2503.png"/><Relationship Id="rId24" Type="http://schemas.openxmlformats.org/officeDocument/2006/relationships/customXml" Target="../ink/ink2492.xml"/><Relationship Id="rId32" Type="http://schemas.openxmlformats.org/officeDocument/2006/relationships/customXml" Target="../ink/ink2496.xml"/><Relationship Id="rId37" Type="http://schemas.openxmlformats.org/officeDocument/2006/relationships/image" Target="../media/image2166.png"/><Relationship Id="rId40" Type="http://schemas.openxmlformats.org/officeDocument/2006/relationships/customXml" Target="../ink/ink2500.xml"/><Relationship Id="rId45" Type="http://schemas.openxmlformats.org/officeDocument/2006/relationships/image" Target="../media/image2518.png"/><Relationship Id="rId53" Type="http://schemas.openxmlformats.org/officeDocument/2006/relationships/image" Target="../media/image2522.png"/><Relationship Id="rId58" Type="http://schemas.openxmlformats.org/officeDocument/2006/relationships/customXml" Target="../ink/ink2509.xml"/><Relationship Id="rId66" Type="http://schemas.openxmlformats.org/officeDocument/2006/relationships/customXml" Target="../ink/ink2513.xml"/><Relationship Id="rId5" Type="http://schemas.openxmlformats.org/officeDocument/2006/relationships/image" Target="../media/image2500.jpeg"/><Relationship Id="rId61" Type="http://schemas.openxmlformats.org/officeDocument/2006/relationships/image" Target="../media/image2526.png"/><Relationship Id="rId19" Type="http://schemas.openxmlformats.org/officeDocument/2006/relationships/image" Target="../media/image2507.png"/><Relationship Id="rId14" Type="http://schemas.openxmlformats.org/officeDocument/2006/relationships/customXml" Target="../ink/ink2487.xml"/><Relationship Id="rId22" Type="http://schemas.openxmlformats.org/officeDocument/2006/relationships/customXml" Target="../ink/ink2491.xml"/><Relationship Id="rId27" Type="http://schemas.openxmlformats.org/officeDocument/2006/relationships/image" Target="../media/image2511.png"/><Relationship Id="rId30" Type="http://schemas.openxmlformats.org/officeDocument/2006/relationships/customXml" Target="../ink/ink2495.xml"/><Relationship Id="rId35" Type="http://schemas.openxmlformats.org/officeDocument/2006/relationships/image" Target="../media/image2165.png"/><Relationship Id="rId43" Type="http://schemas.openxmlformats.org/officeDocument/2006/relationships/image" Target="../media/image2517.png"/><Relationship Id="rId48" Type="http://schemas.openxmlformats.org/officeDocument/2006/relationships/customXml" Target="../ink/ink2504.xml"/><Relationship Id="rId56" Type="http://schemas.openxmlformats.org/officeDocument/2006/relationships/customXml" Target="../ink/ink2508.xml"/><Relationship Id="rId64" Type="http://schemas.openxmlformats.org/officeDocument/2006/relationships/customXml" Target="../ink/ink2512.xml"/><Relationship Id="rId8" Type="http://schemas.openxmlformats.org/officeDocument/2006/relationships/customXml" Target="../ink/ink2484.xml"/><Relationship Id="rId51" Type="http://schemas.openxmlformats.org/officeDocument/2006/relationships/image" Target="../media/image2521.png"/><Relationship Id="rId3" Type="http://schemas.openxmlformats.org/officeDocument/2006/relationships/image" Target="../media/image2498.png"/><Relationship Id="rId12" Type="http://schemas.openxmlformats.org/officeDocument/2006/relationships/customXml" Target="../ink/ink2486.xml"/><Relationship Id="rId17" Type="http://schemas.openxmlformats.org/officeDocument/2006/relationships/image" Target="../media/image2506.png"/><Relationship Id="rId25" Type="http://schemas.openxmlformats.org/officeDocument/2006/relationships/image" Target="../media/image2510.png"/><Relationship Id="rId33" Type="http://schemas.openxmlformats.org/officeDocument/2006/relationships/image" Target="../media/image2514.png"/><Relationship Id="rId38" Type="http://schemas.openxmlformats.org/officeDocument/2006/relationships/customXml" Target="../ink/ink2499.xml"/><Relationship Id="rId46" Type="http://schemas.openxmlformats.org/officeDocument/2006/relationships/customXml" Target="../ink/ink2503.xml"/><Relationship Id="rId59" Type="http://schemas.openxmlformats.org/officeDocument/2006/relationships/image" Target="../media/image2525.png"/><Relationship Id="rId67" Type="http://schemas.openxmlformats.org/officeDocument/2006/relationships/image" Target="../media/image2529.png"/><Relationship Id="rId20" Type="http://schemas.openxmlformats.org/officeDocument/2006/relationships/customXml" Target="../ink/ink2490.xml"/><Relationship Id="rId41" Type="http://schemas.openxmlformats.org/officeDocument/2006/relationships/image" Target="../media/image2516.png"/><Relationship Id="rId54" Type="http://schemas.openxmlformats.org/officeDocument/2006/relationships/customXml" Target="../ink/ink2507.xml"/><Relationship Id="rId62" Type="http://schemas.openxmlformats.org/officeDocument/2006/relationships/customXml" Target="../ink/ink2511.xml"/><Relationship Id="rId1" Type="http://schemas.openxmlformats.org/officeDocument/2006/relationships/tags" Target="../tags/tag2.xml"/><Relationship Id="rId6" Type="http://schemas.openxmlformats.org/officeDocument/2006/relationships/customXml" Target="../ink/ink2483.xml"/><Relationship Id="rId15" Type="http://schemas.openxmlformats.org/officeDocument/2006/relationships/image" Target="../media/image2505.png"/><Relationship Id="rId23" Type="http://schemas.openxmlformats.org/officeDocument/2006/relationships/image" Target="../media/image2509.png"/><Relationship Id="rId28" Type="http://schemas.openxmlformats.org/officeDocument/2006/relationships/customXml" Target="../ink/ink2494.xml"/><Relationship Id="rId36" Type="http://schemas.openxmlformats.org/officeDocument/2006/relationships/customXml" Target="../ink/ink2498.xml"/><Relationship Id="rId49" Type="http://schemas.openxmlformats.org/officeDocument/2006/relationships/image" Target="../media/image2520.png"/><Relationship Id="rId57" Type="http://schemas.openxmlformats.org/officeDocument/2006/relationships/image" Target="../media/image2524.png"/><Relationship Id="rId10" Type="http://schemas.openxmlformats.org/officeDocument/2006/relationships/customXml" Target="../ink/ink2485.xml"/><Relationship Id="rId31" Type="http://schemas.openxmlformats.org/officeDocument/2006/relationships/image" Target="../media/image2513.png"/><Relationship Id="rId44" Type="http://schemas.openxmlformats.org/officeDocument/2006/relationships/customXml" Target="../ink/ink2502.xml"/><Relationship Id="rId52" Type="http://schemas.openxmlformats.org/officeDocument/2006/relationships/customXml" Target="../ink/ink2506.xml"/><Relationship Id="rId60" Type="http://schemas.openxmlformats.org/officeDocument/2006/relationships/customXml" Target="../ink/ink2510.xml"/><Relationship Id="rId65" Type="http://schemas.openxmlformats.org/officeDocument/2006/relationships/image" Target="../media/image2528.png"/><Relationship Id="rId4" Type="http://schemas.openxmlformats.org/officeDocument/2006/relationships/image" Target="../media/image2499.png"/><Relationship Id="rId9" Type="http://schemas.openxmlformats.org/officeDocument/2006/relationships/image" Target="../media/image2502.png"/><Relationship Id="rId13" Type="http://schemas.openxmlformats.org/officeDocument/2006/relationships/image" Target="../media/image2504.png"/><Relationship Id="rId18" Type="http://schemas.openxmlformats.org/officeDocument/2006/relationships/customXml" Target="../ink/ink2489.xml"/><Relationship Id="rId39" Type="http://schemas.openxmlformats.org/officeDocument/2006/relationships/image" Target="../media/image25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16.xml"/><Relationship Id="rId13" Type="http://schemas.openxmlformats.org/officeDocument/2006/relationships/image" Target="../media/image2536.png"/><Relationship Id="rId18" Type="http://schemas.openxmlformats.org/officeDocument/2006/relationships/customXml" Target="../ink/ink2521.xml"/><Relationship Id="rId26" Type="http://schemas.openxmlformats.org/officeDocument/2006/relationships/customXml" Target="../ink/ink2525.xml"/><Relationship Id="rId3" Type="http://schemas.openxmlformats.org/officeDocument/2006/relationships/image" Target="../media/image2531.png"/><Relationship Id="rId21" Type="http://schemas.openxmlformats.org/officeDocument/2006/relationships/image" Target="../media/image2540.png"/><Relationship Id="rId7" Type="http://schemas.openxmlformats.org/officeDocument/2006/relationships/image" Target="../media/image2533.png"/><Relationship Id="rId12" Type="http://schemas.openxmlformats.org/officeDocument/2006/relationships/customXml" Target="../ink/ink2518.xml"/><Relationship Id="rId17" Type="http://schemas.openxmlformats.org/officeDocument/2006/relationships/image" Target="../media/image2538.png"/><Relationship Id="rId25" Type="http://schemas.openxmlformats.org/officeDocument/2006/relationships/image" Target="../media/image2542.png"/><Relationship Id="rId2" Type="http://schemas.openxmlformats.org/officeDocument/2006/relationships/image" Target="../media/image2530.png"/><Relationship Id="rId16" Type="http://schemas.openxmlformats.org/officeDocument/2006/relationships/customXml" Target="../ink/ink2520.xml"/><Relationship Id="rId20" Type="http://schemas.openxmlformats.org/officeDocument/2006/relationships/customXml" Target="../ink/ink2522.xml"/><Relationship Id="rId29" Type="http://schemas.openxmlformats.org/officeDocument/2006/relationships/image" Target="../media/image254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15.xml"/><Relationship Id="rId11" Type="http://schemas.openxmlformats.org/officeDocument/2006/relationships/image" Target="../media/image2535.png"/><Relationship Id="rId24" Type="http://schemas.openxmlformats.org/officeDocument/2006/relationships/customXml" Target="../ink/ink2524.xml"/><Relationship Id="rId5" Type="http://schemas.openxmlformats.org/officeDocument/2006/relationships/image" Target="../media/image2532.png"/><Relationship Id="rId15" Type="http://schemas.openxmlformats.org/officeDocument/2006/relationships/image" Target="../media/image2537.png"/><Relationship Id="rId23" Type="http://schemas.openxmlformats.org/officeDocument/2006/relationships/image" Target="../media/image2541.png"/><Relationship Id="rId28" Type="http://schemas.openxmlformats.org/officeDocument/2006/relationships/customXml" Target="../ink/ink2526.xml"/><Relationship Id="rId10" Type="http://schemas.openxmlformats.org/officeDocument/2006/relationships/customXml" Target="../ink/ink2517.xml"/><Relationship Id="rId19" Type="http://schemas.openxmlformats.org/officeDocument/2006/relationships/image" Target="../media/image2539.png"/><Relationship Id="rId4" Type="http://schemas.openxmlformats.org/officeDocument/2006/relationships/customXml" Target="../ink/ink2514.xml"/><Relationship Id="rId9" Type="http://schemas.openxmlformats.org/officeDocument/2006/relationships/image" Target="../media/image2534.png"/><Relationship Id="rId14" Type="http://schemas.openxmlformats.org/officeDocument/2006/relationships/customXml" Target="../ink/ink2519.xml"/><Relationship Id="rId22" Type="http://schemas.openxmlformats.org/officeDocument/2006/relationships/customXml" Target="../ink/ink2523.xml"/><Relationship Id="rId27" Type="http://schemas.openxmlformats.org/officeDocument/2006/relationships/image" Target="../media/image25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604.png"/><Relationship Id="rId21" Type="http://schemas.openxmlformats.org/officeDocument/2006/relationships/image" Target="../media/image2556.png"/><Relationship Id="rId42" Type="http://schemas.openxmlformats.org/officeDocument/2006/relationships/customXml" Target="../ink/ink2546.xml"/><Relationship Id="rId63" Type="http://schemas.openxmlformats.org/officeDocument/2006/relationships/image" Target="../media/image2577.png"/><Relationship Id="rId84" Type="http://schemas.openxmlformats.org/officeDocument/2006/relationships/customXml" Target="../ink/ink2567.xml"/><Relationship Id="rId138" Type="http://schemas.openxmlformats.org/officeDocument/2006/relationships/customXml" Target="../ink/ink2594.xml"/><Relationship Id="rId159" Type="http://schemas.openxmlformats.org/officeDocument/2006/relationships/image" Target="../media/image2625.png"/><Relationship Id="rId170" Type="http://schemas.openxmlformats.org/officeDocument/2006/relationships/customXml" Target="../ink/ink2610.xml"/><Relationship Id="rId107" Type="http://schemas.openxmlformats.org/officeDocument/2006/relationships/image" Target="../media/image2599.png"/><Relationship Id="rId11" Type="http://schemas.openxmlformats.org/officeDocument/2006/relationships/image" Target="../media/image2551.png"/><Relationship Id="rId32" Type="http://schemas.openxmlformats.org/officeDocument/2006/relationships/customXml" Target="../ink/ink2541.xml"/><Relationship Id="rId53" Type="http://schemas.openxmlformats.org/officeDocument/2006/relationships/image" Target="../media/image2572.png"/><Relationship Id="rId74" Type="http://schemas.openxmlformats.org/officeDocument/2006/relationships/customXml" Target="../ink/ink2562.xml"/><Relationship Id="rId128" Type="http://schemas.openxmlformats.org/officeDocument/2006/relationships/customXml" Target="../ink/ink2589.xml"/><Relationship Id="rId149" Type="http://schemas.openxmlformats.org/officeDocument/2006/relationships/image" Target="../media/image2620.png"/><Relationship Id="rId5" Type="http://schemas.openxmlformats.org/officeDocument/2006/relationships/image" Target="../media/image2548.png"/><Relationship Id="rId95" Type="http://schemas.openxmlformats.org/officeDocument/2006/relationships/image" Target="../media/image2593.png"/><Relationship Id="rId160" Type="http://schemas.openxmlformats.org/officeDocument/2006/relationships/customXml" Target="../ink/ink2605.xml"/><Relationship Id="rId181" Type="http://schemas.openxmlformats.org/officeDocument/2006/relationships/image" Target="../media/image2636.png"/><Relationship Id="rId22" Type="http://schemas.openxmlformats.org/officeDocument/2006/relationships/customXml" Target="../ink/ink2536.xml"/><Relationship Id="rId43" Type="http://schemas.openxmlformats.org/officeDocument/2006/relationships/image" Target="../media/image2567.png"/><Relationship Id="rId64" Type="http://schemas.openxmlformats.org/officeDocument/2006/relationships/customXml" Target="../ink/ink2557.xml"/><Relationship Id="rId118" Type="http://schemas.openxmlformats.org/officeDocument/2006/relationships/customXml" Target="../ink/ink2584.xml"/><Relationship Id="rId139" Type="http://schemas.openxmlformats.org/officeDocument/2006/relationships/image" Target="../media/image2615.png"/><Relationship Id="rId85" Type="http://schemas.openxmlformats.org/officeDocument/2006/relationships/image" Target="../media/image2588.png"/><Relationship Id="rId150" Type="http://schemas.openxmlformats.org/officeDocument/2006/relationships/customXml" Target="../ink/ink2600.xml"/><Relationship Id="rId171" Type="http://schemas.openxmlformats.org/officeDocument/2006/relationships/image" Target="../media/image2631.png"/><Relationship Id="rId12" Type="http://schemas.openxmlformats.org/officeDocument/2006/relationships/customXml" Target="../ink/ink2531.xml"/><Relationship Id="rId33" Type="http://schemas.openxmlformats.org/officeDocument/2006/relationships/image" Target="../media/image2562.png"/><Relationship Id="rId108" Type="http://schemas.openxmlformats.org/officeDocument/2006/relationships/customXml" Target="../ink/ink2579.xml"/><Relationship Id="rId129" Type="http://schemas.openxmlformats.org/officeDocument/2006/relationships/image" Target="../media/image2610.png"/><Relationship Id="rId54" Type="http://schemas.openxmlformats.org/officeDocument/2006/relationships/customXml" Target="../ink/ink2552.xml"/><Relationship Id="rId75" Type="http://schemas.openxmlformats.org/officeDocument/2006/relationships/image" Target="../media/image2583.png"/><Relationship Id="rId96" Type="http://schemas.openxmlformats.org/officeDocument/2006/relationships/customXml" Target="../ink/ink2573.xml"/><Relationship Id="rId140" Type="http://schemas.openxmlformats.org/officeDocument/2006/relationships/customXml" Target="../ink/ink2595.xml"/><Relationship Id="rId161" Type="http://schemas.openxmlformats.org/officeDocument/2006/relationships/image" Target="../media/image2626.png"/><Relationship Id="rId182" Type="http://schemas.openxmlformats.org/officeDocument/2006/relationships/customXml" Target="../ink/ink2616.xml"/><Relationship Id="rId6" Type="http://schemas.openxmlformats.org/officeDocument/2006/relationships/customXml" Target="../ink/ink2528.xml"/><Relationship Id="rId23" Type="http://schemas.openxmlformats.org/officeDocument/2006/relationships/image" Target="../media/image2557.png"/><Relationship Id="rId119" Type="http://schemas.openxmlformats.org/officeDocument/2006/relationships/image" Target="../media/image2605.png"/><Relationship Id="rId44" Type="http://schemas.openxmlformats.org/officeDocument/2006/relationships/customXml" Target="../ink/ink2547.xml"/><Relationship Id="rId60" Type="http://schemas.openxmlformats.org/officeDocument/2006/relationships/customXml" Target="../ink/ink2555.xml"/><Relationship Id="rId65" Type="http://schemas.openxmlformats.org/officeDocument/2006/relationships/image" Target="../media/image2578.png"/><Relationship Id="rId81" Type="http://schemas.openxmlformats.org/officeDocument/2006/relationships/image" Target="../media/image2586.png"/><Relationship Id="rId86" Type="http://schemas.openxmlformats.org/officeDocument/2006/relationships/customXml" Target="../ink/ink2568.xml"/><Relationship Id="rId130" Type="http://schemas.openxmlformats.org/officeDocument/2006/relationships/customXml" Target="../ink/ink2590.xml"/><Relationship Id="rId135" Type="http://schemas.openxmlformats.org/officeDocument/2006/relationships/image" Target="../media/image2613.png"/><Relationship Id="rId151" Type="http://schemas.openxmlformats.org/officeDocument/2006/relationships/image" Target="../media/image2621.png"/><Relationship Id="rId156" Type="http://schemas.openxmlformats.org/officeDocument/2006/relationships/customXml" Target="../ink/ink2603.xml"/><Relationship Id="rId177" Type="http://schemas.openxmlformats.org/officeDocument/2006/relationships/image" Target="../media/image2634.png"/><Relationship Id="rId172" Type="http://schemas.openxmlformats.org/officeDocument/2006/relationships/customXml" Target="../ink/ink2611.xml"/><Relationship Id="rId13" Type="http://schemas.openxmlformats.org/officeDocument/2006/relationships/image" Target="../media/image2552.png"/><Relationship Id="rId18" Type="http://schemas.openxmlformats.org/officeDocument/2006/relationships/customXml" Target="../ink/ink2534.xml"/><Relationship Id="rId39" Type="http://schemas.openxmlformats.org/officeDocument/2006/relationships/image" Target="../media/image2565.png"/><Relationship Id="rId109" Type="http://schemas.openxmlformats.org/officeDocument/2006/relationships/image" Target="../media/image2600.png"/><Relationship Id="rId34" Type="http://schemas.openxmlformats.org/officeDocument/2006/relationships/customXml" Target="../ink/ink2542.xml"/><Relationship Id="rId50" Type="http://schemas.openxmlformats.org/officeDocument/2006/relationships/customXml" Target="../ink/ink2550.xml"/><Relationship Id="rId55" Type="http://schemas.openxmlformats.org/officeDocument/2006/relationships/image" Target="../media/image2573.png"/><Relationship Id="rId76" Type="http://schemas.openxmlformats.org/officeDocument/2006/relationships/customXml" Target="../ink/ink2563.xml"/><Relationship Id="rId97" Type="http://schemas.openxmlformats.org/officeDocument/2006/relationships/image" Target="../media/image2594.png"/><Relationship Id="rId104" Type="http://schemas.openxmlformats.org/officeDocument/2006/relationships/customXml" Target="../ink/ink2577.xml"/><Relationship Id="rId120" Type="http://schemas.openxmlformats.org/officeDocument/2006/relationships/customXml" Target="../ink/ink2585.xml"/><Relationship Id="rId125" Type="http://schemas.openxmlformats.org/officeDocument/2006/relationships/image" Target="../media/image2608.png"/><Relationship Id="rId141" Type="http://schemas.openxmlformats.org/officeDocument/2006/relationships/image" Target="../media/image2616.png"/><Relationship Id="rId146" Type="http://schemas.openxmlformats.org/officeDocument/2006/relationships/customXml" Target="../ink/ink2598.xml"/><Relationship Id="rId167" Type="http://schemas.openxmlformats.org/officeDocument/2006/relationships/image" Target="../media/image2629.png"/><Relationship Id="rId7" Type="http://schemas.openxmlformats.org/officeDocument/2006/relationships/image" Target="../media/image2549.png"/><Relationship Id="rId71" Type="http://schemas.openxmlformats.org/officeDocument/2006/relationships/image" Target="../media/image2581.png"/><Relationship Id="rId92" Type="http://schemas.openxmlformats.org/officeDocument/2006/relationships/customXml" Target="../ink/ink2571.xml"/><Relationship Id="rId162" Type="http://schemas.openxmlformats.org/officeDocument/2006/relationships/customXml" Target="../ink/ink2606.xml"/><Relationship Id="rId183" Type="http://schemas.openxmlformats.org/officeDocument/2006/relationships/image" Target="../media/image2270.png"/><Relationship Id="rId2" Type="http://schemas.openxmlformats.org/officeDocument/2006/relationships/image" Target="../media/image2546.png"/><Relationship Id="rId29" Type="http://schemas.openxmlformats.org/officeDocument/2006/relationships/image" Target="../media/image2560.png"/><Relationship Id="rId24" Type="http://schemas.openxmlformats.org/officeDocument/2006/relationships/customXml" Target="../ink/ink2537.xml"/><Relationship Id="rId40" Type="http://schemas.openxmlformats.org/officeDocument/2006/relationships/customXml" Target="../ink/ink2545.xml"/><Relationship Id="rId45" Type="http://schemas.openxmlformats.org/officeDocument/2006/relationships/image" Target="../media/image2568.png"/><Relationship Id="rId66" Type="http://schemas.openxmlformats.org/officeDocument/2006/relationships/customXml" Target="../ink/ink2558.xml"/><Relationship Id="rId87" Type="http://schemas.openxmlformats.org/officeDocument/2006/relationships/image" Target="../media/image2589.png"/><Relationship Id="rId110" Type="http://schemas.openxmlformats.org/officeDocument/2006/relationships/customXml" Target="../ink/ink2580.xml"/><Relationship Id="rId115" Type="http://schemas.openxmlformats.org/officeDocument/2006/relationships/image" Target="../media/image2603.png"/><Relationship Id="rId131" Type="http://schemas.openxmlformats.org/officeDocument/2006/relationships/image" Target="../media/image2611.png"/><Relationship Id="rId136" Type="http://schemas.openxmlformats.org/officeDocument/2006/relationships/customXml" Target="../ink/ink2593.xml"/><Relationship Id="rId157" Type="http://schemas.openxmlformats.org/officeDocument/2006/relationships/image" Target="../media/image2624.png"/><Relationship Id="rId178" Type="http://schemas.openxmlformats.org/officeDocument/2006/relationships/customXml" Target="../ink/ink2614.xml"/><Relationship Id="rId61" Type="http://schemas.openxmlformats.org/officeDocument/2006/relationships/image" Target="../media/image2576.png"/><Relationship Id="rId82" Type="http://schemas.openxmlformats.org/officeDocument/2006/relationships/customXml" Target="../ink/ink2566.xml"/><Relationship Id="rId152" Type="http://schemas.openxmlformats.org/officeDocument/2006/relationships/customXml" Target="../ink/ink2601.xml"/><Relationship Id="rId173" Type="http://schemas.openxmlformats.org/officeDocument/2006/relationships/image" Target="../media/image2632.png"/><Relationship Id="rId19" Type="http://schemas.openxmlformats.org/officeDocument/2006/relationships/image" Target="../media/image2555.png"/><Relationship Id="rId14" Type="http://schemas.openxmlformats.org/officeDocument/2006/relationships/customXml" Target="../ink/ink2532.xml"/><Relationship Id="rId30" Type="http://schemas.openxmlformats.org/officeDocument/2006/relationships/customXml" Target="../ink/ink2540.xml"/><Relationship Id="rId35" Type="http://schemas.openxmlformats.org/officeDocument/2006/relationships/image" Target="../media/image2563.png"/><Relationship Id="rId56" Type="http://schemas.openxmlformats.org/officeDocument/2006/relationships/customXml" Target="../ink/ink2553.xml"/><Relationship Id="rId77" Type="http://schemas.openxmlformats.org/officeDocument/2006/relationships/image" Target="../media/image2584.png"/><Relationship Id="rId100" Type="http://schemas.openxmlformats.org/officeDocument/2006/relationships/customXml" Target="../ink/ink2575.xml"/><Relationship Id="rId105" Type="http://schemas.openxmlformats.org/officeDocument/2006/relationships/image" Target="../media/image2598.png"/><Relationship Id="rId126" Type="http://schemas.openxmlformats.org/officeDocument/2006/relationships/customXml" Target="../ink/ink2588.xml"/><Relationship Id="rId147" Type="http://schemas.openxmlformats.org/officeDocument/2006/relationships/image" Target="../media/image2619.png"/><Relationship Id="rId168" Type="http://schemas.openxmlformats.org/officeDocument/2006/relationships/customXml" Target="../ink/ink2609.xml"/><Relationship Id="rId8" Type="http://schemas.openxmlformats.org/officeDocument/2006/relationships/customXml" Target="../ink/ink2529.xml"/><Relationship Id="rId51" Type="http://schemas.openxmlformats.org/officeDocument/2006/relationships/image" Target="../media/image2571.png"/><Relationship Id="rId72" Type="http://schemas.openxmlformats.org/officeDocument/2006/relationships/customXml" Target="../ink/ink2561.xml"/><Relationship Id="rId93" Type="http://schemas.openxmlformats.org/officeDocument/2006/relationships/image" Target="../media/image2592.png"/><Relationship Id="rId98" Type="http://schemas.openxmlformats.org/officeDocument/2006/relationships/customXml" Target="../ink/ink2574.xml"/><Relationship Id="rId121" Type="http://schemas.openxmlformats.org/officeDocument/2006/relationships/image" Target="../media/image2606.png"/><Relationship Id="rId142" Type="http://schemas.openxmlformats.org/officeDocument/2006/relationships/customXml" Target="../ink/ink2596.xml"/><Relationship Id="rId163" Type="http://schemas.openxmlformats.org/officeDocument/2006/relationships/image" Target="../media/image2627.png"/><Relationship Id="rId3" Type="http://schemas.openxmlformats.org/officeDocument/2006/relationships/image" Target="../media/image2547.png"/><Relationship Id="rId25" Type="http://schemas.openxmlformats.org/officeDocument/2006/relationships/image" Target="../media/image2558.png"/><Relationship Id="rId46" Type="http://schemas.openxmlformats.org/officeDocument/2006/relationships/customXml" Target="../ink/ink2548.xml"/><Relationship Id="rId67" Type="http://schemas.openxmlformats.org/officeDocument/2006/relationships/image" Target="../media/image2579.png"/><Relationship Id="rId116" Type="http://schemas.openxmlformats.org/officeDocument/2006/relationships/customXml" Target="../ink/ink2583.xml"/><Relationship Id="rId137" Type="http://schemas.openxmlformats.org/officeDocument/2006/relationships/image" Target="../media/image2614.png"/><Relationship Id="rId158" Type="http://schemas.openxmlformats.org/officeDocument/2006/relationships/customXml" Target="../ink/ink2604.xml"/><Relationship Id="rId20" Type="http://schemas.openxmlformats.org/officeDocument/2006/relationships/customXml" Target="../ink/ink2535.xml"/><Relationship Id="rId41" Type="http://schemas.openxmlformats.org/officeDocument/2006/relationships/image" Target="../media/image2566.png"/><Relationship Id="rId62" Type="http://schemas.openxmlformats.org/officeDocument/2006/relationships/customXml" Target="../ink/ink2556.xml"/><Relationship Id="rId83" Type="http://schemas.openxmlformats.org/officeDocument/2006/relationships/image" Target="../media/image2587.png"/><Relationship Id="rId88" Type="http://schemas.openxmlformats.org/officeDocument/2006/relationships/customXml" Target="../ink/ink2569.xml"/><Relationship Id="rId111" Type="http://schemas.openxmlformats.org/officeDocument/2006/relationships/image" Target="../media/image2601.png"/><Relationship Id="rId132" Type="http://schemas.openxmlformats.org/officeDocument/2006/relationships/customXml" Target="../ink/ink2591.xml"/><Relationship Id="rId153" Type="http://schemas.openxmlformats.org/officeDocument/2006/relationships/image" Target="../media/image2622.png"/><Relationship Id="rId174" Type="http://schemas.openxmlformats.org/officeDocument/2006/relationships/customXml" Target="../ink/ink2612.xml"/><Relationship Id="rId179" Type="http://schemas.openxmlformats.org/officeDocument/2006/relationships/image" Target="../media/image2635.png"/><Relationship Id="rId15" Type="http://schemas.openxmlformats.org/officeDocument/2006/relationships/image" Target="../media/image2553.png"/><Relationship Id="rId36" Type="http://schemas.openxmlformats.org/officeDocument/2006/relationships/customXml" Target="../ink/ink2543.xml"/><Relationship Id="rId57" Type="http://schemas.openxmlformats.org/officeDocument/2006/relationships/image" Target="../media/image2574.png"/><Relationship Id="rId106" Type="http://schemas.openxmlformats.org/officeDocument/2006/relationships/customXml" Target="../ink/ink2578.xml"/><Relationship Id="rId127" Type="http://schemas.openxmlformats.org/officeDocument/2006/relationships/image" Target="../media/image2609.png"/><Relationship Id="rId10" Type="http://schemas.openxmlformats.org/officeDocument/2006/relationships/customXml" Target="../ink/ink2530.xml"/><Relationship Id="rId31" Type="http://schemas.openxmlformats.org/officeDocument/2006/relationships/image" Target="../media/image2561.png"/><Relationship Id="rId52" Type="http://schemas.openxmlformats.org/officeDocument/2006/relationships/customXml" Target="../ink/ink2551.xml"/><Relationship Id="rId73" Type="http://schemas.openxmlformats.org/officeDocument/2006/relationships/image" Target="../media/image2582.png"/><Relationship Id="rId78" Type="http://schemas.openxmlformats.org/officeDocument/2006/relationships/customXml" Target="../ink/ink2564.xml"/><Relationship Id="rId94" Type="http://schemas.openxmlformats.org/officeDocument/2006/relationships/customXml" Target="../ink/ink2572.xml"/><Relationship Id="rId99" Type="http://schemas.openxmlformats.org/officeDocument/2006/relationships/image" Target="../media/image2595.png"/><Relationship Id="rId101" Type="http://schemas.openxmlformats.org/officeDocument/2006/relationships/image" Target="../media/image2596.png"/><Relationship Id="rId122" Type="http://schemas.openxmlformats.org/officeDocument/2006/relationships/customXml" Target="../ink/ink2586.xml"/><Relationship Id="rId143" Type="http://schemas.openxmlformats.org/officeDocument/2006/relationships/image" Target="../media/image2617.png"/><Relationship Id="rId148" Type="http://schemas.openxmlformats.org/officeDocument/2006/relationships/customXml" Target="../ink/ink2599.xml"/><Relationship Id="rId164" Type="http://schemas.openxmlformats.org/officeDocument/2006/relationships/customXml" Target="../ink/ink2607.xml"/><Relationship Id="rId169" Type="http://schemas.openxmlformats.org/officeDocument/2006/relationships/image" Target="../media/image2630.png"/><Relationship Id="rId4" Type="http://schemas.openxmlformats.org/officeDocument/2006/relationships/customXml" Target="../ink/ink2527.xml"/><Relationship Id="rId9" Type="http://schemas.openxmlformats.org/officeDocument/2006/relationships/image" Target="../media/image2550.png"/><Relationship Id="rId180" Type="http://schemas.openxmlformats.org/officeDocument/2006/relationships/customXml" Target="../ink/ink2615.xml"/><Relationship Id="rId26" Type="http://schemas.openxmlformats.org/officeDocument/2006/relationships/customXml" Target="../ink/ink2538.xml"/><Relationship Id="rId47" Type="http://schemas.openxmlformats.org/officeDocument/2006/relationships/image" Target="../media/image2569.png"/><Relationship Id="rId68" Type="http://schemas.openxmlformats.org/officeDocument/2006/relationships/customXml" Target="../ink/ink2559.xml"/><Relationship Id="rId89" Type="http://schemas.openxmlformats.org/officeDocument/2006/relationships/image" Target="../media/image2590.png"/><Relationship Id="rId112" Type="http://schemas.openxmlformats.org/officeDocument/2006/relationships/customXml" Target="../ink/ink2581.xml"/><Relationship Id="rId133" Type="http://schemas.openxmlformats.org/officeDocument/2006/relationships/image" Target="../media/image2612.png"/><Relationship Id="rId154" Type="http://schemas.openxmlformats.org/officeDocument/2006/relationships/customXml" Target="../ink/ink2602.xml"/><Relationship Id="rId175" Type="http://schemas.openxmlformats.org/officeDocument/2006/relationships/image" Target="../media/image2633.png"/><Relationship Id="rId16" Type="http://schemas.openxmlformats.org/officeDocument/2006/relationships/customXml" Target="../ink/ink2533.xml"/><Relationship Id="rId37" Type="http://schemas.openxmlformats.org/officeDocument/2006/relationships/image" Target="../media/image2564.png"/><Relationship Id="rId58" Type="http://schemas.openxmlformats.org/officeDocument/2006/relationships/customXml" Target="../ink/ink2554.xml"/><Relationship Id="rId79" Type="http://schemas.openxmlformats.org/officeDocument/2006/relationships/image" Target="../media/image2585.png"/><Relationship Id="rId102" Type="http://schemas.openxmlformats.org/officeDocument/2006/relationships/customXml" Target="../ink/ink2576.xml"/><Relationship Id="rId123" Type="http://schemas.openxmlformats.org/officeDocument/2006/relationships/image" Target="../media/image2607.png"/><Relationship Id="rId144" Type="http://schemas.openxmlformats.org/officeDocument/2006/relationships/customXml" Target="../ink/ink2597.xml"/><Relationship Id="rId90" Type="http://schemas.openxmlformats.org/officeDocument/2006/relationships/customXml" Target="../ink/ink2570.xml"/><Relationship Id="rId165" Type="http://schemas.openxmlformats.org/officeDocument/2006/relationships/image" Target="../media/image2628.png"/><Relationship Id="rId27" Type="http://schemas.openxmlformats.org/officeDocument/2006/relationships/image" Target="../media/image2559.png"/><Relationship Id="rId48" Type="http://schemas.openxmlformats.org/officeDocument/2006/relationships/customXml" Target="../ink/ink2549.xml"/><Relationship Id="rId69" Type="http://schemas.openxmlformats.org/officeDocument/2006/relationships/image" Target="../media/image2580.png"/><Relationship Id="rId113" Type="http://schemas.openxmlformats.org/officeDocument/2006/relationships/image" Target="../media/image2602.png"/><Relationship Id="rId134" Type="http://schemas.openxmlformats.org/officeDocument/2006/relationships/customXml" Target="../ink/ink2592.xml"/><Relationship Id="rId80" Type="http://schemas.openxmlformats.org/officeDocument/2006/relationships/customXml" Target="../ink/ink2565.xml"/><Relationship Id="rId155" Type="http://schemas.openxmlformats.org/officeDocument/2006/relationships/image" Target="../media/image2623.png"/><Relationship Id="rId176" Type="http://schemas.openxmlformats.org/officeDocument/2006/relationships/customXml" Target="../ink/ink2613.xml"/><Relationship Id="rId17" Type="http://schemas.openxmlformats.org/officeDocument/2006/relationships/image" Target="../media/image2554.png"/><Relationship Id="rId38" Type="http://schemas.openxmlformats.org/officeDocument/2006/relationships/customXml" Target="../ink/ink2544.xml"/><Relationship Id="rId59" Type="http://schemas.openxmlformats.org/officeDocument/2006/relationships/image" Target="../media/image2575.png"/><Relationship Id="rId103" Type="http://schemas.openxmlformats.org/officeDocument/2006/relationships/image" Target="../media/image2597.png"/><Relationship Id="rId124" Type="http://schemas.openxmlformats.org/officeDocument/2006/relationships/customXml" Target="../ink/ink2587.xml"/><Relationship Id="rId70" Type="http://schemas.openxmlformats.org/officeDocument/2006/relationships/customXml" Target="../ink/ink2560.xml"/><Relationship Id="rId91" Type="http://schemas.openxmlformats.org/officeDocument/2006/relationships/image" Target="../media/image2591.png"/><Relationship Id="rId145" Type="http://schemas.openxmlformats.org/officeDocument/2006/relationships/image" Target="../media/image2618.png"/><Relationship Id="rId166" Type="http://schemas.openxmlformats.org/officeDocument/2006/relationships/customXml" Target="../ink/ink2608.xml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2539.xml"/><Relationship Id="rId49" Type="http://schemas.openxmlformats.org/officeDocument/2006/relationships/image" Target="../media/image2570.png"/><Relationship Id="rId114" Type="http://schemas.openxmlformats.org/officeDocument/2006/relationships/customXml" Target="../ink/ink258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17.xml"/><Relationship Id="rId2" Type="http://schemas.openxmlformats.org/officeDocument/2006/relationships/image" Target="../media/image26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3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46.png"/><Relationship Id="rId18" Type="http://schemas.openxmlformats.org/officeDocument/2006/relationships/customXml" Target="../ink/ink2625.xml"/><Relationship Id="rId26" Type="http://schemas.openxmlformats.org/officeDocument/2006/relationships/customXml" Target="../ink/ink2629.xml"/><Relationship Id="rId39" Type="http://schemas.openxmlformats.org/officeDocument/2006/relationships/image" Target="../media/image2659.png"/><Relationship Id="rId21" Type="http://schemas.openxmlformats.org/officeDocument/2006/relationships/image" Target="../media/image2650.png"/><Relationship Id="rId34" Type="http://schemas.openxmlformats.org/officeDocument/2006/relationships/customXml" Target="../ink/ink2633.xml"/><Relationship Id="rId42" Type="http://schemas.openxmlformats.org/officeDocument/2006/relationships/customXml" Target="../ink/ink2637.xml"/><Relationship Id="rId47" Type="http://schemas.openxmlformats.org/officeDocument/2006/relationships/image" Target="../media/image2663.png"/><Relationship Id="rId50" Type="http://schemas.openxmlformats.org/officeDocument/2006/relationships/customXml" Target="../ink/ink2641.xml"/><Relationship Id="rId55" Type="http://schemas.openxmlformats.org/officeDocument/2006/relationships/image" Target="../media/image2667.png"/><Relationship Id="rId63" Type="http://schemas.openxmlformats.org/officeDocument/2006/relationships/image" Target="../media/image2671.png"/><Relationship Id="rId7" Type="http://schemas.openxmlformats.org/officeDocument/2006/relationships/image" Target="../media/image2643.png"/><Relationship Id="rId2" Type="http://schemas.openxmlformats.org/officeDocument/2006/relationships/image" Target="../media/image2640.png"/><Relationship Id="rId16" Type="http://schemas.openxmlformats.org/officeDocument/2006/relationships/customXml" Target="../ink/ink2624.xml"/><Relationship Id="rId29" Type="http://schemas.openxmlformats.org/officeDocument/2006/relationships/image" Target="../media/image2654.png"/><Relationship Id="rId11" Type="http://schemas.openxmlformats.org/officeDocument/2006/relationships/image" Target="../media/image2645.png"/><Relationship Id="rId24" Type="http://schemas.openxmlformats.org/officeDocument/2006/relationships/customXml" Target="../ink/ink2628.xml"/><Relationship Id="rId32" Type="http://schemas.openxmlformats.org/officeDocument/2006/relationships/customXml" Target="../ink/ink2632.xml"/><Relationship Id="rId37" Type="http://schemas.openxmlformats.org/officeDocument/2006/relationships/image" Target="../media/image2658.png"/><Relationship Id="rId40" Type="http://schemas.openxmlformats.org/officeDocument/2006/relationships/customXml" Target="../ink/ink2636.xml"/><Relationship Id="rId45" Type="http://schemas.openxmlformats.org/officeDocument/2006/relationships/image" Target="../media/image2662.png"/><Relationship Id="rId53" Type="http://schemas.openxmlformats.org/officeDocument/2006/relationships/image" Target="../media/image2666.png"/><Relationship Id="rId58" Type="http://schemas.openxmlformats.org/officeDocument/2006/relationships/customXml" Target="../ink/ink2645.xml"/><Relationship Id="rId5" Type="http://schemas.openxmlformats.org/officeDocument/2006/relationships/image" Target="../media/image2642.png"/><Relationship Id="rId61" Type="http://schemas.openxmlformats.org/officeDocument/2006/relationships/image" Target="../media/image2670.png"/><Relationship Id="rId19" Type="http://schemas.openxmlformats.org/officeDocument/2006/relationships/image" Target="../media/image2649.png"/><Relationship Id="rId14" Type="http://schemas.openxmlformats.org/officeDocument/2006/relationships/customXml" Target="../ink/ink2623.xml"/><Relationship Id="rId22" Type="http://schemas.openxmlformats.org/officeDocument/2006/relationships/customXml" Target="../ink/ink2627.xml"/><Relationship Id="rId27" Type="http://schemas.openxmlformats.org/officeDocument/2006/relationships/image" Target="../media/image2653.png"/><Relationship Id="rId30" Type="http://schemas.openxmlformats.org/officeDocument/2006/relationships/customXml" Target="../ink/ink2631.xml"/><Relationship Id="rId35" Type="http://schemas.openxmlformats.org/officeDocument/2006/relationships/image" Target="../media/image2657.png"/><Relationship Id="rId43" Type="http://schemas.openxmlformats.org/officeDocument/2006/relationships/image" Target="../media/image2661.png"/><Relationship Id="rId48" Type="http://schemas.openxmlformats.org/officeDocument/2006/relationships/customXml" Target="../ink/ink2640.xml"/><Relationship Id="rId56" Type="http://schemas.openxmlformats.org/officeDocument/2006/relationships/customXml" Target="../ink/ink2644.xml"/><Relationship Id="rId8" Type="http://schemas.openxmlformats.org/officeDocument/2006/relationships/customXml" Target="../ink/ink2620.xml"/><Relationship Id="rId51" Type="http://schemas.openxmlformats.org/officeDocument/2006/relationships/image" Target="../media/image2665.png"/><Relationship Id="rId3" Type="http://schemas.openxmlformats.org/officeDocument/2006/relationships/image" Target="../media/image2641.png"/><Relationship Id="rId12" Type="http://schemas.openxmlformats.org/officeDocument/2006/relationships/customXml" Target="../ink/ink2622.xml"/><Relationship Id="rId17" Type="http://schemas.openxmlformats.org/officeDocument/2006/relationships/image" Target="../media/image2648.png"/><Relationship Id="rId25" Type="http://schemas.openxmlformats.org/officeDocument/2006/relationships/image" Target="../media/image2652.png"/><Relationship Id="rId33" Type="http://schemas.openxmlformats.org/officeDocument/2006/relationships/image" Target="../media/image2656.png"/><Relationship Id="rId38" Type="http://schemas.openxmlformats.org/officeDocument/2006/relationships/customXml" Target="../ink/ink2635.xml"/><Relationship Id="rId46" Type="http://schemas.openxmlformats.org/officeDocument/2006/relationships/customXml" Target="../ink/ink2639.xml"/><Relationship Id="rId59" Type="http://schemas.openxmlformats.org/officeDocument/2006/relationships/image" Target="../media/image2669.png"/><Relationship Id="rId20" Type="http://schemas.openxmlformats.org/officeDocument/2006/relationships/customXml" Target="../ink/ink2626.xml"/><Relationship Id="rId41" Type="http://schemas.openxmlformats.org/officeDocument/2006/relationships/image" Target="../media/image2660.png"/><Relationship Id="rId54" Type="http://schemas.openxmlformats.org/officeDocument/2006/relationships/customXml" Target="../ink/ink2643.xml"/><Relationship Id="rId62" Type="http://schemas.openxmlformats.org/officeDocument/2006/relationships/customXml" Target="../ink/ink264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19.xml"/><Relationship Id="rId15" Type="http://schemas.openxmlformats.org/officeDocument/2006/relationships/image" Target="../media/image2647.png"/><Relationship Id="rId23" Type="http://schemas.openxmlformats.org/officeDocument/2006/relationships/image" Target="../media/image2651.png"/><Relationship Id="rId28" Type="http://schemas.openxmlformats.org/officeDocument/2006/relationships/customXml" Target="../ink/ink2630.xml"/><Relationship Id="rId36" Type="http://schemas.openxmlformats.org/officeDocument/2006/relationships/customXml" Target="../ink/ink2634.xml"/><Relationship Id="rId49" Type="http://schemas.openxmlformats.org/officeDocument/2006/relationships/image" Target="../media/image2664.png"/><Relationship Id="rId57" Type="http://schemas.openxmlformats.org/officeDocument/2006/relationships/image" Target="../media/image2668.png"/><Relationship Id="rId10" Type="http://schemas.openxmlformats.org/officeDocument/2006/relationships/customXml" Target="../ink/ink2621.xml"/><Relationship Id="rId31" Type="http://schemas.openxmlformats.org/officeDocument/2006/relationships/image" Target="../media/image2655.png"/><Relationship Id="rId44" Type="http://schemas.openxmlformats.org/officeDocument/2006/relationships/customXml" Target="../ink/ink2638.xml"/><Relationship Id="rId52" Type="http://schemas.openxmlformats.org/officeDocument/2006/relationships/customXml" Target="../ink/ink2642.xml"/><Relationship Id="rId60" Type="http://schemas.openxmlformats.org/officeDocument/2006/relationships/customXml" Target="../ink/ink2646.xml"/><Relationship Id="rId4" Type="http://schemas.openxmlformats.org/officeDocument/2006/relationships/customXml" Target="../ink/ink2618.xml"/><Relationship Id="rId9" Type="http://schemas.openxmlformats.org/officeDocument/2006/relationships/image" Target="../media/image2644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71.png"/><Relationship Id="rId21" Type="http://schemas.openxmlformats.org/officeDocument/2006/relationships/customXml" Target="../ink/ink166.xml"/><Relationship Id="rId42" Type="http://schemas.openxmlformats.org/officeDocument/2006/relationships/image" Target="../media/image179.png"/><Relationship Id="rId47" Type="http://schemas.openxmlformats.org/officeDocument/2006/relationships/customXml" Target="../ink/ink179.xml"/><Relationship Id="rId63" Type="http://schemas.openxmlformats.org/officeDocument/2006/relationships/customXml" Target="../ink/ink187.xml"/><Relationship Id="rId68" Type="http://schemas.openxmlformats.org/officeDocument/2006/relationships/image" Target="../media/image192.png"/><Relationship Id="rId16" Type="http://schemas.openxmlformats.org/officeDocument/2006/relationships/image" Target="../media/image166.png"/><Relationship Id="rId11" Type="http://schemas.openxmlformats.org/officeDocument/2006/relationships/customXml" Target="../ink/ink161.xml"/><Relationship Id="rId32" Type="http://schemas.openxmlformats.org/officeDocument/2006/relationships/image" Target="../media/image174.png"/><Relationship Id="rId37" Type="http://schemas.openxmlformats.org/officeDocument/2006/relationships/customXml" Target="../ink/ink174.xml"/><Relationship Id="rId53" Type="http://schemas.openxmlformats.org/officeDocument/2006/relationships/customXml" Target="../ink/ink182.xml"/><Relationship Id="rId58" Type="http://schemas.openxmlformats.org/officeDocument/2006/relationships/image" Target="../media/image187.png"/><Relationship Id="rId74" Type="http://schemas.openxmlformats.org/officeDocument/2006/relationships/image" Target="../media/image195.png"/><Relationship Id="rId79" Type="http://schemas.openxmlformats.org/officeDocument/2006/relationships/customXml" Target="../ink/ink195.xml"/><Relationship Id="rId5" Type="http://schemas.openxmlformats.org/officeDocument/2006/relationships/customXml" Target="../ink/ink158.xml"/><Relationship Id="rId61" Type="http://schemas.openxmlformats.org/officeDocument/2006/relationships/customXml" Target="../ink/ink186.xml"/><Relationship Id="rId82" Type="http://schemas.openxmlformats.org/officeDocument/2006/relationships/image" Target="../media/image199.png"/><Relationship Id="rId19" Type="http://schemas.openxmlformats.org/officeDocument/2006/relationships/customXml" Target="../ink/ink165.xml"/><Relationship Id="rId14" Type="http://schemas.openxmlformats.org/officeDocument/2006/relationships/image" Target="../media/image165.png"/><Relationship Id="rId22" Type="http://schemas.openxmlformats.org/officeDocument/2006/relationships/image" Target="../media/image169.png"/><Relationship Id="rId27" Type="http://schemas.openxmlformats.org/officeDocument/2006/relationships/customXml" Target="../ink/ink169.xml"/><Relationship Id="rId30" Type="http://schemas.openxmlformats.org/officeDocument/2006/relationships/image" Target="../media/image173.png"/><Relationship Id="rId35" Type="http://schemas.openxmlformats.org/officeDocument/2006/relationships/customXml" Target="../ink/ink173.xml"/><Relationship Id="rId43" Type="http://schemas.openxmlformats.org/officeDocument/2006/relationships/customXml" Target="../ink/ink177.xml"/><Relationship Id="rId48" Type="http://schemas.openxmlformats.org/officeDocument/2006/relationships/image" Target="../media/image182.png"/><Relationship Id="rId56" Type="http://schemas.openxmlformats.org/officeDocument/2006/relationships/image" Target="../media/image186.png"/><Relationship Id="rId64" Type="http://schemas.openxmlformats.org/officeDocument/2006/relationships/image" Target="../media/image190.png"/><Relationship Id="rId69" Type="http://schemas.openxmlformats.org/officeDocument/2006/relationships/customXml" Target="../ink/ink190.xml"/><Relationship Id="rId77" Type="http://schemas.openxmlformats.org/officeDocument/2006/relationships/customXml" Target="../ink/ink194.xml"/><Relationship Id="rId8" Type="http://schemas.openxmlformats.org/officeDocument/2006/relationships/image" Target="../media/image162.png"/><Relationship Id="rId51" Type="http://schemas.openxmlformats.org/officeDocument/2006/relationships/customXml" Target="../ink/ink181.xml"/><Relationship Id="rId72" Type="http://schemas.openxmlformats.org/officeDocument/2006/relationships/image" Target="../media/image194.png"/><Relationship Id="rId80" Type="http://schemas.openxmlformats.org/officeDocument/2006/relationships/image" Target="../media/image198.png"/><Relationship Id="rId3" Type="http://schemas.openxmlformats.org/officeDocument/2006/relationships/customXml" Target="../ink/ink157.xml"/><Relationship Id="rId12" Type="http://schemas.openxmlformats.org/officeDocument/2006/relationships/image" Target="../media/image164.png"/><Relationship Id="rId17" Type="http://schemas.openxmlformats.org/officeDocument/2006/relationships/customXml" Target="../ink/ink164.xml"/><Relationship Id="rId25" Type="http://schemas.openxmlformats.org/officeDocument/2006/relationships/customXml" Target="../ink/ink168.xml"/><Relationship Id="rId33" Type="http://schemas.openxmlformats.org/officeDocument/2006/relationships/customXml" Target="../ink/ink172.xml"/><Relationship Id="rId38" Type="http://schemas.openxmlformats.org/officeDocument/2006/relationships/image" Target="../media/image177.png"/><Relationship Id="rId46" Type="http://schemas.openxmlformats.org/officeDocument/2006/relationships/image" Target="../media/image181.png"/><Relationship Id="rId59" Type="http://schemas.openxmlformats.org/officeDocument/2006/relationships/customXml" Target="../ink/ink185.xml"/><Relationship Id="rId67" Type="http://schemas.openxmlformats.org/officeDocument/2006/relationships/customXml" Target="../ink/ink189.xml"/><Relationship Id="rId20" Type="http://schemas.openxmlformats.org/officeDocument/2006/relationships/image" Target="../media/image168.png"/><Relationship Id="rId41" Type="http://schemas.openxmlformats.org/officeDocument/2006/relationships/customXml" Target="../ink/ink176.xml"/><Relationship Id="rId54" Type="http://schemas.openxmlformats.org/officeDocument/2006/relationships/image" Target="../media/image185.png"/><Relationship Id="rId62" Type="http://schemas.openxmlformats.org/officeDocument/2006/relationships/image" Target="../media/image189.png"/><Relationship Id="rId70" Type="http://schemas.openxmlformats.org/officeDocument/2006/relationships/image" Target="../media/image193.png"/><Relationship Id="rId75" Type="http://schemas.openxmlformats.org/officeDocument/2006/relationships/customXml" Target="../ink/ink1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5" Type="http://schemas.openxmlformats.org/officeDocument/2006/relationships/customXml" Target="../ink/ink163.xml"/><Relationship Id="rId23" Type="http://schemas.openxmlformats.org/officeDocument/2006/relationships/customXml" Target="../ink/ink167.xml"/><Relationship Id="rId28" Type="http://schemas.openxmlformats.org/officeDocument/2006/relationships/image" Target="../media/image172.png"/><Relationship Id="rId36" Type="http://schemas.openxmlformats.org/officeDocument/2006/relationships/image" Target="../media/image176.png"/><Relationship Id="rId49" Type="http://schemas.openxmlformats.org/officeDocument/2006/relationships/customXml" Target="../ink/ink180.xml"/><Relationship Id="rId57" Type="http://schemas.openxmlformats.org/officeDocument/2006/relationships/customXml" Target="../ink/ink184.xml"/><Relationship Id="rId10" Type="http://schemas.openxmlformats.org/officeDocument/2006/relationships/image" Target="../media/image163.png"/><Relationship Id="rId31" Type="http://schemas.openxmlformats.org/officeDocument/2006/relationships/customXml" Target="../ink/ink171.xml"/><Relationship Id="rId44" Type="http://schemas.openxmlformats.org/officeDocument/2006/relationships/image" Target="../media/image180.png"/><Relationship Id="rId52" Type="http://schemas.openxmlformats.org/officeDocument/2006/relationships/image" Target="../media/image184.png"/><Relationship Id="rId60" Type="http://schemas.openxmlformats.org/officeDocument/2006/relationships/image" Target="../media/image188.png"/><Relationship Id="rId65" Type="http://schemas.openxmlformats.org/officeDocument/2006/relationships/customXml" Target="../ink/ink188.xml"/><Relationship Id="rId73" Type="http://schemas.openxmlformats.org/officeDocument/2006/relationships/customXml" Target="../ink/ink192.xml"/><Relationship Id="rId78" Type="http://schemas.openxmlformats.org/officeDocument/2006/relationships/image" Target="../media/image197.png"/><Relationship Id="rId81" Type="http://schemas.openxmlformats.org/officeDocument/2006/relationships/customXml" Target="../ink/ink196.xml"/><Relationship Id="rId4" Type="http://schemas.openxmlformats.org/officeDocument/2006/relationships/image" Target="../media/image160.png"/><Relationship Id="rId9" Type="http://schemas.openxmlformats.org/officeDocument/2006/relationships/customXml" Target="../ink/ink160.xml"/><Relationship Id="rId13" Type="http://schemas.openxmlformats.org/officeDocument/2006/relationships/customXml" Target="../ink/ink162.xml"/><Relationship Id="rId18" Type="http://schemas.openxmlformats.org/officeDocument/2006/relationships/image" Target="../media/image167.png"/><Relationship Id="rId39" Type="http://schemas.openxmlformats.org/officeDocument/2006/relationships/customXml" Target="../ink/ink175.xml"/><Relationship Id="rId34" Type="http://schemas.openxmlformats.org/officeDocument/2006/relationships/image" Target="../media/image175.png"/><Relationship Id="rId50" Type="http://schemas.openxmlformats.org/officeDocument/2006/relationships/image" Target="../media/image183.png"/><Relationship Id="rId55" Type="http://schemas.openxmlformats.org/officeDocument/2006/relationships/customXml" Target="../ink/ink183.xml"/><Relationship Id="rId76" Type="http://schemas.openxmlformats.org/officeDocument/2006/relationships/image" Target="../media/image196.png"/><Relationship Id="rId7" Type="http://schemas.openxmlformats.org/officeDocument/2006/relationships/customXml" Target="../ink/ink159.xml"/><Relationship Id="rId71" Type="http://schemas.openxmlformats.org/officeDocument/2006/relationships/customXml" Target="../ink/ink191.xml"/><Relationship Id="rId2" Type="http://schemas.openxmlformats.org/officeDocument/2006/relationships/image" Target="../media/image159.png"/><Relationship Id="rId29" Type="http://schemas.openxmlformats.org/officeDocument/2006/relationships/customXml" Target="../ink/ink170.xml"/><Relationship Id="rId24" Type="http://schemas.openxmlformats.org/officeDocument/2006/relationships/image" Target="../media/image170.png"/><Relationship Id="rId40" Type="http://schemas.openxmlformats.org/officeDocument/2006/relationships/image" Target="../media/image178.png"/><Relationship Id="rId45" Type="http://schemas.openxmlformats.org/officeDocument/2006/relationships/customXml" Target="../ink/ink178.xml"/><Relationship Id="rId66" Type="http://schemas.openxmlformats.org/officeDocument/2006/relationships/image" Target="../media/image19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50.xml"/><Relationship Id="rId13" Type="http://schemas.openxmlformats.org/officeDocument/2006/relationships/image" Target="../media/image2676.png"/><Relationship Id="rId3" Type="http://schemas.openxmlformats.org/officeDocument/2006/relationships/image" Target="../media/image2641.png"/><Relationship Id="rId7" Type="http://schemas.openxmlformats.org/officeDocument/2006/relationships/image" Target="../media/image2673.png"/><Relationship Id="rId12" Type="http://schemas.openxmlformats.org/officeDocument/2006/relationships/customXml" Target="../ink/ink2652.xml"/><Relationship Id="rId17" Type="http://schemas.openxmlformats.org/officeDocument/2006/relationships/image" Target="../media/image2678.png"/><Relationship Id="rId2" Type="http://schemas.openxmlformats.org/officeDocument/2006/relationships/image" Target="../media/image2640.png"/><Relationship Id="rId16" Type="http://schemas.openxmlformats.org/officeDocument/2006/relationships/customXml" Target="../ink/ink265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49.xml"/><Relationship Id="rId11" Type="http://schemas.openxmlformats.org/officeDocument/2006/relationships/image" Target="../media/image2675.png"/><Relationship Id="rId5" Type="http://schemas.openxmlformats.org/officeDocument/2006/relationships/image" Target="../media/image2672.png"/><Relationship Id="rId15" Type="http://schemas.openxmlformats.org/officeDocument/2006/relationships/image" Target="../media/image2677.png"/><Relationship Id="rId10" Type="http://schemas.openxmlformats.org/officeDocument/2006/relationships/customXml" Target="../ink/ink2651.xml"/><Relationship Id="rId4" Type="http://schemas.openxmlformats.org/officeDocument/2006/relationships/customXml" Target="../ink/ink2648.xml"/><Relationship Id="rId9" Type="http://schemas.openxmlformats.org/officeDocument/2006/relationships/image" Target="../media/image2674.png"/><Relationship Id="rId14" Type="http://schemas.openxmlformats.org/officeDocument/2006/relationships/customXml" Target="../ink/ink265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2.png"/><Relationship Id="rId13" Type="http://schemas.openxmlformats.org/officeDocument/2006/relationships/customXml" Target="../ink/ink2660.xml"/><Relationship Id="rId18" Type="http://schemas.openxmlformats.org/officeDocument/2006/relationships/image" Target="../media/image2687.png"/><Relationship Id="rId26" Type="http://schemas.openxmlformats.org/officeDocument/2006/relationships/image" Target="../media/image2691.png"/><Relationship Id="rId3" Type="http://schemas.openxmlformats.org/officeDocument/2006/relationships/customXml" Target="../ink/ink2655.xml"/><Relationship Id="rId21" Type="http://schemas.openxmlformats.org/officeDocument/2006/relationships/customXml" Target="../ink/ink2664.xml"/><Relationship Id="rId7" Type="http://schemas.openxmlformats.org/officeDocument/2006/relationships/customXml" Target="../ink/ink2657.xml"/><Relationship Id="rId12" Type="http://schemas.openxmlformats.org/officeDocument/2006/relationships/image" Target="../media/image2684.png"/><Relationship Id="rId17" Type="http://schemas.openxmlformats.org/officeDocument/2006/relationships/customXml" Target="../ink/ink2662.xml"/><Relationship Id="rId25" Type="http://schemas.openxmlformats.org/officeDocument/2006/relationships/customXml" Target="../ink/ink2666.xml"/><Relationship Id="rId2" Type="http://schemas.openxmlformats.org/officeDocument/2006/relationships/image" Target="../media/image2679.png"/><Relationship Id="rId16" Type="http://schemas.openxmlformats.org/officeDocument/2006/relationships/image" Target="../media/image2686.png"/><Relationship Id="rId20" Type="http://schemas.openxmlformats.org/officeDocument/2006/relationships/image" Target="../media/image26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1.png"/><Relationship Id="rId11" Type="http://schemas.openxmlformats.org/officeDocument/2006/relationships/customXml" Target="../ink/ink2659.xml"/><Relationship Id="rId24" Type="http://schemas.openxmlformats.org/officeDocument/2006/relationships/image" Target="../media/image2690.png"/><Relationship Id="rId5" Type="http://schemas.openxmlformats.org/officeDocument/2006/relationships/customXml" Target="../ink/ink2656.xml"/><Relationship Id="rId15" Type="http://schemas.openxmlformats.org/officeDocument/2006/relationships/customXml" Target="../ink/ink2661.xml"/><Relationship Id="rId23" Type="http://schemas.openxmlformats.org/officeDocument/2006/relationships/customXml" Target="../ink/ink2665.xml"/><Relationship Id="rId28" Type="http://schemas.openxmlformats.org/officeDocument/2006/relationships/image" Target="../media/image2692.png"/><Relationship Id="rId10" Type="http://schemas.openxmlformats.org/officeDocument/2006/relationships/image" Target="../media/image2683.png"/><Relationship Id="rId19" Type="http://schemas.openxmlformats.org/officeDocument/2006/relationships/customXml" Target="../ink/ink2663.xml"/><Relationship Id="rId4" Type="http://schemas.openxmlformats.org/officeDocument/2006/relationships/image" Target="../media/image2680.png"/><Relationship Id="rId9" Type="http://schemas.openxmlformats.org/officeDocument/2006/relationships/customXml" Target="../ink/ink2658.xml"/><Relationship Id="rId14" Type="http://schemas.openxmlformats.org/officeDocument/2006/relationships/image" Target="../media/image2685.png"/><Relationship Id="rId22" Type="http://schemas.openxmlformats.org/officeDocument/2006/relationships/image" Target="../media/image2689.png"/><Relationship Id="rId27" Type="http://schemas.openxmlformats.org/officeDocument/2006/relationships/customXml" Target="../ink/ink266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4.png"/><Relationship Id="rId2" Type="http://schemas.openxmlformats.org/officeDocument/2006/relationships/image" Target="../media/image269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725.xml"/><Relationship Id="rId21" Type="http://schemas.openxmlformats.org/officeDocument/2006/relationships/image" Target="../media/image2702.png"/><Relationship Id="rId324" Type="http://schemas.openxmlformats.org/officeDocument/2006/relationships/image" Target="../media/image2853.png"/><Relationship Id="rId531" Type="http://schemas.openxmlformats.org/officeDocument/2006/relationships/image" Target="../media/image2955.png"/><Relationship Id="rId170" Type="http://schemas.openxmlformats.org/officeDocument/2006/relationships/image" Target="../media/image2776.png"/><Relationship Id="rId268" Type="http://schemas.openxmlformats.org/officeDocument/2006/relationships/image" Target="../media/image2825.png"/><Relationship Id="rId475" Type="http://schemas.openxmlformats.org/officeDocument/2006/relationships/image" Target="../media/image2927.png"/><Relationship Id="rId32" Type="http://schemas.openxmlformats.org/officeDocument/2006/relationships/image" Target="../media/image2707.png"/><Relationship Id="rId128" Type="http://schemas.openxmlformats.org/officeDocument/2006/relationships/image" Target="../media/image2755.png"/><Relationship Id="rId335" Type="http://schemas.openxmlformats.org/officeDocument/2006/relationships/customXml" Target="../ink/ink2834.xml"/><Relationship Id="rId542" Type="http://schemas.openxmlformats.org/officeDocument/2006/relationships/customXml" Target="../ink/ink2938.xml"/><Relationship Id="rId181" Type="http://schemas.openxmlformats.org/officeDocument/2006/relationships/customXml" Target="../ink/ink2757.xml"/><Relationship Id="rId402" Type="http://schemas.openxmlformats.org/officeDocument/2006/relationships/image" Target="../media/image2891.png"/><Relationship Id="rId279" Type="http://schemas.openxmlformats.org/officeDocument/2006/relationships/customXml" Target="../ink/ink2806.xml"/><Relationship Id="rId486" Type="http://schemas.openxmlformats.org/officeDocument/2006/relationships/customXml" Target="../ink/ink2910.xml"/><Relationship Id="rId43" Type="http://schemas.openxmlformats.org/officeDocument/2006/relationships/customXml" Target="../ink/ink2688.xml"/><Relationship Id="rId139" Type="http://schemas.openxmlformats.org/officeDocument/2006/relationships/customXml" Target="../ink/ink2736.xml"/><Relationship Id="rId346" Type="http://schemas.openxmlformats.org/officeDocument/2006/relationships/image" Target="../media/image2863.png"/><Relationship Id="rId553" Type="http://schemas.openxmlformats.org/officeDocument/2006/relationships/image" Target="../media/image2965.png"/><Relationship Id="rId192" Type="http://schemas.openxmlformats.org/officeDocument/2006/relationships/image" Target="../media/image2787.png"/><Relationship Id="rId206" Type="http://schemas.openxmlformats.org/officeDocument/2006/relationships/image" Target="../media/image2794.png"/><Relationship Id="rId413" Type="http://schemas.openxmlformats.org/officeDocument/2006/relationships/customXml" Target="../ink/ink2873.xml"/><Relationship Id="rId497" Type="http://schemas.openxmlformats.org/officeDocument/2006/relationships/image" Target="../media/image2938.png"/><Relationship Id="rId357" Type="http://schemas.openxmlformats.org/officeDocument/2006/relationships/customXml" Target="../ink/ink2845.xml"/><Relationship Id="rId54" Type="http://schemas.openxmlformats.org/officeDocument/2006/relationships/image" Target="../media/image2718.png"/><Relationship Id="rId217" Type="http://schemas.openxmlformats.org/officeDocument/2006/relationships/customXml" Target="../ink/ink2775.xml"/><Relationship Id="rId564" Type="http://schemas.openxmlformats.org/officeDocument/2006/relationships/customXml" Target="../ink/ink2949.xml"/><Relationship Id="rId424" Type="http://schemas.openxmlformats.org/officeDocument/2006/relationships/customXml" Target="../ink/ink2879.xml"/><Relationship Id="rId270" Type="http://schemas.openxmlformats.org/officeDocument/2006/relationships/image" Target="../media/image2826.png"/><Relationship Id="rId65" Type="http://schemas.openxmlformats.org/officeDocument/2006/relationships/customXml" Target="../ink/ink2699.xml"/><Relationship Id="rId130" Type="http://schemas.openxmlformats.org/officeDocument/2006/relationships/image" Target="../media/image2756.png"/><Relationship Id="rId368" Type="http://schemas.openxmlformats.org/officeDocument/2006/relationships/image" Target="../media/image2874.png"/><Relationship Id="rId575" Type="http://schemas.openxmlformats.org/officeDocument/2006/relationships/image" Target="../media/image2976.png"/><Relationship Id="rId228" Type="http://schemas.openxmlformats.org/officeDocument/2006/relationships/image" Target="../media/image2805.png"/><Relationship Id="rId435" Type="http://schemas.openxmlformats.org/officeDocument/2006/relationships/image" Target="../media/image2907.png"/><Relationship Id="rId281" Type="http://schemas.openxmlformats.org/officeDocument/2006/relationships/customXml" Target="../ink/ink2807.xml"/><Relationship Id="rId502" Type="http://schemas.openxmlformats.org/officeDocument/2006/relationships/customXml" Target="../ink/ink2918.xml"/><Relationship Id="rId76" Type="http://schemas.openxmlformats.org/officeDocument/2006/relationships/image" Target="../media/image2729.png"/><Relationship Id="rId141" Type="http://schemas.openxmlformats.org/officeDocument/2006/relationships/customXml" Target="../ink/ink2737.xml"/><Relationship Id="rId379" Type="http://schemas.openxmlformats.org/officeDocument/2006/relationships/customXml" Target="../ink/ink2856.xml"/><Relationship Id="rId586" Type="http://schemas.openxmlformats.org/officeDocument/2006/relationships/customXml" Target="../ink/ink2960.xml"/><Relationship Id="rId7" Type="http://schemas.openxmlformats.org/officeDocument/2006/relationships/image" Target="../media/image2696.png"/><Relationship Id="rId239" Type="http://schemas.openxmlformats.org/officeDocument/2006/relationships/customXml" Target="../ink/ink2786.xml"/><Relationship Id="rId446" Type="http://schemas.openxmlformats.org/officeDocument/2006/relationships/customXml" Target="../ink/ink2890.xml"/><Relationship Id="rId292" Type="http://schemas.openxmlformats.org/officeDocument/2006/relationships/image" Target="../media/image2837.png"/><Relationship Id="rId306" Type="http://schemas.openxmlformats.org/officeDocument/2006/relationships/image" Target="../media/image2844.png"/><Relationship Id="rId87" Type="http://schemas.openxmlformats.org/officeDocument/2006/relationships/customXml" Target="../ink/ink2710.xml"/><Relationship Id="rId513" Type="http://schemas.openxmlformats.org/officeDocument/2006/relationships/image" Target="../media/image2946.png"/><Relationship Id="rId152" Type="http://schemas.openxmlformats.org/officeDocument/2006/relationships/image" Target="../media/image2767.png"/><Relationship Id="rId194" Type="http://schemas.openxmlformats.org/officeDocument/2006/relationships/image" Target="../media/image2788.png"/><Relationship Id="rId208" Type="http://schemas.openxmlformats.org/officeDocument/2006/relationships/image" Target="../media/image2795.png"/><Relationship Id="rId415" Type="http://schemas.openxmlformats.org/officeDocument/2006/relationships/customXml" Target="../ink/ink2874.xml"/><Relationship Id="rId457" Type="http://schemas.openxmlformats.org/officeDocument/2006/relationships/image" Target="../media/image2918.png"/><Relationship Id="rId261" Type="http://schemas.openxmlformats.org/officeDocument/2006/relationships/customXml" Target="../ink/ink2797.xml"/><Relationship Id="rId499" Type="http://schemas.openxmlformats.org/officeDocument/2006/relationships/image" Target="../media/image2939.png"/><Relationship Id="rId14" Type="http://schemas.openxmlformats.org/officeDocument/2006/relationships/customXml" Target="../ink/ink2673.xml"/><Relationship Id="rId56" Type="http://schemas.openxmlformats.org/officeDocument/2006/relationships/image" Target="../media/image2719.png"/><Relationship Id="rId317" Type="http://schemas.openxmlformats.org/officeDocument/2006/relationships/customXml" Target="../ink/ink2825.xml"/><Relationship Id="rId359" Type="http://schemas.openxmlformats.org/officeDocument/2006/relationships/customXml" Target="../ink/ink2846.xml"/><Relationship Id="rId524" Type="http://schemas.openxmlformats.org/officeDocument/2006/relationships/customXml" Target="../ink/ink2929.xml"/><Relationship Id="rId566" Type="http://schemas.openxmlformats.org/officeDocument/2006/relationships/customXml" Target="../ink/ink2950.xml"/><Relationship Id="rId98" Type="http://schemas.openxmlformats.org/officeDocument/2006/relationships/image" Target="../media/image2740.png"/><Relationship Id="rId121" Type="http://schemas.openxmlformats.org/officeDocument/2006/relationships/customXml" Target="../ink/ink2727.xml"/><Relationship Id="rId163" Type="http://schemas.openxmlformats.org/officeDocument/2006/relationships/customXml" Target="../ink/ink2748.xml"/><Relationship Id="rId219" Type="http://schemas.openxmlformats.org/officeDocument/2006/relationships/customXml" Target="../ink/ink2776.xml"/><Relationship Id="rId370" Type="http://schemas.openxmlformats.org/officeDocument/2006/relationships/image" Target="../media/image2875.png"/><Relationship Id="rId426" Type="http://schemas.openxmlformats.org/officeDocument/2006/relationships/customXml" Target="../ink/ink2880.xml"/><Relationship Id="rId230" Type="http://schemas.openxmlformats.org/officeDocument/2006/relationships/image" Target="../media/image2806.png"/><Relationship Id="rId468" Type="http://schemas.openxmlformats.org/officeDocument/2006/relationships/customXml" Target="../ink/ink2901.xml"/><Relationship Id="rId25" Type="http://schemas.openxmlformats.org/officeDocument/2006/relationships/customXml" Target="../ink/ink2679.xml"/><Relationship Id="rId67" Type="http://schemas.openxmlformats.org/officeDocument/2006/relationships/customXml" Target="../ink/ink2700.xml"/><Relationship Id="rId272" Type="http://schemas.openxmlformats.org/officeDocument/2006/relationships/image" Target="../media/image2827.png"/><Relationship Id="rId328" Type="http://schemas.openxmlformats.org/officeDocument/2006/relationships/image" Target="../media/image2344.png"/><Relationship Id="rId535" Type="http://schemas.openxmlformats.org/officeDocument/2006/relationships/image" Target="../media/image2957.png"/><Relationship Id="rId577" Type="http://schemas.openxmlformats.org/officeDocument/2006/relationships/image" Target="../media/image2977.png"/><Relationship Id="rId132" Type="http://schemas.openxmlformats.org/officeDocument/2006/relationships/image" Target="../media/image2757.png"/><Relationship Id="rId174" Type="http://schemas.openxmlformats.org/officeDocument/2006/relationships/image" Target="../media/image2778.png"/><Relationship Id="rId381" Type="http://schemas.openxmlformats.org/officeDocument/2006/relationships/customXml" Target="../ink/ink2857.xml"/><Relationship Id="rId241" Type="http://schemas.openxmlformats.org/officeDocument/2006/relationships/customXml" Target="../ink/ink2787.xml"/><Relationship Id="rId437" Type="http://schemas.openxmlformats.org/officeDocument/2006/relationships/image" Target="../media/image2908.png"/><Relationship Id="rId479" Type="http://schemas.openxmlformats.org/officeDocument/2006/relationships/image" Target="../media/image2929.png"/><Relationship Id="rId36" Type="http://schemas.openxmlformats.org/officeDocument/2006/relationships/image" Target="../media/image2709.png"/><Relationship Id="rId283" Type="http://schemas.openxmlformats.org/officeDocument/2006/relationships/customXml" Target="../ink/ink2808.xml"/><Relationship Id="rId339" Type="http://schemas.openxmlformats.org/officeDocument/2006/relationships/customXml" Target="../ink/ink2836.xml"/><Relationship Id="rId490" Type="http://schemas.openxmlformats.org/officeDocument/2006/relationships/customXml" Target="../ink/ink2912.xml"/><Relationship Id="rId504" Type="http://schemas.openxmlformats.org/officeDocument/2006/relationships/customXml" Target="../ink/ink2919.xml"/><Relationship Id="rId546" Type="http://schemas.openxmlformats.org/officeDocument/2006/relationships/customXml" Target="../ink/ink2940.xml"/><Relationship Id="rId78" Type="http://schemas.openxmlformats.org/officeDocument/2006/relationships/image" Target="../media/image2730.png"/><Relationship Id="rId101" Type="http://schemas.openxmlformats.org/officeDocument/2006/relationships/customXml" Target="../ink/ink2717.xml"/><Relationship Id="rId143" Type="http://schemas.openxmlformats.org/officeDocument/2006/relationships/customXml" Target="../ink/ink2738.xml"/><Relationship Id="rId185" Type="http://schemas.openxmlformats.org/officeDocument/2006/relationships/customXml" Target="../ink/ink2759.xml"/><Relationship Id="rId350" Type="http://schemas.openxmlformats.org/officeDocument/2006/relationships/image" Target="../media/image2865.png"/><Relationship Id="rId406" Type="http://schemas.openxmlformats.org/officeDocument/2006/relationships/image" Target="../media/image2893.png"/><Relationship Id="rId588" Type="http://schemas.openxmlformats.org/officeDocument/2006/relationships/customXml" Target="../ink/ink2961.xml"/><Relationship Id="rId9" Type="http://schemas.openxmlformats.org/officeDocument/2006/relationships/image" Target="../media/image2697.png"/><Relationship Id="rId210" Type="http://schemas.openxmlformats.org/officeDocument/2006/relationships/image" Target="../media/image2796.png"/><Relationship Id="rId392" Type="http://schemas.openxmlformats.org/officeDocument/2006/relationships/image" Target="../media/image2886.png"/><Relationship Id="rId448" Type="http://schemas.openxmlformats.org/officeDocument/2006/relationships/customXml" Target="../ink/ink2891.xml"/><Relationship Id="rId252" Type="http://schemas.openxmlformats.org/officeDocument/2006/relationships/image" Target="../media/image2817.png"/><Relationship Id="rId294" Type="http://schemas.openxmlformats.org/officeDocument/2006/relationships/image" Target="../media/image2838.png"/><Relationship Id="rId308" Type="http://schemas.openxmlformats.org/officeDocument/2006/relationships/image" Target="../media/image2845.png"/><Relationship Id="rId515" Type="http://schemas.openxmlformats.org/officeDocument/2006/relationships/image" Target="../media/image2947.png"/><Relationship Id="rId47" Type="http://schemas.openxmlformats.org/officeDocument/2006/relationships/customXml" Target="../ink/ink2690.xml"/><Relationship Id="rId89" Type="http://schemas.openxmlformats.org/officeDocument/2006/relationships/customXml" Target="../ink/ink2711.xml"/><Relationship Id="rId112" Type="http://schemas.openxmlformats.org/officeDocument/2006/relationships/image" Target="../media/image2747.png"/><Relationship Id="rId154" Type="http://schemas.openxmlformats.org/officeDocument/2006/relationships/image" Target="../media/image2768.png"/><Relationship Id="rId361" Type="http://schemas.openxmlformats.org/officeDocument/2006/relationships/customXml" Target="../ink/ink2847.xml"/><Relationship Id="rId557" Type="http://schemas.openxmlformats.org/officeDocument/2006/relationships/image" Target="../media/image2967.png"/><Relationship Id="rId196" Type="http://schemas.openxmlformats.org/officeDocument/2006/relationships/image" Target="../media/image2789.png"/><Relationship Id="rId417" Type="http://schemas.openxmlformats.org/officeDocument/2006/relationships/image" Target="../media/image2898.png"/><Relationship Id="rId459" Type="http://schemas.openxmlformats.org/officeDocument/2006/relationships/image" Target="../media/image2919.png"/><Relationship Id="rId16" Type="http://schemas.openxmlformats.org/officeDocument/2006/relationships/customXml" Target="../ink/ink2674.xml"/><Relationship Id="rId221" Type="http://schemas.openxmlformats.org/officeDocument/2006/relationships/customXml" Target="../ink/ink2777.xml"/><Relationship Id="rId263" Type="http://schemas.openxmlformats.org/officeDocument/2006/relationships/customXml" Target="../ink/ink2798.xml"/><Relationship Id="rId319" Type="http://schemas.openxmlformats.org/officeDocument/2006/relationships/customXml" Target="../ink/ink2826.xml"/><Relationship Id="rId470" Type="http://schemas.openxmlformats.org/officeDocument/2006/relationships/customXml" Target="../ink/ink2902.xml"/><Relationship Id="rId526" Type="http://schemas.openxmlformats.org/officeDocument/2006/relationships/customXml" Target="../ink/ink2930.xml"/><Relationship Id="rId58" Type="http://schemas.openxmlformats.org/officeDocument/2006/relationships/image" Target="../media/image2720.png"/><Relationship Id="rId123" Type="http://schemas.openxmlformats.org/officeDocument/2006/relationships/customXml" Target="../ink/ink2728.xml"/><Relationship Id="rId330" Type="http://schemas.openxmlformats.org/officeDocument/2006/relationships/image" Target="../media/image2855.png"/><Relationship Id="rId568" Type="http://schemas.openxmlformats.org/officeDocument/2006/relationships/customXml" Target="../ink/ink2951.xml"/><Relationship Id="rId165" Type="http://schemas.openxmlformats.org/officeDocument/2006/relationships/customXml" Target="../ink/ink2749.xml"/><Relationship Id="rId372" Type="http://schemas.openxmlformats.org/officeDocument/2006/relationships/image" Target="../media/image2876.png"/><Relationship Id="rId428" Type="http://schemas.openxmlformats.org/officeDocument/2006/relationships/customXml" Target="../ink/ink2881.xml"/><Relationship Id="rId232" Type="http://schemas.openxmlformats.org/officeDocument/2006/relationships/image" Target="../media/image2807.png"/><Relationship Id="rId274" Type="http://schemas.openxmlformats.org/officeDocument/2006/relationships/image" Target="../media/image2828.png"/><Relationship Id="rId481" Type="http://schemas.openxmlformats.org/officeDocument/2006/relationships/image" Target="../media/image2930.png"/><Relationship Id="rId27" Type="http://schemas.openxmlformats.org/officeDocument/2006/relationships/customXml" Target="../ink/ink2680.xml"/><Relationship Id="rId69" Type="http://schemas.openxmlformats.org/officeDocument/2006/relationships/customXml" Target="../ink/ink2701.xml"/><Relationship Id="rId134" Type="http://schemas.openxmlformats.org/officeDocument/2006/relationships/image" Target="../media/image2758.png"/><Relationship Id="rId537" Type="http://schemas.openxmlformats.org/officeDocument/2006/relationships/image" Target="../media/image2958.png"/><Relationship Id="rId579" Type="http://schemas.openxmlformats.org/officeDocument/2006/relationships/image" Target="../media/image2978.png"/><Relationship Id="rId80" Type="http://schemas.openxmlformats.org/officeDocument/2006/relationships/image" Target="../media/image2731.png"/><Relationship Id="rId176" Type="http://schemas.openxmlformats.org/officeDocument/2006/relationships/image" Target="../media/image2779.png"/><Relationship Id="rId341" Type="http://schemas.openxmlformats.org/officeDocument/2006/relationships/customXml" Target="../ink/ink2837.xml"/><Relationship Id="rId383" Type="http://schemas.openxmlformats.org/officeDocument/2006/relationships/customXml" Target="../ink/ink2858.xml"/><Relationship Id="rId439" Type="http://schemas.openxmlformats.org/officeDocument/2006/relationships/image" Target="../media/image2909.png"/><Relationship Id="rId590" Type="http://schemas.openxmlformats.org/officeDocument/2006/relationships/customXml" Target="../ink/ink2962.xml"/><Relationship Id="rId201" Type="http://schemas.openxmlformats.org/officeDocument/2006/relationships/customXml" Target="../ink/ink2767.xml"/><Relationship Id="rId243" Type="http://schemas.openxmlformats.org/officeDocument/2006/relationships/customXml" Target="../ink/ink2788.xml"/><Relationship Id="rId285" Type="http://schemas.openxmlformats.org/officeDocument/2006/relationships/customXml" Target="../ink/ink2809.xml"/><Relationship Id="rId450" Type="http://schemas.openxmlformats.org/officeDocument/2006/relationships/customXml" Target="../ink/ink2892.xml"/><Relationship Id="rId506" Type="http://schemas.openxmlformats.org/officeDocument/2006/relationships/customXml" Target="../ink/ink2920.xml"/><Relationship Id="rId38" Type="http://schemas.openxmlformats.org/officeDocument/2006/relationships/image" Target="../media/image2710.png"/><Relationship Id="rId103" Type="http://schemas.openxmlformats.org/officeDocument/2006/relationships/customXml" Target="../ink/ink2718.xml"/><Relationship Id="rId310" Type="http://schemas.openxmlformats.org/officeDocument/2006/relationships/image" Target="../media/image2846.png"/><Relationship Id="rId492" Type="http://schemas.openxmlformats.org/officeDocument/2006/relationships/customXml" Target="../ink/ink2913.xml"/><Relationship Id="rId548" Type="http://schemas.openxmlformats.org/officeDocument/2006/relationships/customXml" Target="../ink/ink2941.xml"/><Relationship Id="rId91" Type="http://schemas.openxmlformats.org/officeDocument/2006/relationships/customXml" Target="../ink/ink2712.xml"/><Relationship Id="rId145" Type="http://schemas.openxmlformats.org/officeDocument/2006/relationships/customXml" Target="../ink/ink2739.xml"/><Relationship Id="rId187" Type="http://schemas.openxmlformats.org/officeDocument/2006/relationships/customXml" Target="../ink/ink2760.xml"/><Relationship Id="rId352" Type="http://schemas.openxmlformats.org/officeDocument/2006/relationships/image" Target="../media/image2866.png"/><Relationship Id="rId394" Type="http://schemas.openxmlformats.org/officeDocument/2006/relationships/image" Target="../media/image2887.png"/><Relationship Id="rId408" Type="http://schemas.openxmlformats.org/officeDocument/2006/relationships/image" Target="../media/image2894.png"/><Relationship Id="rId212" Type="http://schemas.openxmlformats.org/officeDocument/2006/relationships/image" Target="../media/image2797.png"/><Relationship Id="rId254" Type="http://schemas.openxmlformats.org/officeDocument/2006/relationships/image" Target="../media/image2818.png"/><Relationship Id="rId49" Type="http://schemas.openxmlformats.org/officeDocument/2006/relationships/customXml" Target="../ink/ink2691.xml"/><Relationship Id="rId114" Type="http://schemas.openxmlformats.org/officeDocument/2006/relationships/image" Target="../media/image2748.png"/><Relationship Id="rId296" Type="http://schemas.openxmlformats.org/officeDocument/2006/relationships/image" Target="../media/image2839.png"/><Relationship Id="rId461" Type="http://schemas.openxmlformats.org/officeDocument/2006/relationships/image" Target="../media/image2920.png"/><Relationship Id="rId517" Type="http://schemas.openxmlformats.org/officeDocument/2006/relationships/image" Target="../media/image2948.png"/><Relationship Id="rId559" Type="http://schemas.openxmlformats.org/officeDocument/2006/relationships/image" Target="../media/image2968.png"/><Relationship Id="rId60" Type="http://schemas.openxmlformats.org/officeDocument/2006/relationships/image" Target="../media/image2721.png"/><Relationship Id="rId156" Type="http://schemas.openxmlformats.org/officeDocument/2006/relationships/image" Target="../media/image2769.png"/><Relationship Id="rId198" Type="http://schemas.openxmlformats.org/officeDocument/2006/relationships/image" Target="../media/image2790.png"/><Relationship Id="rId321" Type="http://schemas.openxmlformats.org/officeDocument/2006/relationships/customXml" Target="../ink/ink2827.xml"/><Relationship Id="rId363" Type="http://schemas.openxmlformats.org/officeDocument/2006/relationships/customXml" Target="../ink/ink2848.xml"/><Relationship Id="rId419" Type="http://schemas.openxmlformats.org/officeDocument/2006/relationships/image" Target="../media/image2899.png"/><Relationship Id="rId570" Type="http://schemas.openxmlformats.org/officeDocument/2006/relationships/customXml" Target="../ink/ink2952.xml"/><Relationship Id="rId223" Type="http://schemas.openxmlformats.org/officeDocument/2006/relationships/customXml" Target="../ink/ink2778.xml"/><Relationship Id="rId430" Type="http://schemas.openxmlformats.org/officeDocument/2006/relationships/customXml" Target="../ink/ink2882.xml"/><Relationship Id="rId18" Type="http://schemas.openxmlformats.org/officeDocument/2006/relationships/customXml" Target="../ink/ink2675.xml"/><Relationship Id="rId265" Type="http://schemas.openxmlformats.org/officeDocument/2006/relationships/customXml" Target="../ink/ink2799.xml"/><Relationship Id="rId472" Type="http://schemas.openxmlformats.org/officeDocument/2006/relationships/customXml" Target="../ink/ink2903.xml"/><Relationship Id="rId528" Type="http://schemas.openxmlformats.org/officeDocument/2006/relationships/customXml" Target="../ink/ink2931.xml"/><Relationship Id="rId125" Type="http://schemas.openxmlformats.org/officeDocument/2006/relationships/customXml" Target="../ink/ink2729.xml"/><Relationship Id="rId167" Type="http://schemas.openxmlformats.org/officeDocument/2006/relationships/customXml" Target="../ink/ink2750.xml"/><Relationship Id="rId332" Type="http://schemas.openxmlformats.org/officeDocument/2006/relationships/image" Target="../media/image2856.png"/><Relationship Id="rId374" Type="http://schemas.openxmlformats.org/officeDocument/2006/relationships/image" Target="../media/image2877.png"/><Relationship Id="rId581" Type="http://schemas.openxmlformats.org/officeDocument/2006/relationships/image" Target="../media/image2979.png"/><Relationship Id="rId71" Type="http://schemas.openxmlformats.org/officeDocument/2006/relationships/customXml" Target="../ink/ink2702.xml"/><Relationship Id="rId234" Type="http://schemas.openxmlformats.org/officeDocument/2006/relationships/image" Target="../media/image2808.png"/><Relationship Id="rId2" Type="http://schemas.openxmlformats.org/officeDocument/2006/relationships/image" Target="../media/image2693.png"/><Relationship Id="rId29" Type="http://schemas.openxmlformats.org/officeDocument/2006/relationships/customXml" Target="../ink/ink2681.xml"/><Relationship Id="rId276" Type="http://schemas.openxmlformats.org/officeDocument/2006/relationships/image" Target="../media/image2829.png"/><Relationship Id="rId441" Type="http://schemas.openxmlformats.org/officeDocument/2006/relationships/image" Target="../media/image2910.png"/><Relationship Id="rId483" Type="http://schemas.openxmlformats.org/officeDocument/2006/relationships/image" Target="../media/image2931.png"/><Relationship Id="rId539" Type="http://schemas.openxmlformats.org/officeDocument/2006/relationships/image" Target="../media/image2959.png"/><Relationship Id="rId40" Type="http://schemas.openxmlformats.org/officeDocument/2006/relationships/image" Target="../media/image2711.png"/><Relationship Id="rId136" Type="http://schemas.openxmlformats.org/officeDocument/2006/relationships/image" Target="../media/image2759.png"/><Relationship Id="rId178" Type="http://schemas.openxmlformats.org/officeDocument/2006/relationships/image" Target="../media/image2780.png"/><Relationship Id="rId301" Type="http://schemas.openxmlformats.org/officeDocument/2006/relationships/customXml" Target="../ink/ink2817.xml"/><Relationship Id="rId343" Type="http://schemas.openxmlformats.org/officeDocument/2006/relationships/customXml" Target="../ink/ink2838.xml"/><Relationship Id="rId550" Type="http://schemas.openxmlformats.org/officeDocument/2006/relationships/customXml" Target="../ink/ink2942.xml"/><Relationship Id="rId82" Type="http://schemas.openxmlformats.org/officeDocument/2006/relationships/image" Target="../media/image2732.png"/><Relationship Id="rId203" Type="http://schemas.openxmlformats.org/officeDocument/2006/relationships/customXml" Target="../ink/ink2768.xml"/><Relationship Id="rId385" Type="http://schemas.openxmlformats.org/officeDocument/2006/relationships/customXml" Target="../ink/ink2859.xml"/><Relationship Id="rId592" Type="http://schemas.openxmlformats.org/officeDocument/2006/relationships/customXml" Target="../ink/ink2963.xml"/><Relationship Id="rId245" Type="http://schemas.openxmlformats.org/officeDocument/2006/relationships/customXml" Target="../ink/ink2789.xml"/><Relationship Id="rId287" Type="http://schemas.openxmlformats.org/officeDocument/2006/relationships/customXml" Target="../ink/ink2810.xml"/><Relationship Id="rId410" Type="http://schemas.openxmlformats.org/officeDocument/2006/relationships/image" Target="../media/image2895.png"/><Relationship Id="rId452" Type="http://schemas.openxmlformats.org/officeDocument/2006/relationships/customXml" Target="../ink/ink2893.xml"/><Relationship Id="rId494" Type="http://schemas.openxmlformats.org/officeDocument/2006/relationships/customXml" Target="../ink/ink2914.xml"/><Relationship Id="rId508" Type="http://schemas.openxmlformats.org/officeDocument/2006/relationships/customXml" Target="../ink/ink2921.xml"/><Relationship Id="rId105" Type="http://schemas.openxmlformats.org/officeDocument/2006/relationships/customXml" Target="../ink/ink2719.xml"/><Relationship Id="rId147" Type="http://schemas.openxmlformats.org/officeDocument/2006/relationships/customXml" Target="../ink/ink2740.xml"/><Relationship Id="rId312" Type="http://schemas.openxmlformats.org/officeDocument/2006/relationships/image" Target="../media/image2847.png"/><Relationship Id="rId354" Type="http://schemas.openxmlformats.org/officeDocument/2006/relationships/image" Target="../media/image2867.png"/><Relationship Id="rId51" Type="http://schemas.openxmlformats.org/officeDocument/2006/relationships/customXml" Target="../ink/ink2692.xml"/><Relationship Id="rId93" Type="http://schemas.openxmlformats.org/officeDocument/2006/relationships/customXml" Target="../ink/ink2713.xml"/><Relationship Id="rId189" Type="http://schemas.openxmlformats.org/officeDocument/2006/relationships/customXml" Target="../ink/ink2761.xml"/><Relationship Id="rId396" Type="http://schemas.openxmlformats.org/officeDocument/2006/relationships/image" Target="../media/image2888.png"/><Relationship Id="rId561" Type="http://schemas.openxmlformats.org/officeDocument/2006/relationships/image" Target="../media/image2969.png"/><Relationship Id="rId214" Type="http://schemas.openxmlformats.org/officeDocument/2006/relationships/image" Target="../media/image2798.png"/><Relationship Id="rId256" Type="http://schemas.openxmlformats.org/officeDocument/2006/relationships/image" Target="../media/image2819.png"/><Relationship Id="rId298" Type="http://schemas.openxmlformats.org/officeDocument/2006/relationships/image" Target="../media/image2840.png"/><Relationship Id="rId421" Type="http://schemas.openxmlformats.org/officeDocument/2006/relationships/image" Target="../media/image2900.png"/><Relationship Id="rId463" Type="http://schemas.openxmlformats.org/officeDocument/2006/relationships/image" Target="../media/image2921.png"/><Relationship Id="rId519" Type="http://schemas.openxmlformats.org/officeDocument/2006/relationships/image" Target="../media/image2949.png"/><Relationship Id="rId116" Type="http://schemas.openxmlformats.org/officeDocument/2006/relationships/image" Target="../media/image2749.png"/><Relationship Id="rId158" Type="http://schemas.openxmlformats.org/officeDocument/2006/relationships/image" Target="../media/image2770.png"/><Relationship Id="rId323" Type="http://schemas.openxmlformats.org/officeDocument/2006/relationships/customXml" Target="../ink/ink2828.xml"/><Relationship Id="rId530" Type="http://schemas.openxmlformats.org/officeDocument/2006/relationships/customXml" Target="../ink/ink2932.xml"/><Relationship Id="rId20" Type="http://schemas.openxmlformats.org/officeDocument/2006/relationships/customXml" Target="../ink/ink2676.xml"/><Relationship Id="rId62" Type="http://schemas.openxmlformats.org/officeDocument/2006/relationships/image" Target="../media/image2722.png"/><Relationship Id="rId365" Type="http://schemas.openxmlformats.org/officeDocument/2006/relationships/customXml" Target="../ink/ink2849.xml"/><Relationship Id="rId572" Type="http://schemas.openxmlformats.org/officeDocument/2006/relationships/customXml" Target="../ink/ink2953.xml"/><Relationship Id="rId225" Type="http://schemas.openxmlformats.org/officeDocument/2006/relationships/customXml" Target="../ink/ink2779.xml"/><Relationship Id="rId267" Type="http://schemas.openxmlformats.org/officeDocument/2006/relationships/customXml" Target="../ink/ink2800.xml"/><Relationship Id="rId432" Type="http://schemas.openxmlformats.org/officeDocument/2006/relationships/customXml" Target="../ink/ink2883.xml"/><Relationship Id="rId474" Type="http://schemas.openxmlformats.org/officeDocument/2006/relationships/customXml" Target="../ink/ink2904.xml"/><Relationship Id="rId127" Type="http://schemas.openxmlformats.org/officeDocument/2006/relationships/customXml" Target="../ink/ink2730.xml"/><Relationship Id="rId31" Type="http://schemas.openxmlformats.org/officeDocument/2006/relationships/customXml" Target="../ink/ink2682.xml"/><Relationship Id="rId73" Type="http://schemas.openxmlformats.org/officeDocument/2006/relationships/customXml" Target="../ink/ink2703.xml"/><Relationship Id="rId169" Type="http://schemas.openxmlformats.org/officeDocument/2006/relationships/customXml" Target="../ink/ink2751.xml"/><Relationship Id="rId334" Type="http://schemas.openxmlformats.org/officeDocument/2006/relationships/image" Target="../media/image2857.png"/><Relationship Id="rId376" Type="http://schemas.openxmlformats.org/officeDocument/2006/relationships/image" Target="../media/image2878.png"/><Relationship Id="rId541" Type="http://schemas.openxmlformats.org/officeDocument/2006/relationships/image" Target="../media/image2960.png"/><Relationship Id="rId583" Type="http://schemas.openxmlformats.org/officeDocument/2006/relationships/image" Target="../media/image2980.png"/><Relationship Id="rId4" Type="http://schemas.openxmlformats.org/officeDocument/2006/relationships/customXml" Target="../ink/ink2668.xml"/><Relationship Id="rId180" Type="http://schemas.openxmlformats.org/officeDocument/2006/relationships/image" Target="../media/image2781.png"/><Relationship Id="rId236" Type="http://schemas.openxmlformats.org/officeDocument/2006/relationships/image" Target="../media/image2809.png"/><Relationship Id="rId278" Type="http://schemas.openxmlformats.org/officeDocument/2006/relationships/image" Target="../media/image2830.png"/><Relationship Id="rId401" Type="http://schemas.openxmlformats.org/officeDocument/2006/relationships/customXml" Target="../ink/ink2867.xml"/><Relationship Id="rId443" Type="http://schemas.openxmlformats.org/officeDocument/2006/relationships/image" Target="../media/image2911.png"/><Relationship Id="rId303" Type="http://schemas.openxmlformats.org/officeDocument/2006/relationships/customXml" Target="../ink/ink2818.xml"/><Relationship Id="rId485" Type="http://schemas.openxmlformats.org/officeDocument/2006/relationships/image" Target="../media/image2932.png"/><Relationship Id="rId42" Type="http://schemas.openxmlformats.org/officeDocument/2006/relationships/image" Target="../media/image2712.png"/><Relationship Id="rId84" Type="http://schemas.openxmlformats.org/officeDocument/2006/relationships/image" Target="../media/image2733.png"/><Relationship Id="rId138" Type="http://schemas.openxmlformats.org/officeDocument/2006/relationships/image" Target="../media/image2760.png"/><Relationship Id="rId345" Type="http://schemas.openxmlformats.org/officeDocument/2006/relationships/customXml" Target="../ink/ink2839.xml"/><Relationship Id="rId387" Type="http://schemas.openxmlformats.org/officeDocument/2006/relationships/customXml" Target="../ink/ink2860.xml"/><Relationship Id="rId510" Type="http://schemas.openxmlformats.org/officeDocument/2006/relationships/customXml" Target="../ink/ink2922.xml"/><Relationship Id="rId552" Type="http://schemas.openxmlformats.org/officeDocument/2006/relationships/customXml" Target="../ink/ink2943.xml"/><Relationship Id="rId191" Type="http://schemas.openxmlformats.org/officeDocument/2006/relationships/customXml" Target="../ink/ink2762.xml"/><Relationship Id="rId205" Type="http://schemas.openxmlformats.org/officeDocument/2006/relationships/customXml" Target="../ink/ink2769.xml"/><Relationship Id="rId247" Type="http://schemas.openxmlformats.org/officeDocument/2006/relationships/customXml" Target="../ink/ink2790.xml"/><Relationship Id="rId412" Type="http://schemas.openxmlformats.org/officeDocument/2006/relationships/image" Target="../media/image2896.png"/><Relationship Id="rId107" Type="http://schemas.openxmlformats.org/officeDocument/2006/relationships/customXml" Target="../ink/ink2720.xml"/><Relationship Id="rId289" Type="http://schemas.openxmlformats.org/officeDocument/2006/relationships/customXml" Target="../ink/ink2811.xml"/><Relationship Id="rId454" Type="http://schemas.openxmlformats.org/officeDocument/2006/relationships/customXml" Target="../ink/ink2894.xml"/><Relationship Id="rId496" Type="http://schemas.openxmlformats.org/officeDocument/2006/relationships/customXml" Target="../ink/ink2915.xml"/><Relationship Id="rId11" Type="http://schemas.openxmlformats.org/officeDocument/2006/relationships/image" Target="../media/image2698.png"/><Relationship Id="rId53" Type="http://schemas.openxmlformats.org/officeDocument/2006/relationships/customXml" Target="../ink/ink2693.xml"/><Relationship Id="rId149" Type="http://schemas.openxmlformats.org/officeDocument/2006/relationships/customXml" Target="../ink/ink2741.xml"/><Relationship Id="rId314" Type="http://schemas.openxmlformats.org/officeDocument/2006/relationships/image" Target="../media/image2848.png"/><Relationship Id="rId356" Type="http://schemas.openxmlformats.org/officeDocument/2006/relationships/image" Target="../media/image2868.png"/><Relationship Id="rId398" Type="http://schemas.openxmlformats.org/officeDocument/2006/relationships/image" Target="../media/image2889.png"/><Relationship Id="rId521" Type="http://schemas.openxmlformats.org/officeDocument/2006/relationships/image" Target="../media/image2950.png"/><Relationship Id="rId563" Type="http://schemas.openxmlformats.org/officeDocument/2006/relationships/image" Target="../media/image2970.png"/><Relationship Id="rId95" Type="http://schemas.openxmlformats.org/officeDocument/2006/relationships/customXml" Target="../ink/ink2714.xml"/><Relationship Id="rId160" Type="http://schemas.openxmlformats.org/officeDocument/2006/relationships/image" Target="../media/image2771.png"/><Relationship Id="rId216" Type="http://schemas.openxmlformats.org/officeDocument/2006/relationships/image" Target="../media/image2799.png"/><Relationship Id="rId423" Type="http://schemas.openxmlformats.org/officeDocument/2006/relationships/image" Target="../media/image2901.png"/><Relationship Id="rId258" Type="http://schemas.openxmlformats.org/officeDocument/2006/relationships/image" Target="../media/image2820.png"/><Relationship Id="rId465" Type="http://schemas.openxmlformats.org/officeDocument/2006/relationships/image" Target="../media/image2922.png"/><Relationship Id="rId22" Type="http://schemas.openxmlformats.org/officeDocument/2006/relationships/customXml" Target="../ink/ink2677.xml"/><Relationship Id="rId64" Type="http://schemas.openxmlformats.org/officeDocument/2006/relationships/image" Target="../media/image2723.png"/><Relationship Id="rId118" Type="http://schemas.openxmlformats.org/officeDocument/2006/relationships/image" Target="../media/image2750.png"/><Relationship Id="rId325" Type="http://schemas.openxmlformats.org/officeDocument/2006/relationships/customXml" Target="../ink/ink2829.xml"/><Relationship Id="rId367" Type="http://schemas.openxmlformats.org/officeDocument/2006/relationships/customXml" Target="../ink/ink2850.xml"/><Relationship Id="rId532" Type="http://schemas.openxmlformats.org/officeDocument/2006/relationships/customXml" Target="../ink/ink2933.xml"/><Relationship Id="rId574" Type="http://schemas.openxmlformats.org/officeDocument/2006/relationships/customXml" Target="../ink/ink2954.xml"/><Relationship Id="rId171" Type="http://schemas.openxmlformats.org/officeDocument/2006/relationships/customXml" Target="../ink/ink2752.xml"/><Relationship Id="rId227" Type="http://schemas.openxmlformats.org/officeDocument/2006/relationships/customXml" Target="../ink/ink2780.xml"/><Relationship Id="rId269" Type="http://schemas.openxmlformats.org/officeDocument/2006/relationships/customXml" Target="../ink/ink2801.xml"/><Relationship Id="rId434" Type="http://schemas.openxmlformats.org/officeDocument/2006/relationships/customXml" Target="../ink/ink2884.xml"/><Relationship Id="rId476" Type="http://schemas.openxmlformats.org/officeDocument/2006/relationships/customXml" Target="../ink/ink2905.xml"/><Relationship Id="rId33" Type="http://schemas.openxmlformats.org/officeDocument/2006/relationships/customXml" Target="../ink/ink2683.xml"/><Relationship Id="rId129" Type="http://schemas.openxmlformats.org/officeDocument/2006/relationships/customXml" Target="../ink/ink2731.xml"/><Relationship Id="rId280" Type="http://schemas.openxmlformats.org/officeDocument/2006/relationships/image" Target="../media/image2831.png"/><Relationship Id="rId336" Type="http://schemas.openxmlformats.org/officeDocument/2006/relationships/image" Target="../media/image2858.png"/><Relationship Id="rId501" Type="http://schemas.openxmlformats.org/officeDocument/2006/relationships/image" Target="../media/image2940.png"/><Relationship Id="rId543" Type="http://schemas.openxmlformats.org/officeDocument/2006/relationships/image" Target="../media/image2961.png"/><Relationship Id="rId75" Type="http://schemas.openxmlformats.org/officeDocument/2006/relationships/customXml" Target="../ink/ink2704.xml"/><Relationship Id="rId140" Type="http://schemas.openxmlformats.org/officeDocument/2006/relationships/image" Target="../media/image2761.png"/><Relationship Id="rId182" Type="http://schemas.openxmlformats.org/officeDocument/2006/relationships/image" Target="../media/image2782.png"/><Relationship Id="rId378" Type="http://schemas.openxmlformats.org/officeDocument/2006/relationships/image" Target="../media/image2879.png"/><Relationship Id="rId403" Type="http://schemas.openxmlformats.org/officeDocument/2006/relationships/customXml" Target="../ink/ink2868.xml"/><Relationship Id="rId585" Type="http://schemas.openxmlformats.org/officeDocument/2006/relationships/image" Target="../media/image2981.png"/><Relationship Id="rId6" Type="http://schemas.openxmlformats.org/officeDocument/2006/relationships/customXml" Target="../ink/ink2669.xml"/><Relationship Id="rId238" Type="http://schemas.openxmlformats.org/officeDocument/2006/relationships/image" Target="../media/image2810.png"/><Relationship Id="rId445" Type="http://schemas.openxmlformats.org/officeDocument/2006/relationships/image" Target="../media/image2912.png"/><Relationship Id="rId487" Type="http://schemas.openxmlformats.org/officeDocument/2006/relationships/image" Target="../media/image2933.png"/><Relationship Id="rId291" Type="http://schemas.openxmlformats.org/officeDocument/2006/relationships/customXml" Target="../ink/ink2812.xml"/><Relationship Id="rId305" Type="http://schemas.openxmlformats.org/officeDocument/2006/relationships/customXml" Target="../ink/ink2819.xml"/><Relationship Id="rId347" Type="http://schemas.openxmlformats.org/officeDocument/2006/relationships/customXml" Target="../ink/ink2840.xml"/><Relationship Id="rId512" Type="http://schemas.openxmlformats.org/officeDocument/2006/relationships/customXml" Target="../ink/ink2923.xml"/><Relationship Id="rId44" Type="http://schemas.openxmlformats.org/officeDocument/2006/relationships/image" Target="../media/image2713.png"/><Relationship Id="rId86" Type="http://schemas.openxmlformats.org/officeDocument/2006/relationships/image" Target="../media/image2734.png"/><Relationship Id="rId151" Type="http://schemas.openxmlformats.org/officeDocument/2006/relationships/customXml" Target="../ink/ink2742.xml"/><Relationship Id="rId389" Type="http://schemas.openxmlformats.org/officeDocument/2006/relationships/customXml" Target="../ink/ink2861.xml"/><Relationship Id="rId554" Type="http://schemas.openxmlformats.org/officeDocument/2006/relationships/customXml" Target="../ink/ink2944.xml"/><Relationship Id="rId193" Type="http://schemas.openxmlformats.org/officeDocument/2006/relationships/customXml" Target="../ink/ink2763.xml"/><Relationship Id="rId207" Type="http://schemas.openxmlformats.org/officeDocument/2006/relationships/customXml" Target="../ink/ink2770.xml"/><Relationship Id="rId249" Type="http://schemas.openxmlformats.org/officeDocument/2006/relationships/customXml" Target="../ink/ink2791.xml"/><Relationship Id="rId414" Type="http://schemas.openxmlformats.org/officeDocument/2006/relationships/image" Target="../media/image2897.png"/><Relationship Id="rId456" Type="http://schemas.openxmlformats.org/officeDocument/2006/relationships/customXml" Target="../ink/ink2895.xml"/><Relationship Id="rId498" Type="http://schemas.openxmlformats.org/officeDocument/2006/relationships/customXml" Target="../ink/ink2916.xml"/><Relationship Id="rId13" Type="http://schemas.openxmlformats.org/officeDocument/2006/relationships/image" Target="../media/image2699.png"/><Relationship Id="rId109" Type="http://schemas.openxmlformats.org/officeDocument/2006/relationships/customXml" Target="../ink/ink2721.xml"/><Relationship Id="rId260" Type="http://schemas.openxmlformats.org/officeDocument/2006/relationships/image" Target="../media/image2821.png"/><Relationship Id="rId316" Type="http://schemas.openxmlformats.org/officeDocument/2006/relationships/image" Target="../media/image2849.png"/><Relationship Id="rId523" Type="http://schemas.openxmlformats.org/officeDocument/2006/relationships/image" Target="../media/image2951.png"/><Relationship Id="rId55" Type="http://schemas.openxmlformats.org/officeDocument/2006/relationships/customXml" Target="../ink/ink2694.xml"/><Relationship Id="rId97" Type="http://schemas.openxmlformats.org/officeDocument/2006/relationships/customXml" Target="../ink/ink2715.xml"/><Relationship Id="rId120" Type="http://schemas.openxmlformats.org/officeDocument/2006/relationships/image" Target="../media/image2751.png"/><Relationship Id="rId358" Type="http://schemas.openxmlformats.org/officeDocument/2006/relationships/image" Target="../media/image2869.png"/><Relationship Id="rId565" Type="http://schemas.openxmlformats.org/officeDocument/2006/relationships/image" Target="../media/image2971.png"/><Relationship Id="rId162" Type="http://schemas.openxmlformats.org/officeDocument/2006/relationships/image" Target="../media/image2772.png"/><Relationship Id="rId218" Type="http://schemas.openxmlformats.org/officeDocument/2006/relationships/image" Target="../media/image2800.png"/><Relationship Id="rId425" Type="http://schemas.openxmlformats.org/officeDocument/2006/relationships/image" Target="../media/image2902.png"/><Relationship Id="rId467" Type="http://schemas.openxmlformats.org/officeDocument/2006/relationships/image" Target="../media/image2923.png"/><Relationship Id="rId271" Type="http://schemas.openxmlformats.org/officeDocument/2006/relationships/customXml" Target="../ink/ink2802.xml"/><Relationship Id="rId24" Type="http://schemas.openxmlformats.org/officeDocument/2006/relationships/customXml" Target="../ink/ink2678.xml"/><Relationship Id="rId66" Type="http://schemas.openxmlformats.org/officeDocument/2006/relationships/image" Target="../media/image2724.png"/><Relationship Id="rId131" Type="http://schemas.openxmlformats.org/officeDocument/2006/relationships/customXml" Target="../ink/ink2732.xml"/><Relationship Id="rId327" Type="http://schemas.openxmlformats.org/officeDocument/2006/relationships/customXml" Target="../ink/ink2830.xml"/><Relationship Id="rId369" Type="http://schemas.openxmlformats.org/officeDocument/2006/relationships/customXml" Target="../ink/ink2851.xml"/><Relationship Id="rId534" Type="http://schemas.openxmlformats.org/officeDocument/2006/relationships/customXml" Target="../ink/ink2934.xml"/><Relationship Id="rId576" Type="http://schemas.openxmlformats.org/officeDocument/2006/relationships/customXml" Target="../ink/ink2955.xml"/><Relationship Id="rId173" Type="http://schemas.openxmlformats.org/officeDocument/2006/relationships/customXml" Target="../ink/ink2753.xml"/><Relationship Id="rId229" Type="http://schemas.openxmlformats.org/officeDocument/2006/relationships/customXml" Target="../ink/ink2781.xml"/><Relationship Id="rId380" Type="http://schemas.openxmlformats.org/officeDocument/2006/relationships/image" Target="../media/image2880.png"/><Relationship Id="rId436" Type="http://schemas.openxmlformats.org/officeDocument/2006/relationships/customXml" Target="../ink/ink2885.xml"/><Relationship Id="rId240" Type="http://schemas.openxmlformats.org/officeDocument/2006/relationships/image" Target="../media/image2811.png"/><Relationship Id="rId478" Type="http://schemas.openxmlformats.org/officeDocument/2006/relationships/customXml" Target="../ink/ink2906.xml"/><Relationship Id="rId35" Type="http://schemas.openxmlformats.org/officeDocument/2006/relationships/customXml" Target="../ink/ink2684.xml"/><Relationship Id="rId77" Type="http://schemas.openxmlformats.org/officeDocument/2006/relationships/customXml" Target="../ink/ink2705.xml"/><Relationship Id="rId100" Type="http://schemas.openxmlformats.org/officeDocument/2006/relationships/image" Target="../media/image2741.png"/><Relationship Id="rId282" Type="http://schemas.openxmlformats.org/officeDocument/2006/relationships/image" Target="../media/image2832.png"/><Relationship Id="rId338" Type="http://schemas.openxmlformats.org/officeDocument/2006/relationships/image" Target="../media/image2859.png"/><Relationship Id="rId503" Type="http://schemas.openxmlformats.org/officeDocument/2006/relationships/image" Target="../media/image2941.png"/><Relationship Id="rId545" Type="http://schemas.openxmlformats.org/officeDocument/2006/relationships/image" Target="../media/image2586.png"/><Relationship Id="rId587" Type="http://schemas.openxmlformats.org/officeDocument/2006/relationships/image" Target="../media/image2982.png"/><Relationship Id="rId8" Type="http://schemas.openxmlformats.org/officeDocument/2006/relationships/customXml" Target="../ink/ink2670.xml"/><Relationship Id="rId142" Type="http://schemas.openxmlformats.org/officeDocument/2006/relationships/image" Target="../media/image2762.png"/><Relationship Id="rId184" Type="http://schemas.openxmlformats.org/officeDocument/2006/relationships/image" Target="../media/image2783.png"/><Relationship Id="rId391" Type="http://schemas.openxmlformats.org/officeDocument/2006/relationships/customXml" Target="../ink/ink2862.xml"/><Relationship Id="rId405" Type="http://schemas.openxmlformats.org/officeDocument/2006/relationships/customXml" Target="../ink/ink2869.xml"/><Relationship Id="rId447" Type="http://schemas.openxmlformats.org/officeDocument/2006/relationships/image" Target="../media/image2913.png"/><Relationship Id="rId251" Type="http://schemas.openxmlformats.org/officeDocument/2006/relationships/customXml" Target="../ink/ink2792.xml"/><Relationship Id="rId489" Type="http://schemas.openxmlformats.org/officeDocument/2006/relationships/image" Target="../media/image2934.png"/><Relationship Id="rId46" Type="http://schemas.openxmlformats.org/officeDocument/2006/relationships/image" Target="../media/image2714.png"/><Relationship Id="rId293" Type="http://schemas.openxmlformats.org/officeDocument/2006/relationships/customXml" Target="../ink/ink2813.xml"/><Relationship Id="rId307" Type="http://schemas.openxmlformats.org/officeDocument/2006/relationships/customXml" Target="../ink/ink2820.xml"/><Relationship Id="rId349" Type="http://schemas.openxmlformats.org/officeDocument/2006/relationships/customXml" Target="../ink/ink2841.xml"/><Relationship Id="rId514" Type="http://schemas.openxmlformats.org/officeDocument/2006/relationships/customXml" Target="../ink/ink2924.xml"/><Relationship Id="rId556" Type="http://schemas.openxmlformats.org/officeDocument/2006/relationships/customXml" Target="../ink/ink2945.xml"/><Relationship Id="rId88" Type="http://schemas.openxmlformats.org/officeDocument/2006/relationships/image" Target="../media/image2735.png"/><Relationship Id="rId111" Type="http://schemas.openxmlformats.org/officeDocument/2006/relationships/customXml" Target="../ink/ink2722.xml"/><Relationship Id="rId153" Type="http://schemas.openxmlformats.org/officeDocument/2006/relationships/customXml" Target="../ink/ink2743.xml"/><Relationship Id="rId195" Type="http://schemas.openxmlformats.org/officeDocument/2006/relationships/customXml" Target="../ink/ink2764.xml"/><Relationship Id="rId209" Type="http://schemas.openxmlformats.org/officeDocument/2006/relationships/customXml" Target="../ink/ink2771.xml"/><Relationship Id="rId360" Type="http://schemas.openxmlformats.org/officeDocument/2006/relationships/image" Target="../media/image2870.png"/><Relationship Id="rId416" Type="http://schemas.openxmlformats.org/officeDocument/2006/relationships/customXml" Target="../ink/ink2875.xml"/><Relationship Id="rId220" Type="http://schemas.openxmlformats.org/officeDocument/2006/relationships/image" Target="../media/image2801.png"/><Relationship Id="rId458" Type="http://schemas.openxmlformats.org/officeDocument/2006/relationships/customXml" Target="../ink/ink2896.xml"/><Relationship Id="rId15" Type="http://schemas.openxmlformats.org/officeDocument/2006/relationships/image" Target="../media/image2270.png"/><Relationship Id="rId57" Type="http://schemas.openxmlformats.org/officeDocument/2006/relationships/customXml" Target="../ink/ink2695.xml"/><Relationship Id="rId262" Type="http://schemas.openxmlformats.org/officeDocument/2006/relationships/image" Target="../media/image2822.png"/><Relationship Id="rId318" Type="http://schemas.openxmlformats.org/officeDocument/2006/relationships/image" Target="../media/image2850.png"/><Relationship Id="rId525" Type="http://schemas.openxmlformats.org/officeDocument/2006/relationships/image" Target="../media/image2952.png"/><Relationship Id="rId567" Type="http://schemas.openxmlformats.org/officeDocument/2006/relationships/image" Target="../media/image2972.png"/><Relationship Id="rId99" Type="http://schemas.openxmlformats.org/officeDocument/2006/relationships/customXml" Target="../ink/ink2716.xml"/><Relationship Id="rId122" Type="http://schemas.openxmlformats.org/officeDocument/2006/relationships/image" Target="../media/image2752.png"/><Relationship Id="rId164" Type="http://schemas.openxmlformats.org/officeDocument/2006/relationships/image" Target="../media/image2773.png"/><Relationship Id="rId371" Type="http://schemas.openxmlformats.org/officeDocument/2006/relationships/customXml" Target="../ink/ink2852.xml"/><Relationship Id="rId427" Type="http://schemas.openxmlformats.org/officeDocument/2006/relationships/image" Target="../media/image2903.png"/><Relationship Id="rId469" Type="http://schemas.openxmlformats.org/officeDocument/2006/relationships/image" Target="../media/image2924.png"/><Relationship Id="rId26" Type="http://schemas.openxmlformats.org/officeDocument/2006/relationships/image" Target="../media/image2704.png"/><Relationship Id="rId231" Type="http://schemas.openxmlformats.org/officeDocument/2006/relationships/customXml" Target="../ink/ink2782.xml"/><Relationship Id="rId273" Type="http://schemas.openxmlformats.org/officeDocument/2006/relationships/customXml" Target="../ink/ink2803.xml"/><Relationship Id="rId329" Type="http://schemas.openxmlformats.org/officeDocument/2006/relationships/customXml" Target="../ink/ink2831.xml"/><Relationship Id="rId480" Type="http://schemas.openxmlformats.org/officeDocument/2006/relationships/customXml" Target="../ink/ink2907.xml"/><Relationship Id="rId536" Type="http://schemas.openxmlformats.org/officeDocument/2006/relationships/customXml" Target="../ink/ink2935.xml"/><Relationship Id="rId68" Type="http://schemas.openxmlformats.org/officeDocument/2006/relationships/image" Target="../media/image2725.png"/><Relationship Id="rId133" Type="http://schemas.openxmlformats.org/officeDocument/2006/relationships/customXml" Target="../ink/ink2733.xml"/><Relationship Id="rId175" Type="http://schemas.openxmlformats.org/officeDocument/2006/relationships/customXml" Target="../ink/ink2754.xml"/><Relationship Id="rId340" Type="http://schemas.openxmlformats.org/officeDocument/2006/relationships/image" Target="../media/image2860.png"/><Relationship Id="rId578" Type="http://schemas.openxmlformats.org/officeDocument/2006/relationships/customXml" Target="../ink/ink2956.xml"/><Relationship Id="rId200" Type="http://schemas.openxmlformats.org/officeDocument/2006/relationships/image" Target="../media/image2791.png"/><Relationship Id="rId382" Type="http://schemas.openxmlformats.org/officeDocument/2006/relationships/image" Target="../media/image2881.png"/><Relationship Id="rId438" Type="http://schemas.openxmlformats.org/officeDocument/2006/relationships/customXml" Target="../ink/ink2886.xml"/><Relationship Id="rId242" Type="http://schemas.openxmlformats.org/officeDocument/2006/relationships/image" Target="../media/image2812.png"/><Relationship Id="rId284" Type="http://schemas.openxmlformats.org/officeDocument/2006/relationships/image" Target="../media/image2833.png"/><Relationship Id="rId491" Type="http://schemas.openxmlformats.org/officeDocument/2006/relationships/image" Target="../media/image2935.png"/><Relationship Id="rId505" Type="http://schemas.openxmlformats.org/officeDocument/2006/relationships/image" Target="../media/image2942.png"/><Relationship Id="rId37" Type="http://schemas.openxmlformats.org/officeDocument/2006/relationships/customXml" Target="../ink/ink2685.xml"/><Relationship Id="rId79" Type="http://schemas.openxmlformats.org/officeDocument/2006/relationships/customXml" Target="../ink/ink2706.xml"/><Relationship Id="rId102" Type="http://schemas.openxmlformats.org/officeDocument/2006/relationships/image" Target="../media/image2742.png"/><Relationship Id="rId144" Type="http://schemas.openxmlformats.org/officeDocument/2006/relationships/image" Target="../media/image2763.png"/><Relationship Id="rId547" Type="http://schemas.openxmlformats.org/officeDocument/2006/relationships/image" Target="../media/image2962.png"/><Relationship Id="rId589" Type="http://schemas.openxmlformats.org/officeDocument/2006/relationships/image" Target="../media/image2983.png"/><Relationship Id="rId90" Type="http://schemas.openxmlformats.org/officeDocument/2006/relationships/image" Target="../media/image2736.png"/><Relationship Id="rId186" Type="http://schemas.openxmlformats.org/officeDocument/2006/relationships/image" Target="../media/image2784.png"/><Relationship Id="rId351" Type="http://schemas.openxmlformats.org/officeDocument/2006/relationships/customXml" Target="../ink/ink2842.xml"/><Relationship Id="rId393" Type="http://schemas.openxmlformats.org/officeDocument/2006/relationships/customXml" Target="../ink/ink2863.xml"/><Relationship Id="rId407" Type="http://schemas.openxmlformats.org/officeDocument/2006/relationships/customXml" Target="../ink/ink2870.xml"/><Relationship Id="rId449" Type="http://schemas.openxmlformats.org/officeDocument/2006/relationships/image" Target="../media/image2914.png"/><Relationship Id="rId211" Type="http://schemas.openxmlformats.org/officeDocument/2006/relationships/customXml" Target="../ink/ink2772.xml"/><Relationship Id="rId253" Type="http://schemas.openxmlformats.org/officeDocument/2006/relationships/customXml" Target="../ink/ink2793.xml"/><Relationship Id="rId295" Type="http://schemas.openxmlformats.org/officeDocument/2006/relationships/customXml" Target="../ink/ink2814.xml"/><Relationship Id="rId309" Type="http://schemas.openxmlformats.org/officeDocument/2006/relationships/customXml" Target="../ink/ink2821.xml"/><Relationship Id="rId460" Type="http://schemas.openxmlformats.org/officeDocument/2006/relationships/customXml" Target="../ink/ink2897.xml"/><Relationship Id="rId516" Type="http://schemas.openxmlformats.org/officeDocument/2006/relationships/customXml" Target="../ink/ink2925.xml"/><Relationship Id="rId48" Type="http://schemas.openxmlformats.org/officeDocument/2006/relationships/image" Target="../media/image2715.png"/><Relationship Id="rId113" Type="http://schemas.openxmlformats.org/officeDocument/2006/relationships/customXml" Target="../ink/ink2723.xml"/><Relationship Id="rId320" Type="http://schemas.openxmlformats.org/officeDocument/2006/relationships/image" Target="../media/image2851.png"/><Relationship Id="rId558" Type="http://schemas.openxmlformats.org/officeDocument/2006/relationships/customXml" Target="../ink/ink2946.xml"/><Relationship Id="rId155" Type="http://schemas.openxmlformats.org/officeDocument/2006/relationships/customXml" Target="../ink/ink2744.xml"/><Relationship Id="rId197" Type="http://schemas.openxmlformats.org/officeDocument/2006/relationships/customXml" Target="../ink/ink2765.xml"/><Relationship Id="rId362" Type="http://schemas.openxmlformats.org/officeDocument/2006/relationships/image" Target="../media/image2871.png"/><Relationship Id="rId418" Type="http://schemas.openxmlformats.org/officeDocument/2006/relationships/customXml" Target="../ink/ink2876.xml"/><Relationship Id="rId222" Type="http://schemas.openxmlformats.org/officeDocument/2006/relationships/image" Target="../media/image2802.png"/><Relationship Id="rId264" Type="http://schemas.openxmlformats.org/officeDocument/2006/relationships/image" Target="../media/image2823.png"/><Relationship Id="rId471" Type="http://schemas.openxmlformats.org/officeDocument/2006/relationships/image" Target="../media/image2925.png"/><Relationship Id="rId17" Type="http://schemas.openxmlformats.org/officeDocument/2006/relationships/image" Target="../media/image2700.png"/><Relationship Id="rId59" Type="http://schemas.openxmlformats.org/officeDocument/2006/relationships/customXml" Target="../ink/ink2696.xml"/><Relationship Id="rId124" Type="http://schemas.openxmlformats.org/officeDocument/2006/relationships/image" Target="../media/image2753.png"/><Relationship Id="rId527" Type="http://schemas.openxmlformats.org/officeDocument/2006/relationships/image" Target="../media/image2953.png"/><Relationship Id="rId569" Type="http://schemas.openxmlformats.org/officeDocument/2006/relationships/image" Target="../media/image2973.png"/><Relationship Id="rId70" Type="http://schemas.openxmlformats.org/officeDocument/2006/relationships/image" Target="../media/image2726.png"/><Relationship Id="rId166" Type="http://schemas.openxmlformats.org/officeDocument/2006/relationships/image" Target="../media/image2774.png"/><Relationship Id="rId331" Type="http://schemas.openxmlformats.org/officeDocument/2006/relationships/customXml" Target="../ink/ink2832.xml"/><Relationship Id="rId373" Type="http://schemas.openxmlformats.org/officeDocument/2006/relationships/customXml" Target="../ink/ink2853.xml"/><Relationship Id="rId429" Type="http://schemas.openxmlformats.org/officeDocument/2006/relationships/image" Target="../media/image2904.png"/><Relationship Id="rId580" Type="http://schemas.openxmlformats.org/officeDocument/2006/relationships/customXml" Target="../ink/ink2957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2783.xml"/><Relationship Id="rId440" Type="http://schemas.openxmlformats.org/officeDocument/2006/relationships/customXml" Target="../ink/ink2887.xml"/><Relationship Id="rId28" Type="http://schemas.openxmlformats.org/officeDocument/2006/relationships/image" Target="../media/image2705.png"/><Relationship Id="rId275" Type="http://schemas.openxmlformats.org/officeDocument/2006/relationships/customXml" Target="../ink/ink2804.xml"/><Relationship Id="rId300" Type="http://schemas.openxmlformats.org/officeDocument/2006/relationships/image" Target="../media/image2841.png"/><Relationship Id="rId482" Type="http://schemas.openxmlformats.org/officeDocument/2006/relationships/customXml" Target="../ink/ink2908.xml"/><Relationship Id="rId538" Type="http://schemas.openxmlformats.org/officeDocument/2006/relationships/customXml" Target="../ink/ink2936.xml"/><Relationship Id="rId81" Type="http://schemas.openxmlformats.org/officeDocument/2006/relationships/customXml" Target="../ink/ink2707.xml"/><Relationship Id="rId135" Type="http://schemas.openxmlformats.org/officeDocument/2006/relationships/customXml" Target="../ink/ink2734.xml"/><Relationship Id="rId177" Type="http://schemas.openxmlformats.org/officeDocument/2006/relationships/customXml" Target="../ink/ink2755.xml"/><Relationship Id="rId342" Type="http://schemas.openxmlformats.org/officeDocument/2006/relationships/image" Target="../media/image2861.png"/><Relationship Id="rId384" Type="http://schemas.openxmlformats.org/officeDocument/2006/relationships/image" Target="../media/image2882.png"/><Relationship Id="rId591" Type="http://schemas.openxmlformats.org/officeDocument/2006/relationships/image" Target="../media/image2984.png"/><Relationship Id="rId202" Type="http://schemas.openxmlformats.org/officeDocument/2006/relationships/image" Target="../media/image2792.png"/><Relationship Id="rId244" Type="http://schemas.openxmlformats.org/officeDocument/2006/relationships/image" Target="../media/image2813.png"/><Relationship Id="rId39" Type="http://schemas.openxmlformats.org/officeDocument/2006/relationships/customXml" Target="../ink/ink2686.xml"/><Relationship Id="rId286" Type="http://schemas.openxmlformats.org/officeDocument/2006/relationships/image" Target="../media/image2834.png"/><Relationship Id="rId451" Type="http://schemas.openxmlformats.org/officeDocument/2006/relationships/image" Target="../media/image2915.png"/><Relationship Id="rId493" Type="http://schemas.openxmlformats.org/officeDocument/2006/relationships/image" Target="../media/image2936.png"/><Relationship Id="rId507" Type="http://schemas.openxmlformats.org/officeDocument/2006/relationships/image" Target="../media/image2943.png"/><Relationship Id="rId549" Type="http://schemas.openxmlformats.org/officeDocument/2006/relationships/image" Target="../media/image2963.png"/><Relationship Id="rId50" Type="http://schemas.openxmlformats.org/officeDocument/2006/relationships/image" Target="../media/image2716.png"/><Relationship Id="rId104" Type="http://schemas.openxmlformats.org/officeDocument/2006/relationships/image" Target="../media/image2743.png"/><Relationship Id="rId146" Type="http://schemas.openxmlformats.org/officeDocument/2006/relationships/image" Target="../media/image2764.png"/><Relationship Id="rId188" Type="http://schemas.openxmlformats.org/officeDocument/2006/relationships/image" Target="../media/image2785.png"/><Relationship Id="rId311" Type="http://schemas.openxmlformats.org/officeDocument/2006/relationships/customXml" Target="../ink/ink2822.xml"/><Relationship Id="rId353" Type="http://schemas.openxmlformats.org/officeDocument/2006/relationships/customXml" Target="../ink/ink2843.xml"/><Relationship Id="rId395" Type="http://schemas.openxmlformats.org/officeDocument/2006/relationships/customXml" Target="../ink/ink2864.xml"/><Relationship Id="rId409" Type="http://schemas.openxmlformats.org/officeDocument/2006/relationships/customXml" Target="../ink/ink2871.xml"/><Relationship Id="rId560" Type="http://schemas.openxmlformats.org/officeDocument/2006/relationships/customXml" Target="../ink/ink2947.xml"/><Relationship Id="rId92" Type="http://schemas.openxmlformats.org/officeDocument/2006/relationships/image" Target="../media/image2737.png"/><Relationship Id="rId213" Type="http://schemas.openxmlformats.org/officeDocument/2006/relationships/customXml" Target="../ink/ink2773.xml"/><Relationship Id="rId420" Type="http://schemas.openxmlformats.org/officeDocument/2006/relationships/customXml" Target="../ink/ink2877.xml"/><Relationship Id="rId255" Type="http://schemas.openxmlformats.org/officeDocument/2006/relationships/customXml" Target="../ink/ink2794.xml"/><Relationship Id="rId297" Type="http://schemas.openxmlformats.org/officeDocument/2006/relationships/customXml" Target="../ink/ink2815.xml"/><Relationship Id="rId462" Type="http://schemas.openxmlformats.org/officeDocument/2006/relationships/customXml" Target="../ink/ink2898.xml"/><Relationship Id="rId518" Type="http://schemas.openxmlformats.org/officeDocument/2006/relationships/customXml" Target="../ink/ink2926.xml"/><Relationship Id="rId115" Type="http://schemas.openxmlformats.org/officeDocument/2006/relationships/customXml" Target="../ink/ink2724.xml"/><Relationship Id="rId157" Type="http://schemas.openxmlformats.org/officeDocument/2006/relationships/customXml" Target="../ink/ink2745.xml"/><Relationship Id="rId322" Type="http://schemas.openxmlformats.org/officeDocument/2006/relationships/image" Target="../media/image2852.png"/><Relationship Id="rId364" Type="http://schemas.openxmlformats.org/officeDocument/2006/relationships/image" Target="../media/image2872.png"/><Relationship Id="rId61" Type="http://schemas.openxmlformats.org/officeDocument/2006/relationships/customXml" Target="../ink/ink2697.xml"/><Relationship Id="rId199" Type="http://schemas.openxmlformats.org/officeDocument/2006/relationships/customXml" Target="../ink/ink2766.xml"/><Relationship Id="rId571" Type="http://schemas.openxmlformats.org/officeDocument/2006/relationships/image" Target="../media/image2974.png"/><Relationship Id="rId19" Type="http://schemas.openxmlformats.org/officeDocument/2006/relationships/image" Target="../media/image2701.png"/><Relationship Id="rId224" Type="http://schemas.openxmlformats.org/officeDocument/2006/relationships/image" Target="../media/image2803.png"/><Relationship Id="rId266" Type="http://schemas.openxmlformats.org/officeDocument/2006/relationships/image" Target="../media/image2824.png"/><Relationship Id="rId431" Type="http://schemas.openxmlformats.org/officeDocument/2006/relationships/image" Target="../media/image2905.png"/><Relationship Id="rId473" Type="http://schemas.openxmlformats.org/officeDocument/2006/relationships/image" Target="../media/image2926.png"/><Relationship Id="rId529" Type="http://schemas.openxmlformats.org/officeDocument/2006/relationships/image" Target="../media/image2954.png"/><Relationship Id="rId30" Type="http://schemas.openxmlformats.org/officeDocument/2006/relationships/image" Target="../media/image2706.png"/><Relationship Id="rId126" Type="http://schemas.openxmlformats.org/officeDocument/2006/relationships/image" Target="../media/image2754.png"/><Relationship Id="rId168" Type="http://schemas.openxmlformats.org/officeDocument/2006/relationships/image" Target="../media/image2775.png"/><Relationship Id="rId333" Type="http://schemas.openxmlformats.org/officeDocument/2006/relationships/customXml" Target="../ink/ink2833.xml"/><Relationship Id="rId540" Type="http://schemas.openxmlformats.org/officeDocument/2006/relationships/customXml" Target="../ink/ink2937.xml"/><Relationship Id="rId72" Type="http://schemas.openxmlformats.org/officeDocument/2006/relationships/image" Target="../media/image2727.png"/><Relationship Id="rId375" Type="http://schemas.openxmlformats.org/officeDocument/2006/relationships/customXml" Target="../ink/ink2854.xml"/><Relationship Id="rId582" Type="http://schemas.openxmlformats.org/officeDocument/2006/relationships/customXml" Target="../ink/ink2958.xml"/><Relationship Id="rId3" Type="http://schemas.openxmlformats.org/officeDocument/2006/relationships/image" Target="../media/image2694.png"/><Relationship Id="rId235" Type="http://schemas.openxmlformats.org/officeDocument/2006/relationships/customXml" Target="../ink/ink2784.xml"/><Relationship Id="rId277" Type="http://schemas.openxmlformats.org/officeDocument/2006/relationships/customXml" Target="../ink/ink2805.xml"/><Relationship Id="rId400" Type="http://schemas.openxmlformats.org/officeDocument/2006/relationships/image" Target="../media/image2890.png"/><Relationship Id="rId442" Type="http://schemas.openxmlformats.org/officeDocument/2006/relationships/customXml" Target="../ink/ink2888.xml"/><Relationship Id="rId484" Type="http://schemas.openxmlformats.org/officeDocument/2006/relationships/customXml" Target="../ink/ink2909.xml"/><Relationship Id="rId137" Type="http://schemas.openxmlformats.org/officeDocument/2006/relationships/customXml" Target="../ink/ink2735.xml"/><Relationship Id="rId302" Type="http://schemas.openxmlformats.org/officeDocument/2006/relationships/image" Target="../media/image2842.png"/><Relationship Id="rId344" Type="http://schemas.openxmlformats.org/officeDocument/2006/relationships/image" Target="../media/image2862.png"/><Relationship Id="rId41" Type="http://schemas.openxmlformats.org/officeDocument/2006/relationships/customXml" Target="../ink/ink2687.xml"/><Relationship Id="rId83" Type="http://schemas.openxmlformats.org/officeDocument/2006/relationships/customXml" Target="../ink/ink2708.xml"/><Relationship Id="rId179" Type="http://schemas.openxmlformats.org/officeDocument/2006/relationships/customXml" Target="../ink/ink2756.xml"/><Relationship Id="rId386" Type="http://schemas.openxmlformats.org/officeDocument/2006/relationships/image" Target="../media/image2883.png"/><Relationship Id="rId551" Type="http://schemas.openxmlformats.org/officeDocument/2006/relationships/image" Target="../media/image2964.png"/><Relationship Id="rId593" Type="http://schemas.openxmlformats.org/officeDocument/2006/relationships/image" Target="../media/image2985.png"/><Relationship Id="rId190" Type="http://schemas.openxmlformats.org/officeDocument/2006/relationships/image" Target="../media/image2786.png"/><Relationship Id="rId204" Type="http://schemas.openxmlformats.org/officeDocument/2006/relationships/image" Target="../media/image2793.png"/><Relationship Id="rId246" Type="http://schemas.openxmlformats.org/officeDocument/2006/relationships/image" Target="../media/image2814.png"/><Relationship Id="rId288" Type="http://schemas.openxmlformats.org/officeDocument/2006/relationships/image" Target="../media/image2835.png"/><Relationship Id="rId411" Type="http://schemas.openxmlformats.org/officeDocument/2006/relationships/customXml" Target="../ink/ink2872.xml"/><Relationship Id="rId453" Type="http://schemas.openxmlformats.org/officeDocument/2006/relationships/image" Target="../media/image2916.png"/><Relationship Id="rId509" Type="http://schemas.openxmlformats.org/officeDocument/2006/relationships/image" Target="../media/image2944.png"/><Relationship Id="rId106" Type="http://schemas.openxmlformats.org/officeDocument/2006/relationships/image" Target="../media/image2744.png"/><Relationship Id="rId313" Type="http://schemas.openxmlformats.org/officeDocument/2006/relationships/customXml" Target="../ink/ink2823.xml"/><Relationship Id="rId495" Type="http://schemas.openxmlformats.org/officeDocument/2006/relationships/image" Target="../media/image2937.png"/><Relationship Id="rId10" Type="http://schemas.openxmlformats.org/officeDocument/2006/relationships/customXml" Target="../ink/ink2671.xml"/><Relationship Id="rId52" Type="http://schemas.openxmlformats.org/officeDocument/2006/relationships/image" Target="../media/image2717.png"/><Relationship Id="rId94" Type="http://schemas.openxmlformats.org/officeDocument/2006/relationships/image" Target="../media/image2738.png"/><Relationship Id="rId148" Type="http://schemas.openxmlformats.org/officeDocument/2006/relationships/image" Target="../media/image2765.png"/><Relationship Id="rId355" Type="http://schemas.openxmlformats.org/officeDocument/2006/relationships/customXml" Target="../ink/ink2844.xml"/><Relationship Id="rId397" Type="http://schemas.openxmlformats.org/officeDocument/2006/relationships/customXml" Target="../ink/ink2865.xml"/><Relationship Id="rId520" Type="http://schemas.openxmlformats.org/officeDocument/2006/relationships/customXml" Target="../ink/ink2927.xml"/><Relationship Id="rId562" Type="http://schemas.openxmlformats.org/officeDocument/2006/relationships/customXml" Target="../ink/ink2948.xml"/><Relationship Id="rId215" Type="http://schemas.openxmlformats.org/officeDocument/2006/relationships/customXml" Target="../ink/ink2774.xml"/><Relationship Id="rId257" Type="http://schemas.openxmlformats.org/officeDocument/2006/relationships/customXml" Target="../ink/ink2795.xml"/><Relationship Id="rId422" Type="http://schemas.openxmlformats.org/officeDocument/2006/relationships/customXml" Target="../ink/ink2878.xml"/><Relationship Id="rId464" Type="http://schemas.openxmlformats.org/officeDocument/2006/relationships/customXml" Target="../ink/ink2899.xml"/><Relationship Id="rId299" Type="http://schemas.openxmlformats.org/officeDocument/2006/relationships/customXml" Target="../ink/ink2816.xml"/><Relationship Id="rId63" Type="http://schemas.openxmlformats.org/officeDocument/2006/relationships/customXml" Target="../ink/ink2698.xml"/><Relationship Id="rId159" Type="http://schemas.openxmlformats.org/officeDocument/2006/relationships/customXml" Target="../ink/ink2746.xml"/><Relationship Id="rId366" Type="http://schemas.openxmlformats.org/officeDocument/2006/relationships/image" Target="../media/image2873.png"/><Relationship Id="rId573" Type="http://schemas.openxmlformats.org/officeDocument/2006/relationships/image" Target="../media/image2975.png"/><Relationship Id="rId226" Type="http://schemas.openxmlformats.org/officeDocument/2006/relationships/image" Target="../media/image2804.png"/><Relationship Id="rId433" Type="http://schemas.openxmlformats.org/officeDocument/2006/relationships/image" Target="../media/image2906.png"/><Relationship Id="rId74" Type="http://schemas.openxmlformats.org/officeDocument/2006/relationships/image" Target="../media/image2728.png"/><Relationship Id="rId377" Type="http://schemas.openxmlformats.org/officeDocument/2006/relationships/customXml" Target="../ink/ink2855.xml"/><Relationship Id="rId500" Type="http://schemas.openxmlformats.org/officeDocument/2006/relationships/customXml" Target="../ink/ink2917.xml"/><Relationship Id="rId584" Type="http://schemas.openxmlformats.org/officeDocument/2006/relationships/customXml" Target="../ink/ink2959.xml"/><Relationship Id="rId5" Type="http://schemas.openxmlformats.org/officeDocument/2006/relationships/image" Target="../media/image2695.png"/><Relationship Id="rId237" Type="http://schemas.openxmlformats.org/officeDocument/2006/relationships/customXml" Target="../ink/ink2785.xml"/><Relationship Id="rId444" Type="http://schemas.openxmlformats.org/officeDocument/2006/relationships/customXml" Target="../ink/ink2889.xml"/><Relationship Id="rId290" Type="http://schemas.openxmlformats.org/officeDocument/2006/relationships/image" Target="../media/image2836.png"/><Relationship Id="rId304" Type="http://schemas.openxmlformats.org/officeDocument/2006/relationships/image" Target="../media/image2843.png"/><Relationship Id="rId388" Type="http://schemas.openxmlformats.org/officeDocument/2006/relationships/image" Target="../media/image2884.png"/><Relationship Id="rId511" Type="http://schemas.openxmlformats.org/officeDocument/2006/relationships/image" Target="../media/image2945.png"/><Relationship Id="rId85" Type="http://schemas.openxmlformats.org/officeDocument/2006/relationships/customXml" Target="../ink/ink2709.xml"/><Relationship Id="rId150" Type="http://schemas.openxmlformats.org/officeDocument/2006/relationships/image" Target="../media/image2766.png"/><Relationship Id="rId248" Type="http://schemas.openxmlformats.org/officeDocument/2006/relationships/image" Target="../media/image2815.png"/><Relationship Id="rId455" Type="http://schemas.openxmlformats.org/officeDocument/2006/relationships/image" Target="../media/image2917.png"/><Relationship Id="rId12" Type="http://schemas.openxmlformats.org/officeDocument/2006/relationships/customXml" Target="../ink/ink2672.xml"/><Relationship Id="rId108" Type="http://schemas.openxmlformats.org/officeDocument/2006/relationships/image" Target="../media/image2745.png"/><Relationship Id="rId315" Type="http://schemas.openxmlformats.org/officeDocument/2006/relationships/customXml" Target="../ink/ink2824.xml"/><Relationship Id="rId522" Type="http://schemas.openxmlformats.org/officeDocument/2006/relationships/customXml" Target="../ink/ink2928.xml"/><Relationship Id="rId96" Type="http://schemas.openxmlformats.org/officeDocument/2006/relationships/image" Target="../media/image2739.png"/><Relationship Id="rId161" Type="http://schemas.openxmlformats.org/officeDocument/2006/relationships/customXml" Target="../ink/ink2747.xml"/><Relationship Id="rId399" Type="http://schemas.openxmlformats.org/officeDocument/2006/relationships/customXml" Target="../ink/ink2866.xml"/><Relationship Id="rId259" Type="http://schemas.openxmlformats.org/officeDocument/2006/relationships/customXml" Target="../ink/ink2796.xml"/><Relationship Id="rId466" Type="http://schemas.openxmlformats.org/officeDocument/2006/relationships/customXml" Target="../ink/ink2900.xml"/><Relationship Id="rId23" Type="http://schemas.openxmlformats.org/officeDocument/2006/relationships/image" Target="../media/image2703.png"/><Relationship Id="rId119" Type="http://schemas.openxmlformats.org/officeDocument/2006/relationships/customXml" Target="../ink/ink2726.xml"/><Relationship Id="rId326" Type="http://schemas.openxmlformats.org/officeDocument/2006/relationships/image" Target="../media/image2854.png"/><Relationship Id="rId533" Type="http://schemas.openxmlformats.org/officeDocument/2006/relationships/image" Target="../media/image2956.png"/><Relationship Id="rId172" Type="http://schemas.openxmlformats.org/officeDocument/2006/relationships/image" Target="../media/image2777.png"/><Relationship Id="rId477" Type="http://schemas.openxmlformats.org/officeDocument/2006/relationships/image" Target="../media/image2928.png"/><Relationship Id="rId337" Type="http://schemas.openxmlformats.org/officeDocument/2006/relationships/customXml" Target="../ink/ink2835.xml"/><Relationship Id="rId34" Type="http://schemas.openxmlformats.org/officeDocument/2006/relationships/image" Target="../media/image2708.png"/><Relationship Id="rId544" Type="http://schemas.openxmlformats.org/officeDocument/2006/relationships/customXml" Target="../ink/ink2939.xml"/><Relationship Id="rId183" Type="http://schemas.openxmlformats.org/officeDocument/2006/relationships/customXml" Target="../ink/ink2758.xml"/><Relationship Id="rId390" Type="http://schemas.openxmlformats.org/officeDocument/2006/relationships/image" Target="../media/image2885.png"/><Relationship Id="rId404" Type="http://schemas.openxmlformats.org/officeDocument/2006/relationships/image" Target="../media/image2892.png"/><Relationship Id="rId250" Type="http://schemas.openxmlformats.org/officeDocument/2006/relationships/image" Target="../media/image2816.png"/><Relationship Id="rId488" Type="http://schemas.openxmlformats.org/officeDocument/2006/relationships/customXml" Target="../ink/ink2911.xml"/><Relationship Id="rId45" Type="http://schemas.openxmlformats.org/officeDocument/2006/relationships/customXml" Target="../ink/ink2689.xml"/><Relationship Id="rId110" Type="http://schemas.openxmlformats.org/officeDocument/2006/relationships/image" Target="../media/image2746.png"/><Relationship Id="rId348" Type="http://schemas.openxmlformats.org/officeDocument/2006/relationships/image" Target="../media/image2864.png"/><Relationship Id="rId555" Type="http://schemas.openxmlformats.org/officeDocument/2006/relationships/image" Target="../media/image296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21.xml"/><Relationship Id="rId21" Type="http://schemas.openxmlformats.org/officeDocument/2006/relationships/customXml" Target="../ink/ink2973.xml"/><Relationship Id="rId324" Type="http://schemas.openxmlformats.org/officeDocument/2006/relationships/image" Target="../media/image3146.png"/><Relationship Id="rId531" Type="http://schemas.openxmlformats.org/officeDocument/2006/relationships/customXml" Target="../ink/ink3228.xml"/><Relationship Id="rId170" Type="http://schemas.openxmlformats.org/officeDocument/2006/relationships/image" Target="../media/image3069.png"/><Relationship Id="rId268" Type="http://schemas.openxmlformats.org/officeDocument/2006/relationships/image" Target="../media/image3118.png"/><Relationship Id="rId475" Type="http://schemas.openxmlformats.org/officeDocument/2006/relationships/customXml" Target="../ink/ink3200.xml"/><Relationship Id="rId32" Type="http://schemas.openxmlformats.org/officeDocument/2006/relationships/image" Target="../media/image3000.png"/><Relationship Id="rId128" Type="http://schemas.openxmlformats.org/officeDocument/2006/relationships/image" Target="../media/image3048.png"/><Relationship Id="rId335" Type="http://schemas.openxmlformats.org/officeDocument/2006/relationships/customXml" Target="../ink/ink3130.xml"/><Relationship Id="rId542" Type="http://schemas.openxmlformats.org/officeDocument/2006/relationships/image" Target="../media/image3255.png"/><Relationship Id="rId181" Type="http://schemas.openxmlformats.org/officeDocument/2006/relationships/customXml" Target="../ink/ink3053.xml"/><Relationship Id="rId402" Type="http://schemas.openxmlformats.org/officeDocument/2006/relationships/image" Target="../media/image3185.png"/><Relationship Id="rId279" Type="http://schemas.openxmlformats.org/officeDocument/2006/relationships/customXml" Target="../ink/ink3102.xml"/><Relationship Id="rId486" Type="http://schemas.openxmlformats.org/officeDocument/2006/relationships/image" Target="../media/image3227.png"/><Relationship Id="rId43" Type="http://schemas.openxmlformats.org/officeDocument/2006/relationships/customXml" Target="../ink/ink2984.xml"/><Relationship Id="rId139" Type="http://schemas.openxmlformats.org/officeDocument/2006/relationships/customXml" Target="../ink/ink3032.xml"/><Relationship Id="rId346" Type="http://schemas.openxmlformats.org/officeDocument/2006/relationships/image" Target="../media/image3157.png"/><Relationship Id="rId553" Type="http://schemas.openxmlformats.org/officeDocument/2006/relationships/customXml" Target="../ink/ink3239.xml"/><Relationship Id="rId192" Type="http://schemas.openxmlformats.org/officeDocument/2006/relationships/image" Target="../media/image3080.png"/><Relationship Id="rId206" Type="http://schemas.openxmlformats.org/officeDocument/2006/relationships/image" Target="../media/image3087.png"/><Relationship Id="rId413" Type="http://schemas.openxmlformats.org/officeDocument/2006/relationships/customXml" Target="../ink/ink3169.xml"/><Relationship Id="rId497" Type="http://schemas.openxmlformats.org/officeDocument/2006/relationships/customXml" Target="../ink/ink3211.xml"/><Relationship Id="rId357" Type="http://schemas.openxmlformats.org/officeDocument/2006/relationships/customXml" Target="../ink/ink3141.xml"/><Relationship Id="rId54" Type="http://schemas.openxmlformats.org/officeDocument/2006/relationships/image" Target="../media/image3011.png"/><Relationship Id="rId217" Type="http://schemas.openxmlformats.org/officeDocument/2006/relationships/customXml" Target="../ink/ink3071.xml"/><Relationship Id="rId424" Type="http://schemas.openxmlformats.org/officeDocument/2006/relationships/image" Target="../media/image3196.png"/><Relationship Id="rId23" Type="http://schemas.openxmlformats.org/officeDocument/2006/relationships/customXml" Target="../ink/ink2974.xml"/><Relationship Id="rId119" Type="http://schemas.openxmlformats.org/officeDocument/2006/relationships/customXml" Target="../ink/ink3022.xml"/><Relationship Id="rId270" Type="http://schemas.openxmlformats.org/officeDocument/2006/relationships/image" Target="../media/image3119.png"/><Relationship Id="rId326" Type="http://schemas.openxmlformats.org/officeDocument/2006/relationships/image" Target="../media/image3147.png"/><Relationship Id="rId533" Type="http://schemas.openxmlformats.org/officeDocument/2006/relationships/customXml" Target="../ink/ink3229.xml"/><Relationship Id="rId65" Type="http://schemas.openxmlformats.org/officeDocument/2006/relationships/customXml" Target="../ink/ink2995.xml"/><Relationship Id="rId130" Type="http://schemas.openxmlformats.org/officeDocument/2006/relationships/image" Target="../media/image3049.png"/><Relationship Id="rId368" Type="http://schemas.openxmlformats.org/officeDocument/2006/relationships/image" Target="../media/image3168.png"/><Relationship Id="rId172" Type="http://schemas.openxmlformats.org/officeDocument/2006/relationships/image" Target="../media/image3070.png"/><Relationship Id="rId228" Type="http://schemas.openxmlformats.org/officeDocument/2006/relationships/image" Target="../media/image3098.png"/><Relationship Id="rId435" Type="http://schemas.openxmlformats.org/officeDocument/2006/relationships/customXml" Target="../ink/ink3180.xml"/><Relationship Id="rId477" Type="http://schemas.openxmlformats.org/officeDocument/2006/relationships/customXml" Target="../ink/ink3201.xml"/><Relationship Id="rId281" Type="http://schemas.openxmlformats.org/officeDocument/2006/relationships/customXml" Target="../ink/ink3103.xml"/><Relationship Id="rId337" Type="http://schemas.openxmlformats.org/officeDocument/2006/relationships/customXml" Target="../ink/ink3131.xml"/><Relationship Id="rId502" Type="http://schemas.openxmlformats.org/officeDocument/2006/relationships/image" Target="../media/image3235.png"/><Relationship Id="rId34" Type="http://schemas.openxmlformats.org/officeDocument/2006/relationships/image" Target="../media/image3001.png"/><Relationship Id="rId76" Type="http://schemas.openxmlformats.org/officeDocument/2006/relationships/image" Target="../media/image3022.png"/><Relationship Id="rId141" Type="http://schemas.openxmlformats.org/officeDocument/2006/relationships/customXml" Target="../ink/ink3033.xml"/><Relationship Id="rId379" Type="http://schemas.openxmlformats.org/officeDocument/2006/relationships/customXml" Target="../ink/ink3152.xml"/><Relationship Id="rId544" Type="http://schemas.openxmlformats.org/officeDocument/2006/relationships/image" Target="../media/image3256.png"/><Relationship Id="rId7" Type="http://schemas.openxmlformats.org/officeDocument/2006/relationships/customXml" Target="../ink/ink2966.xml"/><Relationship Id="rId183" Type="http://schemas.openxmlformats.org/officeDocument/2006/relationships/customXml" Target="../ink/ink3054.xml"/><Relationship Id="rId239" Type="http://schemas.openxmlformats.org/officeDocument/2006/relationships/customXml" Target="../ink/ink3082.xml"/><Relationship Id="rId390" Type="http://schemas.openxmlformats.org/officeDocument/2006/relationships/image" Target="../media/image3179.png"/><Relationship Id="rId404" Type="http://schemas.openxmlformats.org/officeDocument/2006/relationships/image" Target="../media/image3186.png"/><Relationship Id="rId446" Type="http://schemas.openxmlformats.org/officeDocument/2006/relationships/image" Target="../media/image3207.png"/><Relationship Id="rId250" Type="http://schemas.openxmlformats.org/officeDocument/2006/relationships/image" Target="../media/image3109.png"/><Relationship Id="rId292" Type="http://schemas.openxmlformats.org/officeDocument/2006/relationships/image" Target="../media/image3130.png"/><Relationship Id="rId306" Type="http://schemas.openxmlformats.org/officeDocument/2006/relationships/image" Target="../media/image3137.png"/><Relationship Id="rId488" Type="http://schemas.openxmlformats.org/officeDocument/2006/relationships/image" Target="../media/image3228.png"/><Relationship Id="rId45" Type="http://schemas.openxmlformats.org/officeDocument/2006/relationships/customXml" Target="../ink/ink2985.xml"/><Relationship Id="rId87" Type="http://schemas.openxmlformats.org/officeDocument/2006/relationships/customXml" Target="../ink/ink3006.xml"/><Relationship Id="rId110" Type="http://schemas.openxmlformats.org/officeDocument/2006/relationships/image" Target="../media/image3039.png"/><Relationship Id="rId348" Type="http://schemas.openxmlformats.org/officeDocument/2006/relationships/image" Target="../media/image3158.png"/><Relationship Id="rId513" Type="http://schemas.openxmlformats.org/officeDocument/2006/relationships/customXml" Target="../ink/ink3219.xml"/><Relationship Id="rId555" Type="http://schemas.openxmlformats.org/officeDocument/2006/relationships/customXml" Target="../ink/ink3240.xml"/><Relationship Id="rId152" Type="http://schemas.openxmlformats.org/officeDocument/2006/relationships/image" Target="../media/image3060.png"/><Relationship Id="rId194" Type="http://schemas.openxmlformats.org/officeDocument/2006/relationships/image" Target="../media/image3081.png"/><Relationship Id="rId208" Type="http://schemas.openxmlformats.org/officeDocument/2006/relationships/image" Target="../media/image3088.png"/><Relationship Id="rId415" Type="http://schemas.openxmlformats.org/officeDocument/2006/relationships/customXml" Target="../ink/ink3170.xml"/><Relationship Id="rId457" Type="http://schemas.openxmlformats.org/officeDocument/2006/relationships/customXml" Target="../ink/ink3191.xml"/><Relationship Id="rId261" Type="http://schemas.openxmlformats.org/officeDocument/2006/relationships/customXml" Target="../ink/ink3093.xml"/><Relationship Id="rId499" Type="http://schemas.openxmlformats.org/officeDocument/2006/relationships/customXml" Target="../ink/ink3212.xml"/><Relationship Id="rId14" Type="http://schemas.openxmlformats.org/officeDocument/2006/relationships/image" Target="../media/image2991.png"/><Relationship Id="rId56" Type="http://schemas.openxmlformats.org/officeDocument/2006/relationships/image" Target="../media/image3012.png"/><Relationship Id="rId317" Type="http://schemas.openxmlformats.org/officeDocument/2006/relationships/customXml" Target="../ink/ink3121.xml"/><Relationship Id="rId359" Type="http://schemas.openxmlformats.org/officeDocument/2006/relationships/customXml" Target="../ink/ink3142.xml"/><Relationship Id="rId524" Type="http://schemas.openxmlformats.org/officeDocument/2006/relationships/image" Target="../media/image3246.png"/><Relationship Id="rId98" Type="http://schemas.openxmlformats.org/officeDocument/2006/relationships/image" Target="../media/image3033.png"/><Relationship Id="rId121" Type="http://schemas.openxmlformats.org/officeDocument/2006/relationships/customXml" Target="../ink/ink3023.xml"/><Relationship Id="rId163" Type="http://schemas.openxmlformats.org/officeDocument/2006/relationships/customXml" Target="../ink/ink3044.xml"/><Relationship Id="rId219" Type="http://schemas.openxmlformats.org/officeDocument/2006/relationships/customXml" Target="../ink/ink3072.xml"/><Relationship Id="rId370" Type="http://schemas.openxmlformats.org/officeDocument/2006/relationships/image" Target="../media/image3169.png"/><Relationship Id="rId426" Type="http://schemas.openxmlformats.org/officeDocument/2006/relationships/image" Target="../media/image3197.png"/><Relationship Id="rId230" Type="http://schemas.openxmlformats.org/officeDocument/2006/relationships/image" Target="../media/image3099.png"/><Relationship Id="rId468" Type="http://schemas.openxmlformats.org/officeDocument/2006/relationships/image" Target="../media/image3218.png"/><Relationship Id="rId25" Type="http://schemas.openxmlformats.org/officeDocument/2006/relationships/customXml" Target="../ink/ink2975.xml"/><Relationship Id="rId67" Type="http://schemas.openxmlformats.org/officeDocument/2006/relationships/customXml" Target="../ink/ink2996.xml"/><Relationship Id="rId272" Type="http://schemas.openxmlformats.org/officeDocument/2006/relationships/image" Target="../media/image3120.png"/><Relationship Id="rId328" Type="http://schemas.openxmlformats.org/officeDocument/2006/relationships/image" Target="../media/image3148.png"/><Relationship Id="rId535" Type="http://schemas.openxmlformats.org/officeDocument/2006/relationships/customXml" Target="../ink/ink3230.xml"/><Relationship Id="rId132" Type="http://schemas.openxmlformats.org/officeDocument/2006/relationships/image" Target="../media/image3050.png"/><Relationship Id="rId174" Type="http://schemas.openxmlformats.org/officeDocument/2006/relationships/image" Target="../media/image3071.png"/><Relationship Id="rId381" Type="http://schemas.openxmlformats.org/officeDocument/2006/relationships/customXml" Target="../ink/ink3153.xml"/><Relationship Id="rId241" Type="http://schemas.openxmlformats.org/officeDocument/2006/relationships/customXml" Target="../ink/ink3083.xml"/><Relationship Id="rId437" Type="http://schemas.openxmlformats.org/officeDocument/2006/relationships/customXml" Target="../ink/ink3181.xml"/><Relationship Id="rId479" Type="http://schemas.openxmlformats.org/officeDocument/2006/relationships/customXml" Target="../ink/ink3202.xml"/><Relationship Id="rId36" Type="http://schemas.openxmlformats.org/officeDocument/2006/relationships/image" Target="../media/image3002.png"/><Relationship Id="rId283" Type="http://schemas.openxmlformats.org/officeDocument/2006/relationships/customXml" Target="../ink/ink3104.xml"/><Relationship Id="rId339" Type="http://schemas.openxmlformats.org/officeDocument/2006/relationships/customXml" Target="../ink/ink3132.xml"/><Relationship Id="rId490" Type="http://schemas.openxmlformats.org/officeDocument/2006/relationships/image" Target="../media/image3229.png"/><Relationship Id="rId504" Type="http://schemas.openxmlformats.org/officeDocument/2006/relationships/image" Target="../media/image3236.png"/><Relationship Id="rId546" Type="http://schemas.openxmlformats.org/officeDocument/2006/relationships/image" Target="../media/image3257.png"/><Relationship Id="rId78" Type="http://schemas.openxmlformats.org/officeDocument/2006/relationships/image" Target="../media/image3023.png"/><Relationship Id="rId101" Type="http://schemas.openxmlformats.org/officeDocument/2006/relationships/customXml" Target="../ink/ink3013.xml"/><Relationship Id="rId143" Type="http://schemas.openxmlformats.org/officeDocument/2006/relationships/customXml" Target="../ink/ink3034.xml"/><Relationship Id="rId185" Type="http://schemas.openxmlformats.org/officeDocument/2006/relationships/customXml" Target="../ink/ink3055.xml"/><Relationship Id="rId350" Type="http://schemas.openxmlformats.org/officeDocument/2006/relationships/image" Target="../media/image3159.png"/><Relationship Id="rId406" Type="http://schemas.openxmlformats.org/officeDocument/2006/relationships/image" Target="../media/image3187.png"/><Relationship Id="rId9" Type="http://schemas.openxmlformats.org/officeDocument/2006/relationships/customXml" Target="../ink/ink2967.xml"/><Relationship Id="rId210" Type="http://schemas.openxmlformats.org/officeDocument/2006/relationships/image" Target="../media/image3089.png"/><Relationship Id="rId392" Type="http://schemas.openxmlformats.org/officeDocument/2006/relationships/image" Target="../media/image3180.png"/><Relationship Id="rId448" Type="http://schemas.openxmlformats.org/officeDocument/2006/relationships/image" Target="../media/image3208.png"/><Relationship Id="rId252" Type="http://schemas.openxmlformats.org/officeDocument/2006/relationships/image" Target="../media/image3110.png"/><Relationship Id="rId294" Type="http://schemas.openxmlformats.org/officeDocument/2006/relationships/image" Target="../media/image3131.png"/><Relationship Id="rId308" Type="http://schemas.openxmlformats.org/officeDocument/2006/relationships/image" Target="../media/image3138.png"/><Relationship Id="rId515" Type="http://schemas.openxmlformats.org/officeDocument/2006/relationships/customXml" Target="../ink/ink3220.xml"/><Relationship Id="rId47" Type="http://schemas.openxmlformats.org/officeDocument/2006/relationships/customXml" Target="../ink/ink2986.xml"/><Relationship Id="rId89" Type="http://schemas.openxmlformats.org/officeDocument/2006/relationships/customXml" Target="../ink/ink3007.xml"/><Relationship Id="rId112" Type="http://schemas.openxmlformats.org/officeDocument/2006/relationships/image" Target="../media/image3040.png"/><Relationship Id="rId154" Type="http://schemas.openxmlformats.org/officeDocument/2006/relationships/image" Target="../media/image3061.png"/><Relationship Id="rId361" Type="http://schemas.openxmlformats.org/officeDocument/2006/relationships/customXml" Target="../ink/ink3143.xml"/><Relationship Id="rId557" Type="http://schemas.openxmlformats.org/officeDocument/2006/relationships/customXml" Target="../ink/ink3241.xml"/><Relationship Id="rId196" Type="http://schemas.openxmlformats.org/officeDocument/2006/relationships/image" Target="../media/image3082.png"/><Relationship Id="rId417" Type="http://schemas.openxmlformats.org/officeDocument/2006/relationships/customXml" Target="../ink/ink3171.xml"/><Relationship Id="rId459" Type="http://schemas.openxmlformats.org/officeDocument/2006/relationships/customXml" Target="../ink/ink3192.xml"/><Relationship Id="rId16" Type="http://schemas.openxmlformats.org/officeDocument/2006/relationships/image" Target="../media/image2992.png"/><Relationship Id="rId221" Type="http://schemas.openxmlformats.org/officeDocument/2006/relationships/customXml" Target="../ink/ink3073.xml"/><Relationship Id="rId263" Type="http://schemas.openxmlformats.org/officeDocument/2006/relationships/customXml" Target="../ink/ink3094.xml"/><Relationship Id="rId319" Type="http://schemas.openxmlformats.org/officeDocument/2006/relationships/customXml" Target="../ink/ink3122.xml"/><Relationship Id="rId470" Type="http://schemas.openxmlformats.org/officeDocument/2006/relationships/image" Target="../media/image3219.png"/><Relationship Id="rId526" Type="http://schemas.openxmlformats.org/officeDocument/2006/relationships/image" Target="../media/image3247.png"/><Relationship Id="rId58" Type="http://schemas.openxmlformats.org/officeDocument/2006/relationships/image" Target="../media/image3013.png"/><Relationship Id="rId123" Type="http://schemas.openxmlformats.org/officeDocument/2006/relationships/customXml" Target="../ink/ink3024.xml"/><Relationship Id="rId330" Type="http://schemas.openxmlformats.org/officeDocument/2006/relationships/image" Target="../media/image3149.png"/><Relationship Id="rId165" Type="http://schemas.openxmlformats.org/officeDocument/2006/relationships/customXml" Target="../ink/ink3045.xml"/><Relationship Id="rId372" Type="http://schemas.openxmlformats.org/officeDocument/2006/relationships/image" Target="../media/image3170.png"/><Relationship Id="rId428" Type="http://schemas.openxmlformats.org/officeDocument/2006/relationships/image" Target="../media/image3198.png"/><Relationship Id="rId232" Type="http://schemas.openxmlformats.org/officeDocument/2006/relationships/image" Target="../media/image3100.png"/><Relationship Id="rId274" Type="http://schemas.openxmlformats.org/officeDocument/2006/relationships/image" Target="../media/image3121.png"/><Relationship Id="rId481" Type="http://schemas.openxmlformats.org/officeDocument/2006/relationships/customXml" Target="../ink/ink3203.xml"/><Relationship Id="rId27" Type="http://schemas.openxmlformats.org/officeDocument/2006/relationships/customXml" Target="../ink/ink2976.xml"/><Relationship Id="rId69" Type="http://schemas.openxmlformats.org/officeDocument/2006/relationships/customXml" Target="../ink/ink2997.xml"/><Relationship Id="rId134" Type="http://schemas.openxmlformats.org/officeDocument/2006/relationships/image" Target="../media/image3051.png"/><Relationship Id="rId537" Type="http://schemas.openxmlformats.org/officeDocument/2006/relationships/customXml" Target="../ink/ink3231.xml"/><Relationship Id="rId80" Type="http://schemas.openxmlformats.org/officeDocument/2006/relationships/image" Target="../media/image3024.png"/><Relationship Id="rId176" Type="http://schemas.openxmlformats.org/officeDocument/2006/relationships/image" Target="../media/image3072.png"/><Relationship Id="rId341" Type="http://schemas.openxmlformats.org/officeDocument/2006/relationships/customXml" Target="../ink/ink3133.xml"/><Relationship Id="rId383" Type="http://schemas.openxmlformats.org/officeDocument/2006/relationships/customXml" Target="../ink/ink3154.xml"/><Relationship Id="rId439" Type="http://schemas.openxmlformats.org/officeDocument/2006/relationships/customXml" Target="../ink/ink3182.xml"/><Relationship Id="rId201" Type="http://schemas.openxmlformats.org/officeDocument/2006/relationships/customXml" Target="../ink/ink3063.xml"/><Relationship Id="rId243" Type="http://schemas.openxmlformats.org/officeDocument/2006/relationships/customXml" Target="../ink/ink3084.xml"/><Relationship Id="rId285" Type="http://schemas.openxmlformats.org/officeDocument/2006/relationships/customXml" Target="../ink/ink3105.xml"/><Relationship Id="rId450" Type="http://schemas.openxmlformats.org/officeDocument/2006/relationships/image" Target="../media/image3209.png"/><Relationship Id="rId506" Type="http://schemas.openxmlformats.org/officeDocument/2006/relationships/image" Target="../media/image3237.png"/><Relationship Id="rId38" Type="http://schemas.openxmlformats.org/officeDocument/2006/relationships/image" Target="../media/image3003.png"/><Relationship Id="rId103" Type="http://schemas.openxmlformats.org/officeDocument/2006/relationships/customXml" Target="../ink/ink3014.xml"/><Relationship Id="rId310" Type="http://schemas.openxmlformats.org/officeDocument/2006/relationships/image" Target="../media/image3139.png"/><Relationship Id="rId492" Type="http://schemas.openxmlformats.org/officeDocument/2006/relationships/image" Target="../media/image3230.png"/><Relationship Id="rId548" Type="http://schemas.openxmlformats.org/officeDocument/2006/relationships/image" Target="../media/image3258.png"/><Relationship Id="rId91" Type="http://schemas.openxmlformats.org/officeDocument/2006/relationships/customXml" Target="../ink/ink3008.xml"/><Relationship Id="rId145" Type="http://schemas.openxmlformats.org/officeDocument/2006/relationships/customXml" Target="../ink/ink3035.xml"/><Relationship Id="rId187" Type="http://schemas.openxmlformats.org/officeDocument/2006/relationships/customXml" Target="../ink/ink3056.xml"/><Relationship Id="rId352" Type="http://schemas.openxmlformats.org/officeDocument/2006/relationships/image" Target="../media/image3160.png"/><Relationship Id="rId394" Type="http://schemas.openxmlformats.org/officeDocument/2006/relationships/image" Target="../media/image3181.png"/><Relationship Id="rId408" Type="http://schemas.openxmlformats.org/officeDocument/2006/relationships/image" Target="../media/image3188.png"/><Relationship Id="rId212" Type="http://schemas.openxmlformats.org/officeDocument/2006/relationships/image" Target="../media/image3090.png"/><Relationship Id="rId254" Type="http://schemas.openxmlformats.org/officeDocument/2006/relationships/image" Target="../media/image3111.png"/><Relationship Id="rId49" Type="http://schemas.openxmlformats.org/officeDocument/2006/relationships/customXml" Target="../ink/ink2987.xml"/><Relationship Id="rId114" Type="http://schemas.openxmlformats.org/officeDocument/2006/relationships/image" Target="../media/image3041.png"/><Relationship Id="rId296" Type="http://schemas.openxmlformats.org/officeDocument/2006/relationships/image" Target="../media/image3132.png"/><Relationship Id="rId461" Type="http://schemas.openxmlformats.org/officeDocument/2006/relationships/customXml" Target="../ink/ink3193.xml"/><Relationship Id="rId517" Type="http://schemas.openxmlformats.org/officeDocument/2006/relationships/customXml" Target="../ink/ink3221.xml"/><Relationship Id="rId559" Type="http://schemas.openxmlformats.org/officeDocument/2006/relationships/customXml" Target="../ink/ink3242.xml"/><Relationship Id="rId60" Type="http://schemas.openxmlformats.org/officeDocument/2006/relationships/image" Target="../media/image3014.png"/><Relationship Id="rId156" Type="http://schemas.openxmlformats.org/officeDocument/2006/relationships/image" Target="../media/image3062.png"/><Relationship Id="rId198" Type="http://schemas.openxmlformats.org/officeDocument/2006/relationships/image" Target="../media/image3083.png"/><Relationship Id="rId321" Type="http://schemas.openxmlformats.org/officeDocument/2006/relationships/customXml" Target="../ink/ink3123.xml"/><Relationship Id="rId363" Type="http://schemas.openxmlformats.org/officeDocument/2006/relationships/customXml" Target="../ink/ink3144.xml"/><Relationship Id="rId419" Type="http://schemas.openxmlformats.org/officeDocument/2006/relationships/customXml" Target="../ink/ink3172.xml"/><Relationship Id="rId223" Type="http://schemas.openxmlformats.org/officeDocument/2006/relationships/customXml" Target="../ink/ink3074.xml"/><Relationship Id="rId430" Type="http://schemas.openxmlformats.org/officeDocument/2006/relationships/image" Target="../media/image3199.png"/><Relationship Id="rId18" Type="http://schemas.openxmlformats.org/officeDocument/2006/relationships/image" Target="../media/image2993.png"/><Relationship Id="rId265" Type="http://schemas.openxmlformats.org/officeDocument/2006/relationships/customXml" Target="../ink/ink3095.xml"/><Relationship Id="rId472" Type="http://schemas.openxmlformats.org/officeDocument/2006/relationships/image" Target="../media/image3220.png"/><Relationship Id="rId528" Type="http://schemas.openxmlformats.org/officeDocument/2006/relationships/image" Target="../media/image3248.png"/><Relationship Id="rId125" Type="http://schemas.openxmlformats.org/officeDocument/2006/relationships/customXml" Target="../ink/ink3025.xml"/><Relationship Id="rId167" Type="http://schemas.openxmlformats.org/officeDocument/2006/relationships/customXml" Target="../ink/ink3046.xml"/><Relationship Id="rId332" Type="http://schemas.openxmlformats.org/officeDocument/2006/relationships/image" Target="../media/image3150.png"/><Relationship Id="rId374" Type="http://schemas.openxmlformats.org/officeDocument/2006/relationships/image" Target="../media/image3171.png"/><Relationship Id="rId71" Type="http://schemas.openxmlformats.org/officeDocument/2006/relationships/customXml" Target="../ink/ink2998.xml"/><Relationship Id="rId234" Type="http://schemas.openxmlformats.org/officeDocument/2006/relationships/image" Target="../media/image3101.png"/><Relationship Id="rId2" Type="http://schemas.openxmlformats.org/officeDocument/2006/relationships/image" Target="../media/image2986.png"/><Relationship Id="rId29" Type="http://schemas.openxmlformats.org/officeDocument/2006/relationships/customXml" Target="../ink/ink2977.xml"/><Relationship Id="rId276" Type="http://schemas.openxmlformats.org/officeDocument/2006/relationships/image" Target="../media/image3122.png"/><Relationship Id="rId441" Type="http://schemas.openxmlformats.org/officeDocument/2006/relationships/customXml" Target="../ink/ink3183.xml"/><Relationship Id="rId483" Type="http://schemas.openxmlformats.org/officeDocument/2006/relationships/customXml" Target="../ink/ink3204.xml"/><Relationship Id="rId539" Type="http://schemas.openxmlformats.org/officeDocument/2006/relationships/customXml" Target="../ink/ink3232.xml"/><Relationship Id="rId40" Type="http://schemas.openxmlformats.org/officeDocument/2006/relationships/image" Target="../media/image3004.png"/><Relationship Id="rId136" Type="http://schemas.openxmlformats.org/officeDocument/2006/relationships/image" Target="../media/image3052.png"/><Relationship Id="rId178" Type="http://schemas.openxmlformats.org/officeDocument/2006/relationships/image" Target="../media/image3073.png"/><Relationship Id="rId301" Type="http://schemas.openxmlformats.org/officeDocument/2006/relationships/customXml" Target="../ink/ink3113.xml"/><Relationship Id="rId343" Type="http://schemas.openxmlformats.org/officeDocument/2006/relationships/customXml" Target="../ink/ink3134.xml"/><Relationship Id="rId550" Type="http://schemas.openxmlformats.org/officeDocument/2006/relationships/image" Target="../media/image3259.png"/><Relationship Id="rId82" Type="http://schemas.openxmlformats.org/officeDocument/2006/relationships/image" Target="../media/image3025.png"/><Relationship Id="rId203" Type="http://schemas.openxmlformats.org/officeDocument/2006/relationships/customXml" Target="../ink/ink3064.xml"/><Relationship Id="rId385" Type="http://schemas.openxmlformats.org/officeDocument/2006/relationships/customXml" Target="../ink/ink3155.xml"/><Relationship Id="rId245" Type="http://schemas.openxmlformats.org/officeDocument/2006/relationships/customXml" Target="../ink/ink3085.xml"/><Relationship Id="rId287" Type="http://schemas.openxmlformats.org/officeDocument/2006/relationships/customXml" Target="../ink/ink3106.xml"/><Relationship Id="rId410" Type="http://schemas.openxmlformats.org/officeDocument/2006/relationships/image" Target="../media/image3189.png"/><Relationship Id="rId452" Type="http://schemas.openxmlformats.org/officeDocument/2006/relationships/image" Target="../media/image3210.png"/><Relationship Id="rId494" Type="http://schemas.openxmlformats.org/officeDocument/2006/relationships/image" Target="../media/image3231.png"/><Relationship Id="rId508" Type="http://schemas.openxmlformats.org/officeDocument/2006/relationships/image" Target="../media/image3238.png"/><Relationship Id="rId105" Type="http://schemas.openxmlformats.org/officeDocument/2006/relationships/customXml" Target="../ink/ink3015.xml"/><Relationship Id="rId147" Type="http://schemas.openxmlformats.org/officeDocument/2006/relationships/customXml" Target="../ink/ink3036.xml"/><Relationship Id="rId312" Type="http://schemas.openxmlformats.org/officeDocument/2006/relationships/image" Target="../media/image3140.png"/><Relationship Id="rId354" Type="http://schemas.openxmlformats.org/officeDocument/2006/relationships/image" Target="../media/image3161.png"/><Relationship Id="rId51" Type="http://schemas.openxmlformats.org/officeDocument/2006/relationships/customXml" Target="../ink/ink2988.xml"/><Relationship Id="rId93" Type="http://schemas.openxmlformats.org/officeDocument/2006/relationships/customXml" Target="../ink/ink3009.xml"/><Relationship Id="rId189" Type="http://schemas.openxmlformats.org/officeDocument/2006/relationships/customXml" Target="../ink/ink3057.xml"/><Relationship Id="rId396" Type="http://schemas.openxmlformats.org/officeDocument/2006/relationships/image" Target="../media/image3182.png"/><Relationship Id="rId561" Type="http://schemas.openxmlformats.org/officeDocument/2006/relationships/customXml" Target="../ink/ink3243.xml"/><Relationship Id="rId214" Type="http://schemas.openxmlformats.org/officeDocument/2006/relationships/image" Target="../media/image3091.png"/><Relationship Id="rId256" Type="http://schemas.openxmlformats.org/officeDocument/2006/relationships/image" Target="../media/image3112.png"/><Relationship Id="rId298" Type="http://schemas.openxmlformats.org/officeDocument/2006/relationships/image" Target="../media/image3133.png"/><Relationship Id="rId421" Type="http://schemas.openxmlformats.org/officeDocument/2006/relationships/customXml" Target="../ink/ink3173.xml"/><Relationship Id="rId463" Type="http://schemas.openxmlformats.org/officeDocument/2006/relationships/customXml" Target="../ink/ink3194.xml"/><Relationship Id="rId519" Type="http://schemas.openxmlformats.org/officeDocument/2006/relationships/customXml" Target="../ink/ink3222.xml"/><Relationship Id="rId116" Type="http://schemas.openxmlformats.org/officeDocument/2006/relationships/image" Target="../media/image3042.png"/><Relationship Id="rId158" Type="http://schemas.openxmlformats.org/officeDocument/2006/relationships/image" Target="../media/image3063.png"/><Relationship Id="rId323" Type="http://schemas.openxmlformats.org/officeDocument/2006/relationships/customXml" Target="../ink/ink3124.xml"/><Relationship Id="rId530" Type="http://schemas.openxmlformats.org/officeDocument/2006/relationships/image" Target="../media/image3249.png"/><Relationship Id="rId20" Type="http://schemas.openxmlformats.org/officeDocument/2006/relationships/image" Target="../media/image2994.png"/><Relationship Id="rId62" Type="http://schemas.openxmlformats.org/officeDocument/2006/relationships/image" Target="../media/image3015.png"/><Relationship Id="rId365" Type="http://schemas.openxmlformats.org/officeDocument/2006/relationships/customXml" Target="../ink/ink3145.xml"/><Relationship Id="rId225" Type="http://schemas.openxmlformats.org/officeDocument/2006/relationships/customXml" Target="../ink/ink3075.xml"/><Relationship Id="rId267" Type="http://schemas.openxmlformats.org/officeDocument/2006/relationships/customXml" Target="../ink/ink3096.xml"/><Relationship Id="rId432" Type="http://schemas.openxmlformats.org/officeDocument/2006/relationships/image" Target="../media/image3200.png"/><Relationship Id="rId474" Type="http://schemas.openxmlformats.org/officeDocument/2006/relationships/image" Target="../media/image3221.png"/><Relationship Id="rId127" Type="http://schemas.openxmlformats.org/officeDocument/2006/relationships/customXml" Target="../ink/ink3026.xml"/><Relationship Id="rId31" Type="http://schemas.openxmlformats.org/officeDocument/2006/relationships/customXml" Target="../ink/ink2978.xml"/><Relationship Id="rId73" Type="http://schemas.openxmlformats.org/officeDocument/2006/relationships/customXml" Target="../ink/ink2999.xml"/><Relationship Id="rId169" Type="http://schemas.openxmlformats.org/officeDocument/2006/relationships/customXml" Target="../ink/ink3047.xml"/><Relationship Id="rId334" Type="http://schemas.openxmlformats.org/officeDocument/2006/relationships/image" Target="../media/image3151.png"/><Relationship Id="rId376" Type="http://schemas.openxmlformats.org/officeDocument/2006/relationships/image" Target="../media/image3172.png"/><Relationship Id="rId541" Type="http://schemas.openxmlformats.org/officeDocument/2006/relationships/customXml" Target="../ink/ink3233.xml"/><Relationship Id="rId4" Type="http://schemas.openxmlformats.org/officeDocument/2006/relationships/image" Target="../media/image2586.png"/><Relationship Id="rId180" Type="http://schemas.openxmlformats.org/officeDocument/2006/relationships/image" Target="../media/image3074.png"/><Relationship Id="rId236" Type="http://schemas.openxmlformats.org/officeDocument/2006/relationships/image" Target="../media/image3102.png"/><Relationship Id="rId278" Type="http://schemas.openxmlformats.org/officeDocument/2006/relationships/image" Target="../media/image3123.png"/><Relationship Id="rId401" Type="http://schemas.openxmlformats.org/officeDocument/2006/relationships/customXml" Target="../ink/ink3163.xml"/><Relationship Id="rId443" Type="http://schemas.openxmlformats.org/officeDocument/2006/relationships/customXml" Target="../ink/ink3184.xml"/><Relationship Id="rId303" Type="http://schemas.openxmlformats.org/officeDocument/2006/relationships/customXml" Target="../ink/ink3114.xml"/><Relationship Id="rId485" Type="http://schemas.openxmlformats.org/officeDocument/2006/relationships/customXml" Target="../ink/ink3205.xml"/><Relationship Id="rId42" Type="http://schemas.openxmlformats.org/officeDocument/2006/relationships/image" Target="../media/image3005.png"/><Relationship Id="rId84" Type="http://schemas.openxmlformats.org/officeDocument/2006/relationships/image" Target="../media/image3026.png"/><Relationship Id="rId138" Type="http://schemas.openxmlformats.org/officeDocument/2006/relationships/image" Target="../media/image3053.png"/><Relationship Id="rId345" Type="http://schemas.openxmlformats.org/officeDocument/2006/relationships/customXml" Target="../ink/ink3135.xml"/><Relationship Id="rId387" Type="http://schemas.openxmlformats.org/officeDocument/2006/relationships/customXml" Target="../ink/ink3156.xml"/><Relationship Id="rId510" Type="http://schemas.openxmlformats.org/officeDocument/2006/relationships/image" Target="../media/image3239.png"/><Relationship Id="rId552" Type="http://schemas.openxmlformats.org/officeDocument/2006/relationships/image" Target="../media/image3260.png"/><Relationship Id="rId191" Type="http://schemas.openxmlformats.org/officeDocument/2006/relationships/customXml" Target="../ink/ink3058.xml"/><Relationship Id="rId205" Type="http://schemas.openxmlformats.org/officeDocument/2006/relationships/customXml" Target="../ink/ink3065.xml"/><Relationship Id="rId247" Type="http://schemas.openxmlformats.org/officeDocument/2006/relationships/customXml" Target="../ink/ink3086.xml"/><Relationship Id="rId412" Type="http://schemas.openxmlformats.org/officeDocument/2006/relationships/image" Target="../media/image3190.png"/><Relationship Id="rId107" Type="http://schemas.openxmlformats.org/officeDocument/2006/relationships/customXml" Target="../ink/ink3016.xml"/><Relationship Id="rId289" Type="http://schemas.openxmlformats.org/officeDocument/2006/relationships/customXml" Target="../ink/ink3107.xml"/><Relationship Id="rId454" Type="http://schemas.openxmlformats.org/officeDocument/2006/relationships/image" Target="../media/image3211.png"/><Relationship Id="rId496" Type="http://schemas.openxmlformats.org/officeDocument/2006/relationships/image" Target="../media/image3232.png"/><Relationship Id="rId11" Type="http://schemas.openxmlformats.org/officeDocument/2006/relationships/customXml" Target="../ink/ink2968.xml"/><Relationship Id="rId53" Type="http://schemas.openxmlformats.org/officeDocument/2006/relationships/customXml" Target="../ink/ink2989.xml"/><Relationship Id="rId149" Type="http://schemas.openxmlformats.org/officeDocument/2006/relationships/customXml" Target="../ink/ink3037.xml"/><Relationship Id="rId314" Type="http://schemas.openxmlformats.org/officeDocument/2006/relationships/image" Target="../media/image3141.png"/><Relationship Id="rId356" Type="http://schemas.openxmlformats.org/officeDocument/2006/relationships/image" Target="../media/image3162.png"/><Relationship Id="rId398" Type="http://schemas.openxmlformats.org/officeDocument/2006/relationships/image" Target="../media/image3183.png"/><Relationship Id="rId521" Type="http://schemas.openxmlformats.org/officeDocument/2006/relationships/customXml" Target="../ink/ink3223.xml"/><Relationship Id="rId95" Type="http://schemas.openxmlformats.org/officeDocument/2006/relationships/customXml" Target="../ink/ink3010.xml"/><Relationship Id="rId160" Type="http://schemas.openxmlformats.org/officeDocument/2006/relationships/image" Target="../media/image3064.png"/><Relationship Id="rId216" Type="http://schemas.openxmlformats.org/officeDocument/2006/relationships/image" Target="../media/image3092.png"/><Relationship Id="rId423" Type="http://schemas.openxmlformats.org/officeDocument/2006/relationships/customXml" Target="../ink/ink3174.xml"/><Relationship Id="rId258" Type="http://schemas.openxmlformats.org/officeDocument/2006/relationships/image" Target="../media/image3113.png"/><Relationship Id="rId465" Type="http://schemas.openxmlformats.org/officeDocument/2006/relationships/customXml" Target="../ink/ink3195.xml"/><Relationship Id="rId22" Type="http://schemas.openxmlformats.org/officeDocument/2006/relationships/image" Target="../media/image2995.png"/><Relationship Id="rId64" Type="http://schemas.openxmlformats.org/officeDocument/2006/relationships/image" Target="../media/image3016.png"/><Relationship Id="rId118" Type="http://schemas.openxmlformats.org/officeDocument/2006/relationships/image" Target="../media/image3043.png"/><Relationship Id="rId325" Type="http://schemas.openxmlformats.org/officeDocument/2006/relationships/customXml" Target="../ink/ink3125.xml"/><Relationship Id="rId367" Type="http://schemas.openxmlformats.org/officeDocument/2006/relationships/customXml" Target="../ink/ink3146.xml"/><Relationship Id="rId532" Type="http://schemas.openxmlformats.org/officeDocument/2006/relationships/image" Target="../media/image3250.png"/><Relationship Id="rId171" Type="http://schemas.openxmlformats.org/officeDocument/2006/relationships/customXml" Target="../ink/ink3048.xml"/><Relationship Id="rId227" Type="http://schemas.openxmlformats.org/officeDocument/2006/relationships/customXml" Target="../ink/ink3076.xml"/><Relationship Id="rId269" Type="http://schemas.openxmlformats.org/officeDocument/2006/relationships/customXml" Target="../ink/ink3097.xml"/><Relationship Id="rId434" Type="http://schemas.openxmlformats.org/officeDocument/2006/relationships/image" Target="../media/image3201.png"/><Relationship Id="rId476" Type="http://schemas.openxmlformats.org/officeDocument/2006/relationships/image" Target="../media/image3222.png"/><Relationship Id="rId33" Type="http://schemas.openxmlformats.org/officeDocument/2006/relationships/customXml" Target="../ink/ink2979.xml"/><Relationship Id="rId129" Type="http://schemas.openxmlformats.org/officeDocument/2006/relationships/customXml" Target="../ink/ink3027.xml"/><Relationship Id="rId280" Type="http://schemas.openxmlformats.org/officeDocument/2006/relationships/image" Target="../media/image3124.png"/><Relationship Id="rId336" Type="http://schemas.openxmlformats.org/officeDocument/2006/relationships/image" Target="../media/image3152.png"/><Relationship Id="rId501" Type="http://schemas.openxmlformats.org/officeDocument/2006/relationships/customXml" Target="../ink/ink3213.xml"/><Relationship Id="rId543" Type="http://schemas.openxmlformats.org/officeDocument/2006/relationships/customXml" Target="../ink/ink3234.xml"/><Relationship Id="rId75" Type="http://schemas.openxmlformats.org/officeDocument/2006/relationships/customXml" Target="../ink/ink3000.xml"/><Relationship Id="rId140" Type="http://schemas.openxmlformats.org/officeDocument/2006/relationships/image" Target="../media/image3054.png"/><Relationship Id="rId182" Type="http://schemas.openxmlformats.org/officeDocument/2006/relationships/image" Target="../media/image3075.png"/><Relationship Id="rId378" Type="http://schemas.openxmlformats.org/officeDocument/2006/relationships/image" Target="../media/image3173.png"/><Relationship Id="rId403" Type="http://schemas.openxmlformats.org/officeDocument/2006/relationships/customXml" Target="../ink/ink3164.xml"/><Relationship Id="rId6" Type="http://schemas.openxmlformats.org/officeDocument/2006/relationships/image" Target="../media/image2987.png"/><Relationship Id="rId238" Type="http://schemas.openxmlformats.org/officeDocument/2006/relationships/image" Target="../media/image3103.png"/><Relationship Id="rId445" Type="http://schemas.openxmlformats.org/officeDocument/2006/relationships/customXml" Target="../ink/ink3185.xml"/><Relationship Id="rId487" Type="http://schemas.openxmlformats.org/officeDocument/2006/relationships/customXml" Target="../ink/ink3206.xml"/><Relationship Id="rId291" Type="http://schemas.openxmlformats.org/officeDocument/2006/relationships/customXml" Target="../ink/ink3108.xml"/><Relationship Id="rId305" Type="http://schemas.openxmlformats.org/officeDocument/2006/relationships/customXml" Target="../ink/ink3115.xml"/><Relationship Id="rId347" Type="http://schemas.openxmlformats.org/officeDocument/2006/relationships/customXml" Target="../ink/ink3136.xml"/><Relationship Id="rId512" Type="http://schemas.openxmlformats.org/officeDocument/2006/relationships/image" Target="../media/image3240.png"/><Relationship Id="rId44" Type="http://schemas.openxmlformats.org/officeDocument/2006/relationships/image" Target="../media/image3006.png"/><Relationship Id="rId86" Type="http://schemas.openxmlformats.org/officeDocument/2006/relationships/image" Target="../media/image3027.png"/><Relationship Id="rId151" Type="http://schemas.openxmlformats.org/officeDocument/2006/relationships/customXml" Target="../ink/ink3038.xml"/><Relationship Id="rId389" Type="http://schemas.openxmlformats.org/officeDocument/2006/relationships/customXml" Target="../ink/ink3157.xml"/><Relationship Id="rId554" Type="http://schemas.openxmlformats.org/officeDocument/2006/relationships/image" Target="../media/image3261.png"/><Relationship Id="rId193" Type="http://schemas.openxmlformats.org/officeDocument/2006/relationships/customXml" Target="../ink/ink3059.xml"/><Relationship Id="rId207" Type="http://schemas.openxmlformats.org/officeDocument/2006/relationships/customXml" Target="../ink/ink3066.xml"/><Relationship Id="rId249" Type="http://schemas.openxmlformats.org/officeDocument/2006/relationships/customXml" Target="../ink/ink3087.xml"/><Relationship Id="rId414" Type="http://schemas.openxmlformats.org/officeDocument/2006/relationships/image" Target="../media/image3191.png"/><Relationship Id="rId456" Type="http://schemas.openxmlformats.org/officeDocument/2006/relationships/image" Target="../media/image3212.png"/><Relationship Id="rId498" Type="http://schemas.openxmlformats.org/officeDocument/2006/relationships/image" Target="../media/image3233.png"/><Relationship Id="rId13" Type="http://schemas.openxmlformats.org/officeDocument/2006/relationships/customXml" Target="../ink/ink2969.xml"/><Relationship Id="rId109" Type="http://schemas.openxmlformats.org/officeDocument/2006/relationships/customXml" Target="../ink/ink3017.xml"/><Relationship Id="rId260" Type="http://schemas.openxmlformats.org/officeDocument/2006/relationships/image" Target="../media/image3114.png"/><Relationship Id="rId316" Type="http://schemas.openxmlformats.org/officeDocument/2006/relationships/image" Target="../media/image3142.png"/><Relationship Id="rId523" Type="http://schemas.openxmlformats.org/officeDocument/2006/relationships/customXml" Target="../ink/ink3224.xml"/><Relationship Id="rId55" Type="http://schemas.openxmlformats.org/officeDocument/2006/relationships/customXml" Target="../ink/ink2990.xml"/><Relationship Id="rId97" Type="http://schemas.openxmlformats.org/officeDocument/2006/relationships/customXml" Target="../ink/ink3011.xml"/><Relationship Id="rId120" Type="http://schemas.openxmlformats.org/officeDocument/2006/relationships/image" Target="../media/image3044.png"/><Relationship Id="rId358" Type="http://schemas.openxmlformats.org/officeDocument/2006/relationships/image" Target="../media/image3163.png"/><Relationship Id="rId162" Type="http://schemas.openxmlformats.org/officeDocument/2006/relationships/image" Target="../media/image3065.png"/><Relationship Id="rId218" Type="http://schemas.openxmlformats.org/officeDocument/2006/relationships/image" Target="../media/image3093.png"/><Relationship Id="rId425" Type="http://schemas.openxmlformats.org/officeDocument/2006/relationships/customXml" Target="../ink/ink3175.xml"/><Relationship Id="rId467" Type="http://schemas.openxmlformats.org/officeDocument/2006/relationships/customXml" Target="../ink/ink3196.xml"/><Relationship Id="rId271" Type="http://schemas.openxmlformats.org/officeDocument/2006/relationships/customXml" Target="../ink/ink3098.xml"/><Relationship Id="rId24" Type="http://schemas.openxmlformats.org/officeDocument/2006/relationships/image" Target="../media/image2996.png"/><Relationship Id="rId66" Type="http://schemas.openxmlformats.org/officeDocument/2006/relationships/image" Target="../media/image3017.png"/><Relationship Id="rId131" Type="http://schemas.openxmlformats.org/officeDocument/2006/relationships/customXml" Target="../ink/ink3028.xml"/><Relationship Id="rId327" Type="http://schemas.openxmlformats.org/officeDocument/2006/relationships/customXml" Target="../ink/ink3126.xml"/><Relationship Id="rId369" Type="http://schemas.openxmlformats.org/officeDocument/2006/relationships/customXml" Target="../ink/ink3147.xml"/><Relationship Id="rId534" Type="http://schemas.openxmlformats.org/officeDocument/2006/relationships/image" Target="../media/image3251.png"/><Relationship Id="rId173" Type="http://schemas.openxmlformats.org/officeDocument/2006/relationships/customXml" Target="../ink/ink3049.xml"/><Relationship Id="rId229" Type="http://schemas.openxmlformats.org/officeDocument/2006/relationships/customXml" Target="../ink/ink3077.xml"/><Relationship Id="rId380" Type="http://schemas.openxmlformats.org/officeDocument/2006/relationships/image" Target="../media/image3174.png"/><Relationship Id="rId436" Type="http://schemas.openxmlformats.org/officeDocument/2006/relationships/image" Target="../media/image3202.png"/><Relationship Id="rId240" Type="http://schemas.openxmlformats.org/officeDocument/2006/relationships/image" Target="../media/image3104.png"/><Relationship Id="rId478" Type="http://schemas.openxmlformats.org/officeDocument/2006/relationships/image" Target="../media/image3223.png"/><Relationship Id="rId35" Type="http://schemas.openxmlformats.org/officeDocument/2006/relationships/customXml" Target="../ink/ink2980.xml"/><Relationship Id="rId77" Type="http://schemas.openxmlformats.org/officeDocument/2006/relationships/customXml" Target="../ink/ink3001.xml"/><Relationship Id="rId100" Type="http://schemas.openxmlformats.org/officeDocument/2006/relationships/image" Target="../media/image3034.png"/><Relationship Id="rId282" Type="http://schemas.openxmlformats.org/officeDocument/2006/relationships/image" Target="../media/image3125.png"/><Relationship Id="rId338" Type="http://schemas.openxmlformats.org/officeDocument/2006/relationships/image" Target="../media/image3153.png"/><Relationship Id="rId503" Type="http://schemas.openxmlformats.org/officeDocument/2006/relationships/customXml" Target="../ink/ink3214.xml"/><Relationship Id="rId545" Type="http://schemas.openxmlformats.org/officeDocument/2006/relationships/customXml" Target="../ink/ink3235.xml"/><Relationship Id="rId8" Type="http://schemas.openxmlformats.org/officeDocument/2006/relationships/image" Target="../media/image2988.png"/><Relationship Id="rId142" Type="http://schemas.openxmlformats.org/officeDocument/2006/relationships/image" Target="../media/image3055.png"/><Relationship Id="rId184" Type="http://schemas.openxmlformats.org/officeDocument/2006/relationships/image" Target="../media/image3076.png"/><Relationship Id="rId391" Type="http://schemas.openxmlformats.org/officeDocument/2006/relationships/customXml" Target="../ink/ink3158.xml"/><Relationship Id="rId405" Type="http://schemas.openxmlformats.org/officeDocument/2006/relationships/customXml" Target="../ink/ink3165.xml"/><Relationship Id="rId447" Type="http://schemas.openxmlformats.org/officeDocument/2006/relationships/customXml" Target="../ink/ink3186.xml"/><Relationship Id="rId251" Type="http://schemas.openxmlformats.org/officeDocument/2006/relationships/customXml" Target="../ink/ink3088.xml"/><Relationship Id="rId489" Type="http://schemas.openxmlformats.org/officeDocument/2006/relationships/customXml" Target="../ink/ink3207.xml"/><Relationship Id="rId46" Type="http://schemas.openxmlformats.org/officeDocument/2006/relationships/image" Target="../media/image3007.png"/><Relationship Id="rId293" Type="http://schemas.openxmlformats.org/officeDocument/2006/relationships/customXml" Target="../ink/ink3109.xml"/><Relationship Id="rId307" Type="http://schemas.openxmlformats.org/officeDocument/2006/relationships/customXml" Target="../ink/ink3116.xml"/><Relationship Id="rId349" Type="http://schemas.openxmlformats.org/officeDocument/2006/relationships/customXml" Target="../ink/ink3137.xml"/><Relationship Id="rId514" Type="http://schemas.openxmlformats.org/officeDocument/2006/relationships/image" Target="../media/image3241.png"/><Relationship Id="rId556" Type="http://schemas.openxmlformats.org/officeDocument/2006/relationships/image" Target="../media/image3262.png"/><Relationship Id="rId88" Type="http://schemas.openxmlformats.org/officeDocument/2006/relationships/image" Target="../media/image3028.png"/><Relationship Id="rId111" Type="http://schemas.openxmlformats.org/officeDocument/2006/relationships/customXml" Target="../ink/ink3018.xml"/><Relationship Id="rId153" Type="http://schemas.openxmlformats.org/officeDocument/2006/relationships/customXml" Target="../ink/ink3039.xml"/><Relationship Id="rId195" Type="http://schemas.openxmlformats.org/officeDocument/2006/relationships/customXml" Target="../ink/ink3060.xml"/><Relationship Id="rId209" Type="http://schemas.openxmlformats.org/officeDocument/2006/relationships/customXml" Target="../ink/ink3067.xml"/><Relationship Id="rId360" Type="http://schemas.openxmlformats.org/officeDocument/2006/relationships/image" Target="../media/image3164.png"/><Relationship Id="rId416" Type="http://schemas.openxmlformats.org/officeDocument/2006/relationships/image" Target="../media/image3192.png"/><Relationship Id="rId220" Type="http://schemas.openxmlformats.org/officeDocument/2006/relationships/image" Target="../media/image3094.png"/><Relationship Id="rId458" Type="http://schemas.openxmlformats.org/officeDocument/2006/relationships/image" Target="../media/image3213.png"/><Relationship Id="rId15" Type="http://schemas.openxmlformats.org/officeDocument/2006/relationships/customXml" Target="../ink/ink2970.xml"/><Relationship Id="rId57" Type="http://schemas.openxmlformats.org/officeDocument/2006/relationships/customXml" Target="../ink/ink2991.xml"/><Relationship Id="rId262" Type="http://schemas.openxmlformats.org/officeDocument/2006/relationships/image" Target="../media/image3115.png"/><Relationship Id="rId318" Type="http://schemas.openxmlformats.org/officeDocument/2006/relationships/image" Target="../media/image3143.png"/><Relationship Id="rId525" Type="http://schemas.openxmlformats.org/officeDocument/2006/relationships/customXml" Target="../ink/ink3225.xml"/><Relationship Id="rId99" Type="http://schemas.openxmlformats.org/officeDocument/2006/relationships/customXml" Target="../ink/ink3012.xml"/><Relationship Id="rId122" Type="http://schemas.openxmlformats.org/officeDocument/2006/relationships/image" Target="../media/image3045.png"/><Relationship Id="rId164" Type="http://schemas.openxmlformats.org/officeDocument/2006/relationships/image" Target="../media/image3066.png"/><Relationship Id="rId371" Type="http://schemas.openxmlformats.org/officeDocument/2006/relationships/customXml" Target="../ink/ink3148.xml"/><Relationship Id="rId427" Type="http://schemas.openxmlformats.org/officeDocument/2006/relationships/customXml" Target="../ink/ink3176.xml"/><Relationship Id="rId469" Type="http://schemas.openxmlformats.org/officeDocument/2006/relationships/customXml" Target="../ink/ink3197.xml"/><Relationship Id="rId26" Type="http://schemas.openxmlformats.org/officeDocument/2006/relationships/image" Target="../media/image2997.png"/><Relationship Id="rId231" Type="http://schemas.openxmlformats.org/officeDocument/2006/relationships/customXml" Target="../ink/ink3078.xml"/><Relationship Id="rId273" Type="http://schemas.openxmlformats.org/officeDocument/2006/relationships/customXml" Target="../ink/ink3099.xml"/><Relationship Id="rId329" Type="http://schemas.openxmlformats.org/officeDocument/2006/relationships/customXml" Target="../ink/ink3127.xml"/><Relationship Id="rId480" Type="http://schemas.openxmlformats.org/officeDocument/2006/relationships/image" Target="../media/image3224.png"/><Relationship Id="rId536" Type="http://schemas.openxmlformats.org/officeDocument/2006/relationships/image" Target="../media/image3252.png"/><Relationship Id="rId68" Type="http://schemas.openxmlformats.org/officeDocument/2006/relationships/image" Target="../media/image3018.png"/><Relationship Id="rId133" Type="http://schemas.openxmlformats.org/officeDocument/2006/relationships/customXml" Target="../ink/ink3029.xml"/><Relationship Id="rId175" Type="http://schemas.openxmlformats.org/officeDocument/2006/relationships/customXml" Target="../ink/ink3050.xml"/><Relationship Id="rId340" Type="http://schemas.openxmlformats.org/officeDocument/2006/relationships/image" Target="../media/image3154.png"/><Relationship Id="rId200" Type="http://schemas.openxmlformats.org/officeDocument/2006/relationships/image" Target="../media/image3084.png"/><Relationship Id="rId382" Type="http://schemas.openxmlformats.org/officeDocument/2006/relationships/image" Target="../media/image3175.png"/><Relationship Id="rId438" Type="http://schemas.openxmlformats.org/officeDocument/2006/relationships/image" Target="../media/image3203.png"/><Relationship Id="rId242" Type="http://schemas.openxmlformats.org/officeDocument/2006/relationships/image" Target="../media/image3105.png"/><Relationship Id="rId284" Type="http://schemas.openxmlformats.org/officeDocument/2006/relationships/image" Target="../media/image3126.png"/><Relationship Id="rId491" Type="http://schemas.openxmlformats.org/officeDocument/2006/relationships/customXml" Target="../ink/ink3208.xml"/><Relationship Id="rId505" Type="http://schemas.openxmlformats.org/officeDocument/2006/relationships/customXml" Target="../ink/ink3215.xml"/><Relationship Id="rId37" Type="http://schemas.openxmlformats.org/officeDocument/2006/relationships/customXml" Target="../ink/ink2981.xml"/><Relationship Id="rId79" Type="http://schemas.openxmlformats.org/officeDocument/2006/relationships/customXml" Target="../ink/ink3002.xml"/><Relationship Id="rId102" Type="http://schemas.openxmlformats.org/officeDocument/2006/relationships/image" Target="../media/image3035.png"/><Relationship Id="rId144" Type="http://schemas.openxmlformats.org/officeDocument/2006/relationships/image" Target="../media/image3056.png"/><Relationship Id="rId547" Type="http://schemas.openxmlformats.org/officeDocument/2006/relationships/customXml" Target="../ink/ink3236.xml"/><Relationship Id="rId90" Type="http://schemas.openxmlformats.org/officeDocument/2006/relationships/image" Target="../media/image3029.png"/><Relationship Id="rId186" Type="http://schemas.openxmlformats.org/officeDocument/2006/relationships/image" Target="../media/image3077.png"/><Relationship Id="rId351" Type="http://schemas.openxmlformats.org/officeDocument/2006/relationships/customXml" Target="../ink/ink3138.xml"/><Relationship Id="rId393" Type="http://schemas.openxmlformats.org/officeDocument/2006/relationships/customXml" Target="../ink/ink3159.xml"/><Relationship Id="rId407" Type="http://schemas.openxmlformats.org/officeDocument/2006/relationships/customXml" Target="../ink/ink3166.xml"/><Relationship Id="rId449" Type="http://schemas.openxmlformats.org/officeDocument/2006/relationships/customXml" Target="../ink/ink3187.xml"/><Relationship Id="rId211" Type="http://schemas.openxmlformats.org/officeDocument/2006/relationships/customXml" Target="../ink/ink3068.xml"/><Relationship Id="rId253" Type="http://schemas.openxmlformats.org/officeDocument/2006/relationships/customXml" Target="../ink/ink3089.xml"/><Relationship Id="rId295" Type="http://schemas.openxmlformats.org/officeDocument/2006/relationships/customXml" Target="../ink/ink3110.xml"/><Relationship Id="rId309" Type="http://schemas.openxmlformats.org/officeDocument/2006/relationships/customXml" Target="../ink/ink3117.xml"/><Relationship Id="rId460" Type="http://schemas.openxmlformats.org/officeDocument/2006/relationships/image" Target="../media/image3214.png"/><Relationship Id="rId516" Type="http://schemas.openxmlformats.org/officeDocument/2006/relationships/image" Target="../media/image3242.png"/><Relationship Id="rId48" Type="http://schemas.openxmlformats.org/officeDocument/2006/relationships/image" Target="../media/image3008.png"/><Relationship Id="rId113" Type="http://schemas.openxmlformats.org/officeDocument/2006/relationships/customXml" Target="../ink/ink3019.xml"/><Relationship Id="rId320" Type="http://schemas.openxmlformats.org/officeDocument/2006/relationships/image" Target="../media/image3144.png"/><Relationship Id="rId558" Type="http://schemas.openxmlformats.org/officeDocument/2006/relationships/image" Target="../media/image3263.png"/><Relationship Id="rId155" Type="http://schemas.openxmlformats.org/officeDocument/2006/relationships/customXml" Target="../ink/ink3040.xml"/><Relationship Id="rId197" Type="http://schemas.openxmlformats.org/officeDocument/2006/relationships/customXml" Target="../ink/ink3061.xml"/><Relationship Id="rId362" Type="http://schemas.openxmlformats.org/officeDocument/2006/relationships/image" Target="../media/image3165.png"/><Relationship Id="rId418" Type="http://schemas.openxmlformats.org/officeDocument/2006/relationships/image" Target="../media/image3193.png"/><Relationship Id="rId222" Type="http://schemas.openxmlformats.org/officeDocument/2006/relationships/image" Target="../media/image3095.png"/><Relationship Id="rId264" Type="http://schemas.openxmlformats.org/officeDocument/2006/relationships/image" Target="../media/image3116.png"/><Relationship Id="rId471" Type="http://schemas.openxmlformats.org/officeDocument/2006/relationships/customXml" Target="../ink/ink3198.xml"/><Relationship Id="rId17" Type="http://schemas.openxmlformats.org/officeDocument/2006/relationships/customXml" Target="../ink/ink2971.xml"/><Relationship Id="rId59" Type="http://schemas.openxmlformats.org/officeDocument/2006/relationships/customXml" Target="../ink/ink2992.xml"/><Relationship Id="rId124" Type="http://schemas.openxmlformats.org/officeDocument/2006/relationships/image" Target="../media/image3046.png"/><Relationship Id="rId527" Type="http://schemas.openxmlformats.org/officeDocument/2006/relationships/customXml" Target="../ink/ink3226.xml"/><Relationship Id="rId70" Type="http://schemas.openxmlformats.org/officeDocument/2006/relationships/image" Target="../media/image3019.png"/><Relationship Id="rId166" Type="http://schemas.openxmlformats.org/officeDocument/2006/relationships/image" Target="../media/image3067.png"/><Relationship Id="rId331" Type="http://schemas.openxmlformats.org/officeDocument/2006/relationships/customXml" Target="../ink/ink3128.xml"/><Relationship Id="rId373" Type="http://schemas.openxmlformats.org/officeDocument/2006/relationships/customXml" Target="../ink/ink3149.xml"/><Relationship Id="rId429" Type="http://schemas.openxmlformats.org/officeDocument/2006/relationships/customXml" Target="../ink/ink3177.xml"/><Relationship Id="rId1" Type="http://schemas.openxmlformats.org/officeDocument/2006/relationships/slideLayout" Target="../slideLayouts/slideLayout1.xml"/><Relationship Id="rId233" Type="http://schemas.openxmlformats.org/officeDocument/2006/relationships/customXml" Target="../ink/ink3079.xml"/><Relationship Id="rId440" Type="http://schemas.openxmlformats.org/officeDocument/2006/relationships/image" Target="../media/image3204.png"/><Relationship Id="rId28" Type="http://schemas.openxmlformats.org/officeDocument/2006/relationships/image" Target="../media/image2998.png"/><Relationship Id="rId275" Type="http://schemas.openxmlformats.org/officeDocument/2006/relationships/customXml" Target="../ink/ink3100.xml"/><Relationship Id="rId300" Type="http://schemas.openxmlformats.org/officeDocument/2006/relationships/image" Target="../media/image3134.png"/><Relationship Id="rId482" Type="http://schemas.openxmlformats.org/officeDocument/2006/relationships/image" Target="../media/image3225.png"/><Relationship Id="rId538" Type="http://schemas.openxmlformats.org/officeDocument/2006/relationships/image" Target="../media/image3253.png"/><Relationship Id="rId81" Type="http://schemas.openxmlformats.org/officeDocument/2006/relationships/customXml" Target="../ink/ink3003.xml"/><Relationship Id="rId135" Type="http://schemas.openxmlformats.org/officeDocument/2006/relationships/customXml" Target="../ink/ink3030.xml"/><Relationship Id="rId177" Type="http://schemas.openxmlformats.org/officeDocument/2006/relationships/customXml" Target="../ink/ink3051.xml"/><Relationship Id="rId342" Type="http://schemas.openxmlformats.org/officeDocument/2006/relationships/image" Target="../media/image3155.png"/><Relationship Id="rId384" Type="http://schemas.openxmlformats.org/officeDocument/2006/relationships/image" Target="../media/image3176.png"/><Relationship Id="rId202" Type="http://schemas.openxmlformats.org/officeDocument/2006/relationships/image" Target="../media/image3085.png"/><Relationship Id="rId244" Type="http://schemas.openxmlformats.org/officeDocument/2006/relationships/image" Target="../media/image3106.png"/><Relationship Id="rId39" Type="http://schemas.openxmlformats.org/officeDocument/2006/relationships/customXml" Target="../ink/ink2982.xml"/><Relationship Id="rId286" Type="http://schemas.openxmlformats.org/officeDocument/2006/relationships/image" Target="../media/image3127.png"/><Relationship Id="rId451" Type="http://schemas.openxmlformats.org/officeDocument/2006/relationships/customXml" Target="../ink/ink3188.xml"/><Relationship Id="rId493" Type="http://schemas.openxmlformats.org/officeDocument/2006/relationships/customXml" Target="../ink/ink3209.xml"/><Relationship Id="rId507" Type="http://schemas.openxmlformats.org/officeDocument/2006/relationships/customXml" Target="../ink/ink3216.xml"/><Relationship Id="rId549" Type="http://schemas.openxmlformats.org/officeDocument/2006/relationships/customXml" Target="../ink/ink3237.xml"/><Relationship Id="rId50" Type="http://schemas.openxmlformats.org/officeDocument/2006/relationships/image" Target="../media/image3009.png"/><Relationship Id="rId104" Type="http://schemas.openxmlformats.org/officeDocument/2006/relationships/image" Target="../media/image3036.png"/><Relationship Id="rId146" Type="http://schemas.openxmlformats.org/officeDocument/2006/relationships/image" Target="../media/image3057.png"/><Relationship Id="rId188" Type="http://schemas.openxmlformats.org/officeDocument/2006/relationships/image" Target="../media/image3078.png"/><Relationship Id="rId311" Type="http://schemas.openxmlformats.org/officeDocument/2006/relationships/customXml" Target="../ink/ink3118.xml"/><Relationship Id="rId353" Type="http://schemas.openxmlformats.org/officeDocument/2006/relationships/customXml" Target="../ink/ink3139.xml"/><Relationship Id="rId395" Type="http://schemas.openxmlformats.org/officeDocument/2006/relationships/customXml" Target="../ink/ink3160.xml"/><Relationship Id="rId409" Type="http://schemas.openxmlformats.org/officeDocument/2006/relationships/customXml" Target="../ink/ink3167.xml"/><Relationship Id="rId560" Type="http://schemas.openxmlformats.org/officeDocument/2006/relationships/image" Target="../media/image3264.png"/><Relationship Id="rId92" Type="http://schemas.openxmlformats.org/officeDocument/2006/relationships/image" Target="../media/image3030.png"/><Relationship Id="rId213" Type="http://schemas.openxmlformats.org/officeDocument/2006/relationships/customXml" Target="../ink/ink3069.xml"/><Relationship Id="rId420" Type="http://schemas.openxmlformats.org/officeDocument/2006/relationships/image" Target="../media/image3194.png"/><Relationship Id="rId255" Type="http://schemas.openxmlformats.org/officeDocument/2006/relationships/customXml" Target="../ink/ink3090.xml"/><Relationship Id="rId297" Type="http://schemas.openxmlformats.org/officeDocument/2006/relationships/customXml" Target="../ink/ink3111.xml"/><Relationship Id="rId462" Type="http://schemas.openxmlformats.org/officeDocument/2006/relationships/image" Target="../media/image3215.png"/><Relationship Id="rId518" Type="http://schemas.openxmlformats.org/officeDocument/2006/relationships/image" Target="../media/image3243.png"/><Relationship Id="rId115" Type="http://schemas.openxmlformats.org/officeDocument/2006/relationships/customXml" Target="../ink/ink3020.xml"/><Relationship Id="rId157" Type="http://schemas.openxmlformats.org/officeDocument/2006/relationships/customXml" Target="../ink/ink3041.xml"/><Relationship Id="rId322" Type="http://schemas.openxmlformats.org/officeDocument/2006/relationships/image" Target="../media/image3145.png"/><Relationship Id="rId364" Type="http://schemas.openxmlformats.org/officeDocument/2006/relationships/image" Target="../media/image3166.png"/><Relationship Id="rId61" Type="http://schemas.openxmlformats.org/officeDocument/2006/relationships/customXml" Target="../ink/ink2993.xml"/><Relationship Id="rId199" Type="http://schemas.openxmlformats.org/officeDocument/2006/relationships/customXml" Target="../ink/ink3062.xml"/><Relationship Id="rId19" Type="http://schemas.openxmlformats.org/officeDocument/2006/relationships/customXml" Target="../ink/ink2972.xml"/><Relationship Id="rId224" Type="http://schemas.openxmlformats.org/officeDocument/2006/relationships/image" Target="../media/image3096.png"/><Relationship Id="rId266" Type="http://schemas.openxmlformats.org/officeDocument/2006/relationships/image" Target="../media/image3117.png"/><Relationship Id="rId431" Type="http://schemas.openxmlformats.org/officeDocument/2006/relationships/customXml" Target="../ink/ink3178.xml"/><Relationship Id="rId473" Type="http://schemas.openxmlformats.org/officeDocument/2006/relationships/customXml" Target="../ink/ink3199.xml"/><Relationship Id="rId529" Type="http://schemas.openxmlformats.org/officeDocument/2006/relationships/customXml" Target="../ink/ink3227.xml"/><Relationship Id="rId30" Type="http://schemas.openxmlformats.org/officeDocument/2006/relationships/image" Target="../media/image2999.png"/><Relationship Id="rId126" Type="http://schemas.openxmlformats.org/officeDocument/2006/relationships/image" Target="../media/image3047.png"/><Relationship Id="rId168" Type="http://schemas.openxmlformats.org/officeDocument/2006/relationships/image" Target="../media/image3068.png"/><Relationship Id="rId333" Type="http://schemas.openxmlformats.org/officeDocument/2006/relationships/customXml" Target="../ink/ink3129.xml"/><Relationship Id="rId540" Type="http://schemas.openxmlformats.org/officeDocument/2006/relationships/image" Target="../media/image3254.png"/><Relationship Id="rId72" Type="http://schemas.openxmlformats.org/officeDocument/2006/relationships/image" Target="../media/image3020.png"/><Relationship Id="rId375" Type="http://schemas.openxmlformats.org/officeDocument/2006/relationships/customXml" Target="../ink/ink3150.xml"/><Relationship Id="rId3" Type="http://schemas.openxmlformats.org/officeDocument/2006/relationships/customXml" Target="../ink/ink2964.xml"/><Relationship Id="rId235" Type="http://schemas.openxmlformats.org/officeDocument/2006/relationships/customXml" Target="../ink/ink3080.xml"/><Relationship Id="rId277" Type="http://schemas.openxmlformats.org/officeDocument/2006/relationships/customXml" Target="../ink/ink3101.xml"/><Relationship Id="rId400" Type="http://schemas.openxmlformats.org/officeDocument/2006/relationships/image" Target="../media/image3184.png"/><Relationship Id="rId442" Type="http://schemas.openxmlformats.org/officeDocument/2006/relationships/image" Target="../media/image3205.png"/><Relationship Id="rId484" Type="http://schemas.openxmlformats.org/officeDocument/2006/relationships/image" Target="../media/image3226.png"/><Relationship Id="rId137" Type="http://schemas.openxmlformats.org/officeDocument/2006/relationships/customXml" Target="../ink/ink3031.xml"/><Relationship Id="rId302" Type="http://schemas.openxmlformats.org/officeDocument/2006/relationships/image" Target="../media/image3135.png"/><Relationship Id="rId344" Type="http://schemas.openxmlformats.org/officeDocument/2006/relationships/image" Target="../media/image3156.png"/><Relationship Id="rId41" Type="http://schemas.openxmlformats.org/officeDocument/2006/relationships/customXml" Target="../ink/ink2983.xml"/><Relationship Id="rId83" Type="http://schemas.openxmlformats.org/officeDocument/2006/relationships/customXml" Target="../ink/ink3004.xml"/><Relationship Id="rId179" Type="http://schemas.openxmlformats.org/officeDocument/2006/relationships/customXml" Target="../ink/ink3052.xml"/><Relationship Id="rId386" Type="http://schemas.openxmlformats.org/officeDocument/2006/relationships/image" Target="../media/image3177.png"/><Relationship Id="rId551" Type="http://schemas.openxmlformats.org/officeDocument/2006/relationships/customXml" Target="../ink/ink3238.xml"/><Relationship Id="rId190" Type="http://schemas.openxmlformats.org/officeDocument/2006/relationships/image" Target="../media/image3079.png"/><Relationship Id="rId204" Type="http://schemas.openxmlformats.org/officeDocument/2006/relationships/image" Target="../media/image3086.png"/><Relationship Id="rId246" Type="http://schemas.openxmlformats.org/officeDocument/2006/relationships/image" Target="../media/image3107.png"/><Relationship Id="rId288" Type="http://schemas.openxmlformats.org/officeDocument/2006/relationships/image" Target="../media/image3128.png"/><Relationship Id="rId411" Type="http://schemas.openxmlformats.org/officeDocument/2006/relationships/customXml" Target="../ink/ink3168.xml"/><Relationship Id="rId453" Type="http://schemas.openxmlformats.org/officeDocument/2006/relationships/customXml" Target="../ink/ink3189.xml"/><Relationship Id="rId509" Type="http://schemas.openxmlformats.org/officeDocument/2006/relationships/customXml" Target="../ink/ink3217.xml"/><Relationship Id="rId106" Type="http://schemas.openxmlformats.org/officeDocument/2006/relationships/image" Target="../media/image3037.png"/><Relationship Id="rId313" Type="http://schemas.openxmlformats.org/officeDocument/2006/relationships/customXml" Target="../ink/ink3119.xml"/><Relationship Id="rId495" Type="http://schemas.openxmlformats.org/officeDocument/2006/relationships/customXml" Target="../ink/ink3210.xml"/><Relationship Id="rId10" Type="http://schemas.openxmlformats.org/officeDocument/2006/relationships/image" Target="../media/image2989.png"/><Relationship Id="rId52" Type="http://schemas.openxmlformats.org/officeDocument/2006/relationships/image" Target="../media/image3010.png"/><Relationship Id="rId94" Type="http://schemas.openxmlformats.org/officeDocument/2006/relationships/image" Target="../media/image3031.png"/><Relationship Id="rId148" Type="http://schemas.openxmlformats.org/officeDocument/2006/relationships/image" Target="../media/image3058.png"/><Relationship Id="rId355" Type="http://schemas.openxmlformats.org/officeDocument/2006/relationships/customXml" Target="../ink/ink3140.xml"/><Relationship Id="rId397" Type="http://schemas.openxmlformats.org/officeDocument/2006/relationships/customXml" Target="../ink/ink3161.xml"/><Relationship Id="rId520" Type="http://schemas.openxmlformats.org/officeDocument/2006/relationships/image" Target="../media/image3244.png"/><Relationship Id="rId562" Type="http://schemas.openxmlformats.org/officeDocument/2006/relationships/image" Target="../media/image3265.png"/><Relationship Id="rId215" Type="http://schemas.openxmlformats.org/officeDocument/2006/relationships/customXml" Target="../ink/ink3070.xml"/><Relationship Id="rId257" Type="http://schemas.openxmlformats.org/officeDocument/2006/relationships/customXml" Target="../ink/ink3091.xml"/><Relationship Id="rId422" Type="http://schemas.openxmlformats.org/officeDocument/2006/relationships/image" Target="../media/image3195.png"/><Relationship Id="rId464" Type="http://schemas.openxmlformats.org/officeDocument/2006/relationships/image" Target="../media/image3216.png"/><Relationship Id="rId299" Type="http://schemas.openxmlformats.org/officeDocument/2006/relationships/customXml" Target="../ink/ink3112.xml"/><Relationship Id="rId63" Type="http://schemas.openxmlformats.org/officeDocument/2006/relationships/customXml" Target="../ink/ink2994.xml"/><Relationship Id="rId159" Type="http://schemas.openxmlformats.org/officeDocument/2006/relationships/customXml" Target="../ink/ink3042.xml"/><Relationship Id="rId366" Type="http://schemas.openxmlformats.org/officeDocument/2006/relationships/image" Target="../media/image3167.png"/><Relationship Id="rId226" Type="http://schemas.openxmlformats.org/officeDocument/2006/relationships/image" Target="../media/image3097.png"/><Relationship Id="rId433" Type="http://schemas.openxmlformats.org/officeDocument/2006/relationships/customXml" Target="../ink/ink3179.xml"/><Relationship Id="rId74" Type="http://schemas.openxmlformats.org/officeDocument/2006/relationships/image" Target="../media/image3021.png"/><Relationship Id="rId377" Type="http://schemas.openxmlformats.org/officeDocument/2006/relationships/customXml" Target="../ink/ink3151.xml"/><Relationship Id="rId500" Type="http://schemas.openxmlformats.org/officeDocument/2006/relationships/image" Target="../media/image3234.png"/><Relationship Id="rId5" Type="http://schemas.openxmlformats.org/officeDocument/2006/relationships/customXml" Target="../ink/ink2965.xml"/><Relationship Id="rId237" Type="http://schemas.openxmlformats.org/officeDocument/2006/relationships/customXml" Target="../ink/ink3081.xml"/><Relationship Id="rId444" Type="http://schemas.openxmlformats.org/officeDocument/2006/relationships/image" Target="../media/image3206.png"/><Relationship Id="rId290" Type="http://schemas.openxmlformats.org/officeDocument/2006/relationships/image" Target="../media/image3129.png"/><Relationship Id="rId304" Type="http://schemas.openxmlformats.org/officeDocument/2006/relationships/image" Target="../media/image3136.png"/><Relationship Id="rId388" Type="http://schemas.openxmlformats.org/officeDocument/2006/relationships/image" Target="../media/image3178.png"/><Relationship Id="rId511" Type="http://schemas.openxmlformats.org/officeDocument/2006/relationships/customXml" Target="../ink/ink3218.xml"/><Relationship Id="rId85" Type="http://schemas.openxmlformats.org/officeDocument/2006/relationships/customXml" Target="../ink/ink3005.xml"/><Relationship Id="rId150" Type="http://schemas.openxmlformats.org/officeDocument/2006/relationships/image" Target="../media/image3059.png"/><Relationship Id="rId248" Type="http://schemas.openxmlformats.org/officeDocument/2006/relationships/image" Target="../media/image3108.png"/><Relationship Id="rId455" Type="http://schemas.openxmlformats.org/officeDocument/2006/relationships/customXml" Target="../ink/ink3190.xml"/><Relationship Id="rId12" Type="http://schemas.openxmlformats.org/officeDocument/2006/relationships/image" Target="../media/image2990.png"/><Relationship Id="rId108" Type="http://schemas.openxmlformats.org/officeDocument/2006/relationships/image" Target="../media/image3038.png"/><Relationship Id="rId315" Type="http://schemas.openxmlformats.org/officeDocument/2006/relationships/customXml" Target="../ink/ink3120.xml"/><Relationship Id="rId522" Type="http://schemas.openxmlformats.org/officeDocument/2006/relationships/image" Target="../media/image3245.png"/><Relationship Id="rId96" Type="http://schemas.openxmlformats.org/officeDocument/2006/relationships/image" Target="../media/image3032.png"/><Relationship Id="rId161" Type="http://schemas.openxmlformats.org/officeDocument/2006/relationships/customXml" Target="../ink/ink3043.xml"/><Relationship Id="rId399" Type="http://schemas.openxmlformats.org/officeDocument/2006/relationships/customXml" Target="../ink/ink3162.xml"/><Relationship Id="rId259" Type="http://schemas.openxmlformats.org/officeDocument/2006/relationships/customXml" Target="../ink/ink3092.xml"/><Relationship Id="rId466" Type="http://schemas.openxmlformats.org/officeDocument/2006/relationships/image" Target="../media/image3217.png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324.png"/><Relationship Id="rId21" Type="http://schemas.openxmlformats.org/officeDocument/2006/relationships/image" Target="../media/image3276.png"/><Relationship Id="rId42" Type="http://schemas.openxmlformats.org/officeDocument/2006/relationships/customXml" Target="../ink/ink3263.xml"/><Relationship Id="rId63" Type="http://schemas.openxmlformats.org/officeDocument/2006/relationships/image" Target="../media/image3297.png"/><Relationship Id="rId84" Type="http://schemas.openxmlformats.org/officeDocument/2006/relationships/customXml" Target="../ink/ink3284.xml"/><Relationship Id="rId138" Type="http://schemas.openxmlformats.org/officeDocument/2006/relationships/customXml" Target="../ink/ink3311.xml"/><Relationship Id="rId159" Type="http://schemas.openxmlformats.org/officeDocument/2006/relationships/image" Target="../media/image3344.png"/><Relationship Id="rId170" Type="http://schemas.openxmlformats.org/officeDocument/2006/relationships/customXml" Target="../ink/ink3327.xml"/><Relationship Id="rId191" Type="http://schemas.openxmlformats.org/officeDocument/2006/relationships/image" Target="../media/image3360.png"/><Relationship Id="rId205" Type="http://schemas.openxmlformats.org/officeDocument/2006/relationships/image" Target="../media/image3367.png"/><Relationship Id="rId226" Type="http://schemas.openxmlformats.org/officeDocument/2006/relationships/customXml" Target="../ink/ink3355.xml"/><Relationship Id="rId107" Type="http://schemas.openxmlformats.org/officeDocument/2006/relationships/image" Target="../media/image3319.png"/><Relationship Id="rId11" Type="http://schemas.openxmlformats.org/officeDocument/2006/relationships/image" Target="../media/image3271.png"/><Relationship Id="rId32" Type="http://schemas.openxmlformats.org/officeDocument/2006/relationships/customXml" Target="../ink/ink3258.xml"/><Relationship Id="rId53" Type="http://schemas.openxmlformats.org/officeDocument/2006/relationships/image" Target="../media/image3292.png"/><Relationship Id="rId74" Type="http://schemas.openxmlformats.org/officeDocument/2006/relationships/customXml" Target="../ink/ink3279.xml"/><Relationship Id="rId128" Type="http://schemas.openxmlformats.org/officeDocument/2006/relationships/customXml" Target="../ink/ink3306.xml"/><Relationship Id="rId149" Type="http://schemas.openxmlformats.org/officeDocument/2006/relationships/image" Target="../media/image3339.png"/><Relationship Id="rId5" Type="http://schemas.openxmlformats.org/officeDocument/2006/relationships/image" Target="../media/image3268.png"/><Relationship Id="rId95" Type="http://schemas.openxmlformats.org/officeDocument/2006/relationships/image" Target="../media/image3313.png"/><Relationship Id="rId160" Type="http://schemas.openxmlformats.org/officeDocument/2006/relationships/customXml" Target="../ink/ink3322.xml"/><Relationship Id="rId181" Type="http://schemas.openxmlformats.org/officeDocument/2006/relationships/image" Target="../media/image3355.png"/><Relationship Id="rId216" Type="http://schemas.openxmlformats.org/officeDocument/2006/relationships/customXml" Target="../ink/ink3350.xml"/><Relationship Id="rId237" Type="http://schemas.openxmlformats.org/officeDocument/2006/relationships/image" Target="../media/image3383.png"/><Relationship Id="rId22" Type="http://schemas.openxmlformats.org/officeDocument/2006/relationships/customXml" Target="../ink/ink3253.xml"/><Relationship Id="rId43" Type="http://schemas.openxmlformats.org/officeDocument/2006/relationships/image" Target="../media/image3287.png"/><Relationship Id="rId64" Type="http://schemas.openxmlformats.org/officeDocument/2006/relationships/customXml" Target="../ink/ink3274.xml"/><Relationship Id="rId118" Type="http://schemas.openxmlformats.org/officeDocument/2006/relationships/customXml" Target="../ink/ink3301.xml"/><Relationship Id="rId139" Type="http://schemas.openxmlformats.org/officeDocument/2006/relationships/image" Target="../media/image3334.png"/><Relationship Id="rId85" Type="http://schemas.openxmlformats.org/officeDocument/2006/relationships/image" Target="../media/image3308.png"/><Relationship Id="rId150" Type="http://schemas.openxmlformats.org/officeDocument/2006/relationships/customXml" Target="../ink/ink3317.xml"/><Relationship Id="rId171" Type="http://schemas.openxmlformats.org/officeDocument/2006/relationships/image" Target="../media/image3350.png"/><Relationship Id="rId192" Type="http://schemas.openxmlformats.org/officeDocument/2006/relationships/customXml" Target="../ink/ink3338.xml"/><Relationship Id="rId206" Type="http://schemas.openxmlformats.org/officeDocument/2006/relationships/customXml" Target="../ink/ink3345.xml"/><Relationship Id="rId227" Type="http://schemas.openxmlformats.org/officeDocument/2006/relationships/image" Target="../media/image3378.png"/><Relationship Id="rId12" Type="http://schemas.openxmlformats.org/officeDocument/2006/relationships/customXml" Target="../ink/ink3248.xml"/><Relationship Id="rId33" Type="http://schemas.openxmlformats.org/officeDocument/2006/relationships/image" Target="../media/image3282.png"/><Relationship Id="rId108" Type="http://schemas.openxmlformats.org/officeDocument/2006/relationships/customXml" Target="../ink/ink3296.xml"/><Relationship Id="rId129" Type="http://schemas.openxmlformats.org/officeDocument/2006/relationships/image" Target="../media/image3330.png"/><Relationship Id="rId54" Type="http://schemas.openxmlformats.org/officeDocument/2006/relationships/customXml" Target="../ink/ink3269.xml"/><Relationship Id="rId75" Type="http://schemas.openxmlformats.org/officeDocument/2006/relationships/image" Target="../media/image3303.png"/><Relationship Id="rId96" Type="http://schemas.openxmlformats.org/officeDocument/2006/relationships/customXml" Target="../ink/ink3290.xml"/><Relationship Id="rId140" Type="http://schemas.openxmlformats.org/officeDocument/2006/relationships/customXml" Target="../ink/ink3312.xml"/><Relationship Id="rId161" Type="http://schemas.openxmlformats.org/officeDocument/2006/relationships/image" Target="../media/image3345.png"/><Relationship Id="rId182" Type="http://schemas.openxmlformats.org/officeDocument/2006/relationships/customXml" Target="../ink/ink3333.xml"/><Relationship Id="rId217" Type="http://schemas.openxmlformats.org/officeDocument/2006/relationships/image" Target="../media/image3373.png"/><Relationship Id="rId6" Type="http://schemas.openxmlformats.org/officeDocument/2006/relationships/customXml" Target="../ink/ink3245.xml"/><Relationship Id="rId23" Type="http://schemas.openxmlformats.org/officeDocument/2006/relationships/image" Target="../media/image3277.png"/><Relationship Id="rId119" Type="http://schemas.openxmlformats.org/officeDocument/2006/relationships/image" Target="../media/image3325.png"/><Relationship Id="rId44" Type="http://schemas.openxmlformats.org/officeDocument/2006/relationships/customXml" Target="../ink/ink3264.xml"/><Relationship Id="rId65" Type="http://schemas.openxmlformats.org/officeDocument/2006/relationships/image" Target="../media/image3298.png"/><Relationship Id="rId86" Type="http://schemas.openxmlformats.org/officeDocument/2006/relationships/customXml" Target="../ink/ink3285.xml"/><Relationship Id="rId130" Type="http://schemas.openxmlformats.org/officeDocument/2006/relationships/customXml" Target="../ink/ink3307.xml"/><Relationship Id="rId151" Type="http://schemas.openxmlformats.org/officeDocument/2006/relationships/image" Target="../media/image3340.png"/><Relationship Id="rId172" Type="http://schemas.openxmlformats.org/officeDocument/2006/relationships/customXml" Target="../ink/ink3328.xml"/><Relationship Id="rId193" Type="http://schemas.openxmlformats.org/officeDocument/2006/relationships/image" Target="../media/image3361.png"/><Relationship Id="rId207" Type="http://schemas.openxmlformats.org/officeDocument/2006/relationships/image" Target="../media/image3368.png"/><Relationship Id="rId228" Type="http://schemas.openxmlformats.org/officeDocument/2006/relationships/customXml" Target="../ink/ink3356.xml"/><Relationship Id="rId13" Type="http://schemas.openxmlformats.org/officeDocument/2006/relationships/image" Target="../media/image3272.png"/><Relationship Id="rId109" Type="http://schemas.openxmlformats.org/officeDocument/2006/relationships/image" Target="../media/image3320.png"/><Relationship Id="rId34" Type="http://schemas.openxmlformats.org/officeDocument/2006/relationships/customXml" Target="../ink/ink3259.xml"/><Relationship Id="rId55" Type="http://schemas.openxmlformats.org/officeDocument/2006/relationships/image" Target="../media/image3293.png"/><Relationship Id="rId76" Type="http://schemas.openxmlformats.org/officeDocument/2006/relationships/customXml" Target="../ink/ink3280.xml"/><Relationship Id="rId97" Type="http://schemas.openxmlformats.org/officeDocument/2006/relationships/image" Target="../media/image3314.png"/><Relationship Id="rId120" Type="http://schemas.openxmlformats.org/officeDocument/2006/relationships/customXml" Target="../ink/ink3302.xml"/><Relationship Id="rId141" Type="http://schemas.openxmlformats.org/officeDocument/2006/relationships/image" Target="../media/image3335.png"/><Relationship Id="rId7" Type="http://schemas.openxmlformats.org/officeDocument/2006/relationships/image" Target="../media/image3269.png"/><Relationship Id="rId162" Type="http://schemas.openxmlformats.org/officeDocument/2006/relationships/customXml" Target="../ink/ink3323.xml"/><Relationship Id="rId183" Type="http://schemas.openxmlformats.org/officeDocument/2006/relationships/image" Target="../media/image3356.png"/><Relationship Id="rId218" Type="http://schemas.openxmlformats.org/officeDocument/2006/relationships/customXml" Target="../ink/ink3351.xml"/><Relationship Id="rId24" Type="http://schemas.openxmlformats.org/officeDocument/2006/relationships/customXml" Target="../ink/ink3254.xml"/><Relationship Id="rId45" Type="http://schemas.openxmlformats.org/officeDocument/2006/relationships/image" Target="../media/image3288.png"/><Relationship Id="rId66" Type="http://schemas.openxmlformats.org/officeDocument/2006/relationships/customXml" Target="../ink/ink3275.xml"/><Relationship Id="rId87" Type="http://schemas.openxmlformats.org/officeDocument/2006/relationships/image" Target="../media/image3309.png"/><Relationship Id="rId110" Type="http://schemas.openxmlformats.org/officeDocument/2006/relationships/customXml" Target="../ink/ink3297.xml"/><Relationship Id="rId131" Type="http://schemas.openxmlformats.org/officeDocument/2006/relationships/image" Target="../media/image3331.png"/><Relationship Id="rId152" Type="http://schemas.openxmlformats.org/officeDocument/2006/relationships/customXml" Target="../ink/ink3318.xml"/><Relationship Id="rId173" Type="http://schemas.openxmlformats.org/officeDocument/2006/relationships/image" Target="../media/image3351.png"/><Relationship Id="rId194" Type="http://schemas.openxmlformats.org/officeDocument/2006/relationships/customXml" Target="../ink/ink3339.xml"/><Relationship Id="rId208" Type="http://schemas.openxmlformats.org/officeDocument/2006/relationships/customXml" Target="../ink/ink3346.xml"/><Relationship Id="rId229" Type="http://schemas.openxmlformats.org/officeDocument/2006/relationships/image" Target="../media/image3379.png"/><Relationship Id="rId14" Type="http://schemas.openxmlformats.org/officeDocument/2006/relationships/customXml" Target="../ink/ink3249.xml"/><Relationship Id="rId35" Type="http://schemas.openxmlformats.org/officeDocument/2006/relationships/image" Target="../media/image3283.png"/><Relationship Id="rId56" Type="http://schemas.openxmlformats.org/officeDocument/2006/relationships/customXml" Target="../ink/ink3270.xml"/><Relationship Id="rId77" Type="http://schemas.openxmlformats.org/officeDocument/2006/relationships/image" Target="../media/image3304.png"/><Relationship Id="rId100" Type="http://schemas.openxmlformats.org/officeDocument/2006/relationships/customXml" Target="../ink/ink3292.xml"/><Relationship Id="rId8" Type="http://schemas.openxmlformats.org/officeDocument/2006/relationships/customXml" Target="../ink/ink3246.xml"/><Relationship Id="rId98" Type="http://schemas.openxmlformats.org/officeDocument/2006/relationships/customXml" Target="../ink/ink3291.xml"/><Relationship Id="rId121" Type="http://schemas.openxmlformats.org/officeDocument/2006/relationships/image" Target="../media/image3326.png"/><Relationship Id="rId142" Type="http://schemas.openxmlformats.org/officeDocument/2006/relationships/customXml" Target="../ink/ink3313.xml"/><Relationship Id="rId163" Type="http://schemas.openxmlformats.org/officeDocument/2006/relationships/image" Target="../media/image3346.png"/><Relationship Id="rId184" Type="http://schemas.openxmlformats.org/officeDocument/2006/relationships/customXml" Target="../ink/ink3334.xml"/><Relationship Id="rId219" Type="http://schemas.openxmlformats.org/officeDocument/2006/relationships/image" Target="../media/image3374.png"/><Relationship Id="rId230" Type="http://schemas.openxmlformats.org/officeDocument/2006/relationships/customXml" Target="../ink/ink3357.xml"/><Relationship Id="rId25" Type="http://schemas.openxmlformats.org/officeDocument/2006/relationships/image" Target="../media/image3278.png"/><Relationship Id="rId46" Type="http://schemas.openxmlformats.org/officeDocument/2006/relationships/customXml" Target="../ink/ink3265.xml"/><Relationship Id="rId67" Type="http://schemas.openxmlformats.org/officeDocument/2006/relationships/image" Target="../media/image3299.png"/><Relationship Id="rId88" Type="http://schemas.openxmlformats.org/officeDocument/2006/relationships/customXml" Target="../ink/ink3286.xml"/><Relationship Id="rId111" Type="http://schemas.openxmlformats.org/officeDocument/2006/relationships/image" Target="../media/image3321.png"/><Relationship Id="rId132" Type="http://schemas.openxmlformats.org/officeDocument/2006/relationships/customXml" Target="../ink/ink3308.xml"/><Relationship Id="rId153" Type="http://schemas.openxmlformats.org/officeDocument/2006/relationships/image" Target="../media/image3341.png"/><Relationship Id="rId174" Type="http://schemas.openxmlformats.org/officeDocument/2006/relationships/customXml" Target="../ink/ink3329.xml"/><Relationship Id="rId195" Type="http://schemas.openxmlformats.org/officeDocument/2006/relationships/image" Target="../media/image3362.png"/><Relationship Id="rId209" Type="http://schemas.openxmlformats.org/officeDocument/2006/relationships/image" Target="../media/image3369.png"/><Relationship Id="rId190" Type="http://schemas.openxmlformats.org/officeDocument/2006/relationships/customXml" Target="../ink/ink3337.xml"/><Relationship Id="rId204" Type="http://schemas.openxmlformats.org/officeDocument/2006/relationships/customXml" Target="../ink/ink3344.xml"/><Relationship Id="rId220" Type="http://schemas.openxmlformats.org/officeDocument/2006/relationships/customXml" Target="../ink/ink3352.xml"/><Relationship Id="rId225" Type="http://schemas.openxmlformats.org/officeDocument/2006/relationships/image" Target="../media/image3377.png"/><Relationship Id="rId15" Type="http://schemas.openxmlformats.org/officeDocument/2006/relationships/image" Target="../media/image3273.png"/><Relationship Id="rId36" Type="http://schemas.openxmlformats.org/officeDocument/2006/relationships/customXml" Target="../ink/ink3260.xml"/><Relationship Id="rId57" Type="http://schemas.openxmlformats.org/officeDocument/2006/relationships/image" Target="../media/image3294.png"/><Relationship Id="rId106" Type="http://schemas.openxmlformats.org/officeDocument/2006/relationships/customXml" Target="../ink/ink3295.xml"/><Relationship Id="rId127" Type="http://schemas.openxmlformats.org/officeDocument/2006/relationships/image" Target="../media/image3329.png"/><Relationship Id="rId10" Type="http://schemas.openxmlformats.org/officeDocument/2006/relationships/customXml" Target="../ink/ink3247.xml"/><Relationship Id="rId31" Type="http://schemas.openxmlformats.org/officeDocument/2006/relationships/image" Target="../media/image3281.png"/><Relationship Id="rId52" Type="http://schemas.openxmlformats.org/officeDocument/2006/relationships/customXml" Target="../ink/ink3268.xml"/><Relationship Id="rId73" Type="http://schemas.openxmlformats.org/officeDocument/2006/relationships/image" Target="../media/image3302.png"/><Relationship Id="rId78" Type="http://schemas.openxmlformats.org/officeDocument/2006/relationships/customXml" Target="../ink/ink3281.xml"/><Relationship Id="rId94" Type="http://schemas.openxmlformats.org/officeDocument/2006/relationships/customXml" Target="../ink/ink3289.xml"/><Relationship Id="rId99" Type="http://schemas.openxmlformats.org/officeDocument/2006/relationships/image" Target="../media/image3315.png"/><Relationship Id="rId101" Type="http://schemas.openxmlformats.org/officeDocument/2006/relationships/image" Target="../media/image3316.png"/><Relationship Id="rId122" Type="http://schemas.openxmlformats.org/officeDocument/2006/relationships/customXml" Target="../ink/ink3303.xml"/><Relationship Id="rId143" Type="http://schemas.openxmlformats.org/officeDocument/2006/relationships/image" Target="../media/image3336.png"/><Relationship Id="rId148" Type="http://schemas.openxmlformats.org/officeDocument/2006/relationships/customXml" Target="../ink/ink3316.xml"/><Relationship Id="rId164" Type="http://schemas.openxmlformats.org/officeDocument/2006/relationships/customXml" Target="../ink/ink3324.xml"/><Relationship Id="rId169" Type="http://schemas.openxmlformats.org/officeDocument/2006/relationships/image" Target="../media/image3349.png"/><Relationship Id="rId185" Type="http://schemas.openxmlformats.org/officeDocument/2006/relationships/image" Target="../media/image3357.png"/><Relationship Id="rId4" Type="http://schemas.openxmlformats.org/officeDocument/2006/relationships/customXml" Target="../ink/ink3244.xml"/><Relationship Id="rId9" Type="http://schemas.openxmlformats.org/officeDocument/2006/relationships/image" Target="../media/image3270.png"/><Relationship Id="rId180" Type="http://schemas.openxmlformats.org/officeDocument/2006/relationships/customXml" Target="../ink/ink3332.xml"/><Relationship Id="rId210" Type="http://schemas.openxmlformats.org/officeDocument/2006/relationships/customXml" Target="../ink/ink3347.xml"/><Relationship Id="rId215" Type="http://schemas.openxmlformats.org/officeDocument/2006/relationships/image" Target="../media/image3372.png"/><Relationship Id="rId236" Type="http://schemas.openxmlformats.org/officeDocument/2006/relationships/customXml" Target="../ink/ink3360.xml"/><Relationship Id="rId26" Type="http://schemas.openxmlformats.org/officeDocument/2006/relationships/customXml" Target="../ink/ink3255.xml"/><Relationship Id="rId231" Type="http://schemas.openxmlformats.org/officeDocument/2006/relationships/image" Target="../media/image3380.png"/><Relationship Id="rId47" Type="http://schemas.openxmlformats.org/officeDocument/2006/relationships/image" Target="../media/image3289.png"/><Relationship Id="rId68" Type="http://schemas.openxmlformats.org/officeDocument/2006/relationships/customXml" Target="../ink/ink3276.xml"/><Relationship Id="rId89" Type="http://schemas.openxmlformats.org/officeDocument/2006/relationships/image" Target="../media/image3310.png"/><Relationship Id="rId112" Type="http://schemas.openxmlformats.org/officeDocument/2006/relationships/customXml" Target="../ink/ink3298.xml"/><Relationship Id="rId133" Type="http://schemas.openxmlformats.org/officeDocument/2006/relationships/image" Target="../media/image3332.png"/><Relationship Id="rId154" Type="http://schemas.openxmlformats.org/officeDocument/2006/relationships/customXml" Target="../ink/ink3319.xml"/><Relationship Id="rId175" Type="http://schemas.openxmlformats.org/officeDocument/2006/relationships/image" Target="../media/image3352.png"/><Relationship Id="rId196" Type="http://schemas.openxmlformats.org/officeDocument/2006/relationships/customXml" Target="../ink/ink3340.xml"/><Relationship Id="rId200" Type="http://schemas.openxmlformats.org/officeDocument/2006/relationships/customXml" Target="../ink/ink3342.xml"/><Relationship Id="rId16" Type="http://schemas.openxmlformats.org/officeDocument/2006/relationships/customXml" Target="../ink/ink3250.xml"/><Relationship Id="rId221" Type="http://schemas.openxmlformats.org/officeDocument/2006/relationships/image" Target="../media/image3375.png"/><Relationship Id="rId37" Type="http://schemas.openxmlformats.org/officeDocument/2006/relationships/image" Target="../media/image3284.png"/><Relationship Id="rId58" Type="http://schemas.openxmlformats.org/officeDocument/2006/relationships/customXml" Target="../ink/ink3271.xml"/><Relationship Id="rId79" Type="http://schemas.openxmlformats.org/officeDocument/2006/relationships/image" Target="../media/image3305.png"/><Relationship Id="rId102" Type="http://schemas.openxmlformats.org/officeDocument/2006/relationships/customXml" Target="../ink/ink3293.xml"/><Relationship Id="rId123" Type="http://schemas.openxmlformats.org/officeDocument/2006/relationships/image" Target="../media/image3327.png"/><Relationship Id="rId144" Type="http://schemas.openxmlformats.org/officeDocument/2006/relationships/customXml" Target="../ink/ink3314.xml"/><Relationship Id="rId90" Type="http://schemas.openxmlformats.org/officeDocument/2006/relationships/customXml" Target="../ink/ink3287.xml"/><Relationship Id="rId165" Type="http://schemas.openxmlformats.org/officeDocument/2006/relationships/image" Target="../media/image3347.png"/><Relationship Id="rId186" Type="http://schemas.openxmlformats.org/officeDocument/2006/relationships/customXml" Target="../ink/ink3335.xml"/><Relationship Id="rId211" Type="http://schemas.openxmlformats.org/officeDocument/2006/relationships/image" Target="../media/image3370.png"/><Relationship Id="rId232" Type="http://schemas.openxmlformats.org/officeDocument/2006/relationships/customXml" Target="../ink/ink3358.xml"/><Relationship Id="rId27" Type="http://schemas.openxmlformats.org/officeDocument/2006/relationships/image" Target="../media/image3279.png"/><Relationship Id="rId48" Type="http://schemas.openxmlformats.org/officeDocument/2006/relationships/customXml" Target="../ink/ink3266.xml"/><Relationship Id="rId69" Type="http://schemas.openxmlformats.org/officeDocument/2006/relationships/image" Target="../media/image3300.png"/><Relationship Id="rId113" Type="http://schemas.openxmlformats.org/officeDocument/2006/relationships/image" Target="../media/image3322.png"/><Relationship Id="rId134" Type="http://schemas.openxmlformats.org/officeDocument/2006/relationships/customXml" Target="../ink/ink3309.xml"/><Relationship Id="rId80" Type="http://schemas.openxmlformats.org/officeDocument/2006/relationships/customXml" Target="../ink/ink3282.xml"/><Relationship Id="rId155" Type="http://schemas.openxmlformats.org/officeDocument/2006/relationships/image" Target="../media/image3342.png"/><Relationship Id="rId176" Type="http://schemas.openxmlformats.org/officeDocument/2006/relationships/customXml" Target="../ink/ink3330.xml"/><Relationship Id="rId197" Type="http://schemas.openxmlformats.org/officeDocument/2006/relationships/image" Target="../media/image3363.png"/><Relationship Id="rId201" Type="http://schemas.openxmlformats.org/officeDocument/2006/relationships/image" Target="../media/image3365.png"/><Relationship Id="rId222" Type="http://schemas.openxmlformats.org/officeDocument/2006/relationships/customXml" Target="../ink/ink3353.xml"/><Relationship Id="rId17" Type="http://schemas.openxmlformats.org/officeDocument/2006/relationships/image" Target="../media/image3274.png"/><Relationship Id="rId38" Type="http://schemas.openxmlformats.org/officeDocument/2006/relationships/customXml" Target="../ink/ink3261.xml"/><Relationship Id="rId59" Type="http://schemas.openxmlformats.org/officeDocument/2006/relationships/image" Target="../media/image3295.png"/><Relationship Id="rId103" Type="http://schemas.openxmlformats.org/officeDocument/2006/relationships/image" Target="../media/image3317.png"/><Relationship Id="rId124" Type="http://schemas.openxmlformats.org/officeDocument/2006/relationships/customXml" Target="../ink/ink3304.xml"/><Relationship Id="rId70" Type="http://schemas.openxmlformats.org/officeDocument/2006/relationships/customXml" Target="../ink/ink3277.xml"/><Relationship Id="rId91" Type="http://schemas.openxmlformats.org/officeDocument/2006/relationships/image" Target="../media/image3311.png"/><Relationship Id="rId145" Type="http://schemas.openxmlformats.org/officeDocument/2006/relationships/image" Target="../media/image3337.png"/><Relationship Id="rId166" Type="http://schemas.openxmlformats.org/officeDocument/2006/relationships/customXml" Target="../ink/ink3325.xml"/><Relationship Id="rId187" Type="http://schemas.openxmlformats.org/officeDocument/2006/relationships/image" Target="../media/image3358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348.xml"/><Relationship Id="rId233" Type="http://schemas.openxmlformats.org/officeDocument/2006/relationships/image" Target="../media/image3381.png"/><Relationship Id="rId28" Type="http://schemas.openxmlformats.org/officeDocument/2006/relationships/customXml" Target="../ink/ink3256.xml"/><Relationship Id="rId49" Type="http://schemas.openxmlformats.org/officeDocument/2006/relationships/image" Target="../media/image3290.png"/><Relationship Id="rId114" Type="http://schemas.openxmlformats.org/officeDocument/2006/relationships/customXml" Target="../ink/ink3299.xml"/><Relationship Id="rId60" Type="http://schemas.openxmlformats.org/officeDocument/2006/relationships/customXml" Target="../ink/ink3272.xml"/><Relationship Id="rId81" Type="http://schemas.openxmlformats.org/officeDocument/2006/relationships/image" Target="../media/image3306.png"/><Relationship Id="rId135" Type="http://schemas.openxmlformats.org/officeDocument/2006/relationships/image" Target="../media/image3333.png"/><Relationship Id="rId156" Type="http://schemas.openxmlformats.org/officeDocument/2006/relationships/customXml" Target="../ink/ink3320.xml"/><Relationship Id="rId177" Type="http://schemas.openxmlformats.org/officeDocument/2006/relationships/image" Target="../media/image3353.png"/><Relationship Id="rId198" Type="http://schemas.openxmlformats.org/officeDocument/2006/relationships/customXml" Target="../ink/ink3341.xml"/><Relationship Id="rId202" Type="http://schemas.openxmlformats.org/officeDocument/2006/relationships/customXml" Target="../ink/ink3343.xml"/><Relationship Id="rId223" Type="http://schemas.openxmlformats.org/officeDocument/2006/relationships/image" Target="../media/image3376.png"/><Relationship Id="rId18" Type="http://schemas.openxmlformats.org/officeDocument/2006/relationships/customXml" Target="../ink/ink3251.xml"/><Relationship Id="rId39" Type="http://schemas.openxmlformats.org/officeDocument/2006/relationships/image" Target="../media/image3285.png"/><Relationship Id="rId50" Type="http://schemas.openxmlformats.org/officeDocument/2006/relationships/customXml" Target="../ink/ink3267.xml"/><Relationship Id="rId104" Type="http://schemas.openxmlformats.org/officeDocument/2006/relationships/customXml" Target="../ink/ink3294.xml"/><Relationship Id="rId125" Type="http://schemas.openxmlformats.org/officeDocument/2006/relationships/image" Target="../media/image3328.png"/><Relationship Id="rId146" Type="http://schemas.openxmlformats.org/officeDocument/2006/relationships/customXml" Target="../ink/ink3315.xml"/><Relationship Id="rId167" Type="http://schemas.openxmlformats.org/officeDocument/2006/relationships/image" Target="../media/image3348.png"/><Relationship Id="rId188" Type="http://schemas.openxmlformats.org/officeDocument/2006/relationships/customXml" Target="../ink/ink3336.xml"/><Relationship Id="rId71" Type="http://schemas.openxmlformats.org/officeDocument/2006/relationships/image" Target="../media/image3301.png"/><Relationship Id="rId92" Type="http://schemas.openxmlformats.org/officeDocument/2006/relationships/customXml" Target="../ink/ink3288.xml"/><Relationship Id="rId213" Type="http://schemas.openxmlformats.org/officeDocument/2006/relationships/image" Target="../media/image3371.png"/><Relationship Id="rId234" Type="http://schemas.openxmlformats.org/officeDocument/2006/relationships/customXml" Target="../ink/ink3359.xml"/><Relationship Id="rId2" Type="http://schemas.openxmlformats.org/officeDocument/2006/relationships/image" Target="../media/image3266.png"/><Relationship Id="rId29" Type="http://schemas.openxmlformats.org/officeDocument/2006/relationships/image" Target="../media/image3280.png"/><Relationship Id="rId40" Type="http://schemas.openxmlformats.org/officeDocument/2006/relationships/customXml" Target="../ink/ink3262.xml"/><Relationship Id="rId115" Type="http://schemas.openxmlformats.org/officeDocument/2006/relationships/image" Target="../media/image3323.png"/><Relationship Id="rId136" Type="http://schemas.openxmlformats.org/officeDocument/2006/relationships/customXml" Target="../ink/ink3310.xml"/><Relationship Id="rId157" Type="http://schemas.openxmlformats.org/officeDocument/2006/relationships/image" Target="../media/image3343.png"/><Relationship Id="rId178" Type="http://schemas.openxmlformats.org/officeDocument/2006/relationships/customXml" Target="../ink/ink3331.xml"/><Relationship Id="rId61" Type="http://schemas.openxmlformats.org/officeDocument/2006/relationships/image" Target="../media/image3296.png"/><Relationship Id="rId82" Type="http://schemas.openxmlformats.org/officeDocument/2006/relationships/customXml" Target="../ink/ink3283.xml"/><Relationship Id="rId199" Type="http://schemas.openxmlformats.org/officeDocument/2006/relationships/image" Target="../media/image3364.png"/><Relationship Id="rId203" Type="http://schemas.openxmlformats.org/officeDocument/2006/relationships/image" Target="../media/image3366.png"/><Relationship Id="rId19" Type="http://schemas.openxmlformats.org/officeDocument/2006/relationships/image" Target="../media/image3275.png"/><Relationship Id="rId224" Type="http://schemas.openxmlformats.org/officeDocument/2006/relationships/customXml" Target="../ink/ink3354.xml"/><Relationship Id="rId30" Type="http://schemas.openxmlformats.org/officeDocument/2006/relationships/customXml" Target="../ink/ink3257.xml"/><Relationship Id="rId105" Type="http://schemas.openxmlformats.org/officeDocument/2006/relationships/image" Target="../media/image3318.png"/><Relationship Id="rId126" Type="http://schemas.openxmlformats.org/officeDocument/2006/relationships/customXml" Target="../ink/ink3305.xml"/><Relationship Id="rId147" Type="http://schemas.openxmlformats.org/officeDocument/2006/relationships/image" Target="../media/image3338.png"/><Relationship Id="rId168" Type="http://schemas.openxmlformats.org/officeDocument/2006/relationships/customXml" Target="../ink/ink3326.xml"/><Relationship Id="rId51" Type="http://schemas.openxmlformats.org/officeDocument/2006/relationships/image" Target="../media/image3291.png"/><Relationship Id="rId72" Type="http://schemas.openxmlformats.org/officeDocument/2006/relationships/customXml" Target="../ink/ink3278.xml"/><Relationship Id="rId93" Type="http://schemas.openxmlformats.org/officeDocument/2006/relationships/image" Target="../media/image3312.png"/><Relationship Id="rId189" Type="http://schemas.openxmlformats.org/officeDocument/2006/relationships/image" Target="../media/image3359.png"/><Relationship Id="rId3" Type="http://schemas.openxmlformats.org/officeDocument/2006/relationships/image" Target="../media/image3267.png"/><Relationship Id="rId214" Type="http://schemas.openxmlformats.org/officeDocument/2006/relationships/customXml" Target="../ink/ink3349.xml"/><Relationship Id="rId235" Type="http://schemas.openxmlformats.org/officeDocument/2006/relationships/image" Target="../media/image3382.png"/><Relationship Id="rId116" Type="http://schemas.openxmlformats.org/officeDocument/2006/relationships/customXml" Target="../ink/ink3300.xml"/><Relationship Id="rId137" Type="http://schemas.openxmlformats.org/officeDocument/2006/relationships/image" Target="../media/image2270.png"/><Relationship Id="rId158" Type="http://schemas.openxmlformats.org/officeDocument/2006/relationships/customXml" Target="../ink/ink3321.xml"/><Relationship Id="rId20" Type="http://schemas.openxmlformats.org/officeDocument/2006/relationships/customXml" Target="../ink/ink3252.xml"/><Relationship Id="rId41" Type="http://schemas.openxmlformats.org/officeDocument/2006/relationships/image" Target="../media/image3286.png"/><Relationship Id="rId62" Type="http://schemas.openxmlformats.org/officeDocument/2006/relationships/customXml" Target="../ink/ink3273.xml"/><Relationship Id="rId83" Type="http://schemas.openxmlformats.org/officeDocument/2006/relationships/image" Target="../media/image3307.png"/><Relationship Id="rId179" Type="http://schemas.openxmlformats.org/officeDocument/2006/relationships/image" Target="../media/image3354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40.png"/><Relationship Id="rId671" Type="http://schemas.openxmlformats.org/officeDocument/2006/relationships/image" Target="../media/image3716.png"/><Relationship Id="rId769" Type="http://schemas.openxmlformats.org/officeDocument/2006/relationships/image" Target="../media/image3765.png"/><Relationship Id="rId21" Type="http://schemas.openxmlformats.org/officeDocument/2006/relationships/image" Target="../media/image3393.png"/><Relationship Id="rId324" Type="http://schemas.openxmlformats.org/officeDocument/2006/relationships/customXml" Target="../ink/ink3522.xml"/><Relationship Id="rId531" Type="http://schemas.openxmlformats.org/officeDocument/2006/relationships/image" Target="../media/image3646.png"/><Relationship Id="rId629" Type="http://schemas.openxmlformats.org/officeDocument/2006/relationships/image" Target="../media/image3695.png"/><Relationship Id="rId170" Type="http://schemas.openxmlformats.org/officeDocument/2006/relationships/customXml" Target="../ink/ink3445.xml"/><Relationship Id="rId268" Type="http://schemas.openxmlformats.org/officeDocument/2006/relationships/customXml" Target="../ink/ink3494.xml"/><Relationship Id="rId475" Type="http://schemas.openxmlformats.org/officeDocument/2006/relationships/image" Target="../media/image3618.png"/><Relationship Id="rId682" Type="http://schemas.openxmlformats.org/officeDocument/2006/relationships/customXml" Target="../ink/ink3701.xml"/><Relationship Id="rId32" Type="http://schemas.openxmlformats.org/officeDocument/2006/relationships/customXml" Target="../ink/ink3376.xml"/><Relationship Id="rId128" Type="http://schemas.openxmlformats.org/officeDocument/2006/relationships/customXml" Target="../ink/ink3424.xml"/><Relationship Id="rId335" Type="http://schemas.openxmlformats.org/officeDocument/2006/relationships/image" Target="../media/image3549.png"/><Relationship Id="rId542" Type="http://schemas.openxmlformats.org/officeDocument/2006/relationships/customXml" Target="../ink/ink3631.xml"/><Relationship Id="rId181" Type="http://schemas.openxmlformats.org/officeDocument/2006/relationships/image" Target="../media/image3472.png"/><Relationship Id="rId402" Type="http://schemas.openxmlformats.org/officeDocument/2006/relationships/customXml" Target="../ink/ink3561.xml"/><Relationship Id="rId279" Type="http://schemas.openxmlformats.org/officeDocument/2006/relationships/image" Target="../media/image3521.png"/><Relationship Id="rId486" Type="http://schemas.openxmlformats.org/officeDocument/2006/relationships/customXml" Target="../ink/ink3603.xml"/><Relationship Id="rId693" Type="http://schemas.openxmlformats.org/officeDocument/2006/relationships/image" Target="../media/image3727.png"/><Relationship Id="rId707" Type="http://schemas.openxmlformats.org/officeDocument/2006/relationships/image" Target="../media/image3734.png"/><Relationship Id="rId43" Type="http://schemas.openxmlformats.org/officeDocument/2006/relationships/image" Target="../media/image3404.png"/><Relationship Id="rId139" Type="http://schemas.openxmlformats.org/officeDocument/2006/relationships/image" Target="../media/image3451.png"/><Relationship Id="rId346" Type="http://schemas.openxmlformats.org/officeDocument/2006/relationships/customXml" Target="../ink/ink3533.xml"/><Relationship Id="rId553" Type="http://schemas.openxmlformats.org/officeDocument/2006/relationships/image" Target="../media/image3657.png"/><Relationship Id="rId760" Type="http://schemas.openxmlformats.org/officeDocument/2006/relationships/customXml" Target="../ink/ink3740.xml"/><Relationship Id="rId192" Type="http://schemas.openxmlformats.org/officeDocument/2006/relationships/customXml" Target="../ink/ink3456.xml"/><Relationship Id="rId206" Type="http://schemas.openxmlformats.org/officeDocument/2006/relationships/customXml" Target="../ink/ink3463.xml"/><Relationship Id="rId413" Type="http://schemas.openxmlformats.org/officeDocument/2006/relationships/image" Target="../media/image3587.png"/><Relationship Id="rId497" Type="http://schemas.openxmlformats.org/officeDocument/2006/relationships/image" Target="../media/image3629.png"/><Relationship Id="rId620" Type="http://schemas.openxmlformats.org/officeDocument/2006/relationships/customXml" Target="../ink/ink3670.xml"/><Relationship Id="rId718" Type="http://schemas.openxmlformats.org/officeDocument/2006/relationships/customXml" Target="../ink/ink3719.xml"/><Relationship Id="rId357" Type="http://schemas.openxmlformats.org/officeDocument/2006/relationships/image" Target="../media/image3559.png"/><Relationship Id="rId54" Type="http://schemas.openxmlformats.org/officeDocument/2006/relationships/customXml" Target="../ink/ink3387.xml"/><Relationship Id="rId217" Type="http://schemas.openxmlformats.org/officeDocument/2006/relationships/image" Target="../media/image3490.png"/><Relationship Id="rId564" Type="http://schemas.openxmlformats.org/officeDocument/2006/relationships/customXml" Target="../ink/ink3642.xml"/><Relationship Id="rId771" Type="http://schemas.openxmlformats.org/officeDocument/2006/relationships/image" Target="../media/image3766.png"/><Relationship Id="rId424" Type="http://schemas.openxmlformats.org/officeDocument/2006/relationships/customXml" Target="../ink/ink3572.xml"/><Relationship Id="rId631" Type="http://schemas.openxmlformats.org/officeDocument/2006/relationships/image" Target="../media/image3696.png"/><Relationship Id="rId729" Type="http://schemas.openxmlformats.org/officeDocument/2006/relationships/image" Target="../media/image3745.png"/><Relationship Id="rId270" Type="http://schemas.openxmlformats.org/officeDocument/2006/relationships/customXml" Target="../ink/ink3495.xml"/><Relationship Id="rId65" Type="http://schemas.openxmlformats.org/officeDocument/2006/relationships/image" Target="../media/image3414.png"/><Relationship Id="rId130" Type="http://schemas.openxmlformats.org/officeDocument/2006/relationships/customXml" Target="../ink/ink3425.xml"/><Relationship Id="rId368" Type="http://schemas.openxmlformats.org/officeDocument/2006/relationships/customXml" Target="../ink/ink3544.xml"/><Relationship Id="rId575" Type="http://schemas.openxmlformats.org/officeDocument/2006/relationships/image" Target="../media/image3668.png"/><Relationship Id="rId782" Type="http://schemas.openxmlformats.org/officeDocument/2006/relationships/customXml" Target="../ink/ink3751.xml"/><Relationship Id="rId228" Type="http://schemas.openxmlformats.org/officeDocument/2006/relationships/customXml" Target="../ink/ink3474.xml"/><Relationship Id="rId435" Type="http://schemas.openxmlformats.org/officeDocument/2006/relationships/image" Target="../media/image3598.png"/><Relationship Id="rId642" Type="http://schemas.openxmlformats.org/officeDocument/2006/relationships/customXml" Target="../ink/ink3681.xml"/><Relationship Id="rId281" Type="http://schemas.openxmlformats.org/officeDocument/2006/relationships/image" Target="../media/image3522.png"/><Relationship Id="rId502" Type="http://schemas.openxmlformats.org/officeDocument/2006/relationships/customXml" Target="../ink/ink3611.xml"/><Relationship Id="rId76" Type="http://schemas.openxmlformats.org/officeDocument/2006/relationships/customXml" Target="../ink/ink3398.xml"/><Relationship Id="rId141" Type="http://schemas.openxmlformats.org/officeDocument/2006/relationships/image" Target="../media/image3452.png"/><Relationship Id="rId379" Type="http://schemas.openxmlformats.org/officeDocument/2006/relationships/image" Target="../media/image3570.png"/><Relationship Id="rId586" Type="http://schemas.openxmlformats.org/officeDocument/2006/relationships/customXml" Target="../ink/ink3653.xml"/><Relationship Id="rId793" Type="http://schemas.openxmlformats.org/officeDocument/2006/relationships/image" Target="../media/image3777.png"/><Relationship Id="rId7" Type="http://schemas.openxmlformats.org/officeDocument/2006/relationships/image" Target="../media/image3386.png"/><Relationship Id="rId239" Type="http://schemas.openxmlformats.org/officeDocument/2006/relationships/image" Target="../media/image3501.png"/><Relationship Id="rId446" Type="http://schemas.openxmlformats.org/officeDocument/2006/relationships/customXml" Target="../ink/ink3583.xml"/><Relationship Id="rId653" Type="http://schemas.openxmlformats.org/officeDocument/2006/relationships/image" Target="../media/image3707.png"/><Relationship Id="rId292" Type="http://schemas.openxmlformats.org/officeDocument/2006/relationships/customXml" Target="../ink/ink3506.xml"/><Relationship Id="rId306" Type="http://schemas.openxmlformats.org/officeDocument/2006/relationships/customXml" Target="../ink/ink3513.xml"/><Relationship Id="rId87" Type="http://schemas.openxmlformats.org/officeDocument/2006/relationships/image" Target="../media/image3425.png"/><Relationship Id="rId513" Type="http://schemas.openxmlformats.org/officeDocument/2006/relationships/image" Target="../media/image3637.png"/><Relationship Id="rId597" Type="http://schemas.openxmlformats.org/officeDocument/2006/relationships/image" Target="../media/image3679.png"/><Relationship Id="rId720" Type="http://schemas.openxmlformats.org/officeDocument/2006/relationships/customXml" Target="../ink/ink3720.xml"/><Relationship Id="rId152" Type="http://schemas.openxmlformats.org/officeDocument/2006/relationships/customXml" Target="../ink/ink3436.xml"/><Relationship Id="rId457" Type="http://schemas.openxmlformats.org/officeDocument/2006/relationships/image" Target="../media/image3609.png"/><Relationship Id="rId664" Type="http://schemas.openxmlformats.org/officeDocument/2006/relationships/customXml" Target="../ink/ink3692.xml"/><Relationship Id="rId14" Type="http://schemas.openxmlformats.org/officeDocument/2006/relationships/customXml" Target="../ink/ink3367.xml"/><Relationship Id="rId317" Type="http://schemas.openxmlformats.org/officeDocument/2006/relationships/image" Target="../media/image3540.png"/><Relationship Id="rId524" Type="http://schemas.openxmlformats.org/officeDocument/2006/relationships/customXml" Target="../ink/ink3622.xml"/><Relationship Id="rId731" Type="http://schemas.openxmlformats.org/officeDocument/2006/relationships/image" Target="../media/image3746.png"/><Relationship Id="rId98" Type="http://schemas.openxmlformats.org/officeDocument/2006/relationships/customXml" Target="../ink/ink3409.xml"/><Relationship Id="rId163" Type="http://schemas.openxmlformats.org/officeDocument/2006/relationships/image" Target="../media/image3463.png"/><Relationship Id="rId370" Type="http://schemas.openxmlformats.org/officeDocument/2006/relationships/customXml" Target="../ink/ink3545.xml"/><Relationship Id="rId230" Type="http://schemas.openxmlformats.org/officeDocument/2006/relationships/customXml" Target="../ink/ink3475.xml"/><Relationship Id="rId468" Type="http://schemas.openxmlformats.org/officeDocument/2006/relationships/customXml" Target="../ink/ink3594.xml"/><Relationship Id="rId675" Type="http://schemas.openxmlformats.org/officeDocument/2006/relationships/image" Target="../media/image3718.png"/><Relationship Id="rId25" Type="http://schemas.openxmlformats.org/officeDocument/2006/relationships/image" Target="../media/image3395.png"/><Relationship Id="rId328" Type="http://schemas.openxmlformats.org/officeDocument/2006/relationships/customXml" Target="../ink/ink3524.xml"/><Relationship Id="rId535" Type="http://schemas.openxmlformats.org/officeDocument/2006/relationships/image" Target="../media/image3648.png"/><Relationship Id="rId742" Type="http://schemas.openxmlformats.org/officeDocument/2006/relationships/customXml" Target="../ink/ink3731.xml"/><Relationship Id="rId174" Type="http://schemas.openxmlformats.org/officeDocument/2006/relationships/customXml" Target="../ink/ink3447.xml"/><Relationship Id="rId381" Type="http://schemas.openxmlformats.org/officeDocument/2006/relationships/image" Target="../media/image3571.png"/><Relationship Id="rId602" Type="http://schemas.openxmlformats.org/officeDocument/2006/relationships/customXml" Target="../ink/ink3661.xml"/><Relationship Id="rId241" Type="http://schemas.openxmlformats.org/officeDocument/2006/relationships/image" Target="../media/image3502.png"/><Relationship Id="rId479" Type="http://schemas.openxmlformats.org/officeDocument/2006/relationships/image" Target="../media/image3620.png"/><Relationship Id="rId686" Type="http://schemas.openxmlformats.org/officeDocument/2006/relationships/customXml" Target="../ink/ink3703.xml"/><Relationship Id="rId36" Type="http://schemas.openxmlformats.org/officeDocument/2006/relationships/customXml" Target="../ink/ink3378.xml"/><Relationship Id="rId339" Type="http://schemas.openxmlformats.org/officeDocument/2006/relationships/image" Target="../media/image3550.png"/><Relationship Id="rId546" Type="http://schemas.openxmlformats.org/officeDocument/2006/relationships/customXml" Target="../ink/ink3633.xml"/><Relationship Id="rId753" Type="http://schemas.openxmlformats.org/officeDocument/2006/relationships/image" Target="../media/image3757.png"/><Relationship Id="rId101" Type="http://schemas.openxmlformats.org/officeDocument/2006/relationships/image" Target="../media/image3432.png"/><Relationship Id="rId185" Type="http://schemas.openxmlformats.org/officeDocument/2006/relationships/image" Target="../media/image3474.png"/><Relationship Id="rId406" Type="http://schemas.openxmlformats.org/officeDocument/2006/relationships/customXml" Target="../ink/ink3563.xml"/><Relationship Id="rId392" Type="http://schemas.openxmlformats.org/officeDocument/2006/relationships/customXml" Target="../ink/ink3556.xml"/><Relationship Id="rId613" Type="http://schemas.openxmlformats.org/officeDocument/2006/relationships/image" Target="../media/image3687.png"/><Relationship Id="rId697" Type="http://schemas.openxmlformats.org/officeDocument/2006/relationships/image" Target="../media/image3729.png"/><Relationship Id="rId252" Type="http://schemas.openxmlformats.org/officeDocument/2006/relationships/customXml" Target="../ink/ink3486.xml"/><Relationship Id="rId47" Type="http://schemas.openxmlformats.org/officeDocument/2006/relationships/image" Target="../media/image3406.png"/><Relationship Id="rId112" Type="http://schemas.openxmlformats.org/officeDocument/2006/relationships/customXml" Target="../ink/ink3416.xml"/><Relationship Id="rId557" Type="http://schemas.openxmlformats.org/officeDocument/2006/relationships/image" Target="../media/image3659.png"/><Relationship Id="rId764" Type="http://schemas.openxmlformats.org/officeDocument/2006/relationships/customXml" Target="../ink/ink3742.xml"/><Relationship Id="rId196" Type="http://schemas.openxmlformats.org/officeDocument/2006/relationships/customXml" Target="../ink/ink3458.xml"/><Relationship Id="rId417" Type="http://schemas.openxmlformats.org/officeDocument/2006/relationships/image" Target="../media/image3589.png"/><Relationship Id="rId624" Type="http://schemas.openxmlformats.org/officeDocument/2006/relationships/customXml" Target="../ink/ink3672.xml"/><Relationship Id="rId263" Type="http://schemas.openxmlformats.org/officeDocument/2006/relationships/image" Target="../media/image3513.png"/><Relationship Id="rId470" Type="http://schemas.openxmlformats.org/officeDocument/2006/relationships/customXml" Target="../ink/ink3595.xml"/><Relationship Id="rId58" Type="http://schemas.openxmlformats.org/officeDocument/2006/relationships/customXml" Target="../ink/ink3389.xml"/><Relationship Id="rId123" Type="http://schemas.openxmlformats.org/officeDocument/2006/relationships/image" Target="../media/image3443.png"/><Relationship Id="rId330" Type="http://schemas.openxmlformats.org/officeDocument/2006/relationships/customXml" Target="../ink/ink3525.xml"/><Relationship Id="rId568" Type="http://schemas.openxmlformats.org/officeDocument/2006/relationships/customXml" Target="../ink/ink3644.xml"/><Relationship Id="rId775" Type="http://schemas.openxmlformats.org/officeDocument/2006/relationships/image" Target="../media/image3768.png"/><Relationship Id="rId428" Type="http://schemas.openxmlformats.org/officeDocument/2006/relationships/customXml" Target="../ink/ink3574.xml"/><Relationship Id="rId635" Type="http://schemas.openxmlformats.org/officeDocument/2006/relationships/image" Target="../media/image3698.png"/><Relationship Id="rId274" Type="http://schemas.openxmlformats.org/officeDocument/2006/relationships/customXml" Target="../ink/ink3497.xml"/><Relationship Id="rId481" Type="http://schemas.openxmlformats.org/officeDocument/2006/relationships/image" Target="../media/image3621.png"/><Relationship Id="rId702" Type="http://schemas.openxmlformats.org/officeDocument/2006/relationships/customXml" Target="../ink/ink3711.xml"/><Relationship Id="rId69" Type="http://schemas.openxmlformats.org/officeDocument/2006/relationships/image" Target="../media/image3416.png"/><Relationship Id="rId134" Type="http://schemas.openxmlformats.org/officeDocument/2006/relationships/customXml" Target="../ink/ink3427.xml"/><Relationship Id="rId579" Type="http://schemas.openxmlformats.org/officeDocument/2006/relationships/image" Target="../media/image3670.png"/><Relationship Id="rId786" Type="http://schemas.openxmlformats.org/officeDocument/2006/relationships/customXml" Target="../ink/ink3753.xml"/><Relationship Id="rId341" Type="http://schemas.openxmlformats.org/officeDocument/2006/relationships/image" Target="../media/image3551.png"/><Relationship Id="rId439" Type="http://schemas.openxmlformats.org/officeDocument/2006/relationships/image" Target="../media/image3600.png"/><Relationship Id="rId646" Type="http://schemas.openxmlformats.org/officeDocument/2006/relationships/customXml" Target="../ink/ink3683.xml"/><Relationship Id="rId201" Type="http://schemas.openxmlformats.org/officeDocument/2006/relationships/image" Target="../media/image3482.png"/><Relationship Id="rId285" Type="http://schemas.openxmlformats.org/officeDocument/2006/relationships/image" Target="../media/image3524.png"/><Relationship Id="rId506" Type="http://schemas.openxmlformats.org/officeDocument/2006/relationships/customXml" Target="../ink/ink3613.xml"/><Relationship Id="rId492" Type="http://schemas.openxmlformats.org/officeDocument/2006/relationships/customXml" Target="../ink/ink3606.xml"/><Relationship Id="rId713" Type="http://schemas.openxmlformats.org/officeDocument/2006/relationships/image" Target="../media/image3737.png"/><Relationship Id="rId797" Type="http://schemas.openxmlformats.org/officeDocument/2006/relationships/image" Target="../media/image3779.png"/><Relationship Id="rId145" Type="http://schemas.openxmlformats.org/officeDocument/2006/relationships/image" Target="../media/image3454.png"/><Relationship Id="rId352" Type="http://schemas.openxmlformats.org/officeDocument/2006/relationships/customXml" Target="../ink/ink3536.xml"/><Relationship Id="rId212" Type="http://schemas.openxmlformats.org/officeDocument/2006/relationships/customXml" Target="../ink/ink3466.xml"/><Relationship Id="rId657" Type="http://schemas.openxmlformats.org/officeDocument/2006/relationships/image" Target="../media/image3709.png"/><Relationship Id="rId296" Type="http://schemas.openxmlformats.org/officeDocument/2006/relationships/customXml" Target="../ink/ink3508.xml"/><Relationship Id="rId517" Type="http://schemas.openxmlformats.org/officeDocument/2006/relationships/image" Target="../media/image3639.png"/><Relationship Id="rId724" Type="http://schemas.openxmlformats.org/officeDocument/2006/relationships/customXml" Target="../ink/ink3722.xml"/><Relationship Id="rId60" Type="http://schemas.openxmlformats.org/officeDocument/2006/relationships/customXml" Target="../ink/ink3390.xml"/><Relationship Id="rId156" Type="http://schemas.openxmlformats.org/officeDocument/2006/relationships/customXml" Target="../ink/ink3438.xml"/><Relationship Id="rId363" Type="http://schemas.openxmlformats.org/officeDocument/2006/relationships/image" Target="../media/image3562.png"/><Relationship Id="rId570" Type="http://schemas.openxmlformats.org/officeDocument/2006/relationships/customXml" Target="../ink/ink3645.xml"/><Relationship Id="rId223" Type="http://schemas.openxmlformats.org/officeDocument/2006/relationships/image" Target="../media/image3493.png"/><Relationship Id="rId430" Type="http://schemas.openxmlformats.org/officeDocument/2006/relationships/customXml" Target="../ink/ink3575.xml"/><Relationship Id="rId668" Type="http://schemas.openxmlformats.org/officeDocument/2006/relationships/customXml" Target="../ink/ink3694.xml"/><Relationship Id="rId18" Type="http://schemas.openxmlformats.org/officeDocument/2006/relationships/customXml" Target="../ink/ink3369.xml"/><Relationship Id="rId528" Type="http://schemas.openxmlformats.org/officeDocument/2006/relationships/customXml" Target="../ink/ink3624.xml"/><Relationship Id="rId735" Type="http://schemas.openxmlformats.org/officeDocument/2006/relationships/image" Target="../media/image3748.png"/><Relationship Id="rId167" Type="http://schemas.openxmlformats.org/officeDocument/2006/relationships/image" Target="../media/image3465.png"/><Relationship Id="rId374" Type="http://schemas.openxmlformats.org/officeDocument/2006/relationships/customXml" Target="../ink/ink3547.xml"/><Relationship Id="rId581" Type="http://schemas.openxmlformats.org/officeDocument/2006/relationships/image" Target="../media/image3671.png"/><Relationship Id="rId71" Type="http://schemas.openxmlformats.org/officeDocument/2006/relationships/image" Target="../media/image3417.png"/><Relationship Id="rId234" Type="http://schemas.openxmlformats.org/officeDocument/2006/relationships/customXml" Target="../ink/ink3477.xml"/><Relationship Id="rId679" Type="http://schemas.openxmlformats.org/officeDocument/2006/relationships/image" Target="../media/image3720.png"/><Relationship Id="rId2" Type="http://schemas.openxmlformats.org/officeDocument/2006/relationships/customXml" Target="../ink/ink3361.xml"/><Relationship Id="rId29" Type="http://schemas.openxmlformats.org/officeDocument/2006/relationships/image" Target="../media/image3397.png"/><Relationship Id="rId441" Type="http://schemas.openxmlformats.org/officeDocument/2006/relationships/image" Target="../media/image3601.png"/><Relationship Id="rId539" Type="http://schemas.openxmlformats.org/officeDocument/2006/relationships/image" Target="../media/image3650.png"/><Relationship Id="rId746" Type="http://schemas.openxmlformats.org/officeDocument/2006/relationships/customXml" Target="../ink/ink3733.xml"/><Relationship Id="rId178" Type="http://schemas.openxmlformats.org/officeDocument/2006/relationships/customXml" Target="../ink/ink3449.xml"/><Relationship Id="rId301" Type="http://schemas.openxmlformats.org/officeDocument/2006/relationships/image" Target="../media/image3532.png"/><Relationship Id="rId82" Type="http://schemas.openxmlformats.org/officeDocument/2006/relationships/customXml" Target="../ink/ink3401.xml"/><Relationship Id="rId385" Type="http://schemas.openxmlformats.org/officeDocument/2006/relationships/image" Target="../media/image3573.png"/><Relationship Id="rId592" Type="http://schemas.openxmlformats.org/officeDocument/2006/relationships/customXml" Target="../ink/ink3656.xml"/><Relationship Id="rId606" Type="http://schemas.openxmlformats.org/officeDocument/2006/relationships/customXml" Target="../ink/ink3663.xml"/><Relationship Id="rId245" Type="http://schemas.openxmlformats.org/officeDocument/2006/relationships/image" Target="../media/image3504.png"/><Relationship Id="rId452" Type="http://schemas.openxmlformats.org/officeDocument/2006/relationships/customXml" Target="../ink/ink3586.xml"/><Relationship Id="rId105" Type="http://schemas.openxmlformats.org/officeDocument/2006/relationships/image" Target="../media/image3434.png"/><Relationship Id="rId312" Type="http://schemas.openxmlformats.org/officeDocument/2006/relationships/customXml" Target="../ink/ink3516.xml"/><Relationship Id="rId757" Type="http://schemas.openxmlformats.org/officeDocument/2006/relationships/image" Target="../media/image3759.png"/><Relationship Id="rId93" Type="http://schemas.openxmlformats.org/officeDocument/2006/relationships/image" Target="../media/image3428.png"/><Relationship Id="rId189" Type="http://schemas.openxmlformats.org/officeDocument/2006/relationships/image" Target="../media/image3476.png"/><Relationship Id="rId396" Type="http://schemas.openxmlformats.org/officeDocument/2006/relationships/customXml" Target="../ink/ink3558.xml"/><Relationship Id="rId617" Type="http://schemas.openxmlformats.org/officeDocument/2006/relationships/image" Target="../media/image3689.png"/><Relationship Id="rId256" Type="http://schemas.openxmlformats.org/officeDocument/2006/relationships/customXml" Target="../ink/ink3488.xml"/><Relationship Id="rId463" Type="http://schemas.openxmlformats.org/officeDocument/2006/relationships/image" Target="../media/image3612.png"/><Relationship Id="rId670" Type="http://schemas.openxmlformats.org/officeDocument/2006/relationships/customXml" Target="../ink/ink3695.xml"/><Relationship Id="rId116" Type="http://schemas.openxmlformats.org/officeDocument/2006/relationships/customXml" Target="../ink/ink3418.xml"/><Relationship Id="rId323" Type="http://schemas.openxmlformats.org/officeDocument/2006/relationships/image" Target="../media/image3543.png"/><Relationship Id="rId530" Type="http://schemas.openxmlformats.org/officeDocument/2006/relationships/customXml" Target="../ink/ink3625.xml"/><Relationship Id="rId768" Type="http://schemas.openxmlformats.org/officeDocument/2006/relationships/customXml" Target="../ink/ink3744.xml"/><Relationship Id="rId20" Type="http://schemas.openxmlformats.org/officeDocument/2006/relationships/customXml" Target="../ink/ink3370.xml"/><Relationship Id="rId628" Type="http://schemas.openxmlformats.org/officeDocument/2006/relationships/customXml" Target="../ink/ink3674.xml"/><Relationship Id="rId267" Type="http://schemas.openxmlformats.org/officeDocument/2006/relationships/image" Target="../media/image3515.png"/><Relationship Id="rId474" Type="http://schemas.openxmlformats.org/officeDocument/2006/relationships/customXml" Target="../ink/ink3597.xml"/><Relationship Id="rId127" Type="http://schemas.openxmlformats.org/officeDocument/2006/relationships/image" Target="../media/image3445.png"/><Relationship Id="rId681" Type="http://schemas.openxmlformats.org/officeDocument/2006/relationships/image" Target="../media/image3721.png"/><Relationship Id="rId779" Type="http://schemas.openxmlformats.org/officeDocument/2006/relationships/image" Target="../media/image3770.png"/><Relationship Id="rId31" Type="http://schemas.openxmlformats.org/officeDocument/2006/relationships/image" Target="../media/image3398.png"/><Relationship Id="rId334" Type="http://schemas.openxmlformats.org/officeDocument/2006/relationships/customXml" Target="../ink/ink3527.xml"/><Relationship Id="rId541" Type="http://schemas.openxmlformats.org/officeDocument/2006/relationships/image" Target="../media/image3651.png"/><Relationship Id="rId639" Type="http://schemas.openxmlformats.org/officeDocument/2006/relationships/image" Target="../media/image3700.png"/><Relationship Id="rId180" Type="http://schemas.openxmlformats.org/officeDocument/2006/relationships/customXml" Target="../ink/ink3450.xml"/><Relationship Id="rId278" Type="http://schemas.openxmlformats.org/officeDocument/2006/relationships/customXml" Target="../ink/ink3499.xml"/><Relationship Id="rId401" Type="http://schemas.openxmlformats.org/officeDocument/2006/relationships/image" Target="../media/image3581.png"/><Relationship Id="rId485" Type="http://schemas.openxmlformats.org/officeDocument/2006/relationships/image" Target="../media/image3623.png"/><Relationship Id="rId692" Type="http://schemas.openxmlformats.org/officeDocument/2006/relationships/customXml" Target="../ink/ink3706.xml"/><Relationship Id="rId706" Type="http://schemas.openxmlformats.org/officeDocument/2006/relationships/customXml" Target="../ink/ink3713.xml"/><Relationship Id="rId42" Type="http://schemas.openxmlformats.org/officeDocument/2006/relationships/customXml" Target="../ink/ink3381.xml"/><Relationship Id="rId138" Type="http://schemas.openxmlformats.org/officeDocument/2006/relationships/customXml" Target="../ink/ink3429.xml"/><Relationship Id="rId345" Type="http://schemas.openxmlformats.org/officeDocument/2006/relationships/image" Target="../media/image3553.png"/><Relationship Id="rId552" Type="http://schemas.openxmlformats.org/officeDocument/2006/relationships/customXml" Target="../ink/ink3636.xml"/><Relationship Id="rId191" Type="http://schemas.openxmlformats.org/officeDocument/2006/relationships/image" Target="../media/image3477.png"/><Relationship Id="rId205" Type="http://schemas.openxmlformats.org/officeDocument/2006/relationships/image" Target="../media/image3484.png"/><Relationship Id="rId412" Type="http://schemas.openxmlformats.org/officeDocument/2006/relationships/customXml" Target="../ink/ink3566.xml"/><Relationship Id="rId289" Type="http://schemas.openxmlformats.org/officeDocument/2006/relationships/image" Target="../media/image3526.png"/><Relationship Id="rId496" Type="http://schemas.openxmlformats.org/officeDocument/2006/relationships/customXml" Target="../ink/ink3608.xml"/><Relationship Id="rId717" Type="http://schemas.openxmlformats.org/officeDocument/2006/relationships/image" Target="../media/image3739.png"/><Relationship Id="rId53" Type="http://schemas.openxmlformats.org/officeDocument/2006/relationships/image" Target="../media/image3409.png"/><Relationship Id="rId149" Type="http://schemas.openxmlformats.org/officeDocument/2006/relationships/image" Target="../media/image3456.png"/><Relationship Id="rId356" Type="http://schemas.openxmlformats.org/officeDocument/2006/relationships/customXml" Target="../ink/ink3538.xml"/><Relationship Id="rId563" Type="http://schemas.openxmlformats.org/officeDocument/2006/relationships/image" Target="../media/image3662.png"/><Relationship Id="rId770" Type="http://schemas.openxmlformats.org/officeDocument/2006/relationships/customXml" Target="../ink/ink3745.xml"/><Relationship Id="rId216" Type="http://schemas.openxmlformats.org/officeDocument/2006/relationships/customXml" Target="../ink/ink3468.xml"/><Relationship Id="rId423" Type="http://schemas.openxmlformats.org/officeDocument/2006/relationships/image" Target="../media/image3592.png"/><Relationship Id="rId630" Type="http://schemas.openxmlformats.org/officeDocument/2006/relationships/customXml" Target="../ink/ink3675.xml"/><Relationship Id="rId728" Type="http://schemas.openxmlformats.org/officeDocument/2006/relationships/customXml" Target="../ink/ink3724.xml"/><Relationship Id="rId64" Type="http://schemas.openxmlformats.org/officeDocument/2006/relationships/customXml" Target="../ink/ink3392.xml"/><Relationship Id="rId367" Type="http://schemas.openxmlformats.org/officeDocument/2006/relationships/image" Target="../media/image3564.png"/><Relationship Id="rId574" Type="http://schemas.openxmlformats.org/officeDocument/2006/relationships/customXml" Target="../ink/ink3647.xml"/><Relationship Id="rId171" Type="http://schemas.openxmlformats.org/officeDocument/2006/relationships/image" Target="../media/image3467.png"/><Relationship Id="rId227" Type="http://schemas.openxmlformats.org/officeDocument/2006/relationships/image" Target="../media/image3495.png"/><Relationship Id="rId781" Type="http://schemas.openxmlformats.org/officeDocument/2006/relationships/image" Target="../media/image3771.png"/><Relationship Id="rId269" Type="http://schemas.openxmlformats.org/officeDocument/2006/relationships/image" Target="../media/image3516.png"/><Relationship Id="rId434" Type="http://schemas.openxmlformats.org/officeDocument/2006/relationships/customXml" Target="../ink/ink3577.xml"/><Relationship Id="rId476" Type="http://schemas.openxmlformats.org/officeDocument/2006/relationships/customXml" Target="../ink/ink3598.xml"/><Relationship Id="rId641" Type="http://schemas.openxmlformats.org/officeDocument/2006/relationships/image" Target="../media/image3701.png"/><Relationship Id="rId683" Type="http://schemas.openxmlformats.org/officeDocument/2006/relationships/image" Target="../media/image3722.png"/><Relationship Id="rId739" Type="http://schemas.openxmlformats.org/officeDocument/2006/relationships/image" Target="../media/image3750.png"/><Relationship Id="rId33" Type="http://schemas.openxmlformats.org/officeDocument/2006/relationships/image" Target="../media/image3399.png"/><Relationship Id="rId129" Type="http://schemas.openxmlformats.org/officeDocument/2006/relationships/image" Target="../media/image3446.png"/><Relationship Id="rId280" Type="http://schemas.openxmlformats.org/officeDocument/2006/relationships/customXml" Target="../ink/ink3500.xml"/><Relationship Id="rId336" Type="http://schemas.openxmlformats.org/officeDocument/2006/relationships/customXml" Target="../ink/ink3528.xml"/><Relationship Id="rId501" Type="http://schemas.openxmlformats.org/officeDocument/2006/relationships/image" Target="../media/image3631.png"/><Relationship Id="rId543" Type="http://schemas.openxmlformats.org/officeDocument/2006/relationships/image" Target="../media/image3652.png"/><Relationship Id="rId75" Type="http://schemas.openxmlformats.org/officeDocument/2006/relationships/image" Target="../media/image3419.png"/><Relationship Id="rId140" Type="http://schemas.openxmlformats.org/officeDocument/2006/relationships/customXml" Target="../ink/ink3430.xml"/><Relationship Id="rId182" Type="http://schemas.openxmlformats.org/officeDocument/2006/relationships/customXml" Target="../ink/ink3451.xml"/><Relationship Id="rId378" Type="http://schemas.openxmlformats.org/officeDocument/2006/relationships/customXml" Target="../ink/ink3549.xml"/><Relationship Id="rId403" Type="http://schemas.openxmlformats.org/officeDocument/2006/relationships/image" Target="../media/image3582.png"/><Relationship Id="rId585" Type="http://schemas.openxmlformats.org/officeDocument/2006/relationships/image" Target="../media/image3673.png"/><Relationship Id="rId750" Type="http://schemas.openxmlformats.org/officeDocument/2006/relationships/customXml" Target="../ink/ink3735.xml"/><Relationship Id="rId792" Type="http://schemas.openxmlformats.org/officeDocument/2006/relationships/customXml" Target="../ink/ink3756.xml"/><Relationship Id="rId6" Type="http://schemas.openxmlformats.org/officeDocument/2006/relationships/customXml" Target="../ink/ink3363.xml"/><Relationship Id="rId238" Type="http://schemas.openxmlformats.org/officeDocument/2006/relationships/customXml" Target="../ink/ink3479.xml"/><Relationship Id="rId445" Type="http://schemas.openxmlformats.org/officeDocument/2006/relationships/image" Target="../media/image3603.png"/><Relationship Id="rId487" Type="http://schemas.openxmlformats.org/officeDocument/2006/relationships/image" Target="../media/image3624.png"/><Relationship Id="rId610" Type="http://schemas.openxmlformats.org/officeDocument/2006/relationships/customXml" Target="../ink/ink3665.xml"/><Relationship Id="rId652" Type="http://schemas.openxmlformats.org/officeDocument/2006/relationships/customXml" Target="../ink/ink3686.xml"/><Relationship Id="rId694" Type="http://schemas.openxmlformats.org/officeDocument/2006/relationships/customXml" Target="../ink/ink3707.xml"/><Relationship Id="rId708" Type="http://schemas.openxmlformats.org/officeDocument/2006/relationships/customXml" Target="../ink/ink3714.xml"/><Relationship Id="rId291" Type="http://schemas.openxmlformats.org/officeDocument/2006/relationships/image" Target="../media/image3527.png"/><Relationship Id="rId305" Type="http://schemas.openxmlformats.org/officeDocument/2006/relationships/image" Target="../media/image3534.png"/><Relationship Id="rId347" Type="http://schemas.openxmlformats.org/officeDocument/2006/relationships/image" Target="../media/image3554.png"/><Relationship Id="rId512" Type="http://schemas.openxmlformats.org/officeDocument/2006/relationships/customXml" Target="../ink/ink3616.xml"/><Relationship Id="rId44" Type="http://schemas.openxmlformats.org/officeDocument/2006/relationships/customXml" Target="../ink/ink3382.xml"/><Relationship Id="rId86" Type="http://schemas.openxmlformats.org/officeDocument/2006/relationships/customXml" Target="../ink/ink3403.xml"/><Relationship Id="rId151" Type="http://schemas.openxmlformats.org/officeDocument/2006/relationships/image" Target="../media/image3457.png"/><Relationship Id="rId389" Type="http://schemas.openxmlformats.org/officeDocument/2006/relationships/image" Target="../media/image3575.png"/><Relationship Id="rId554" Type="http://schemas.openxmlformats.org/officeDocument/2006/relationships/customXml" Target="../ink/ink3637.xml"/><Relationship Id="rId596" Type="http://schemas.openxmlformats.org/officeDocument/2006/relationships/customXml" Target="../ink/ink3658.xml"/><Relationship Id="rId761" Type="http://schemas.openxmlformats.org/officeDocument/2006/relationships/image" Target="../media/image3761.png"/><Relationship Id="rId193" Type="http://schemas.openxmlformats.org/officeDocument/2006/relationships/image" Target="../media/image3478.png"/><Relationship Id="rId207" Type="http://schemas.openxmlformats.org/officeDocument/2006/relationships/image" Target="../media/image3485.png"/><Relationship Id="rId249" Type="http://schemas.openxmlformats.org/officeDocument/2006/relationships/image" Target="../media/image3506.png"/><Relationship Id="rId414" Type="http://schemas.openxmlformats.org/officeDocument/2006/relationships/customXml" Target="../ink/ink3567.xml"/><Relationship Id="rId456" Type="http://schemas.openxmlformats.org/officeDocument/2006/relationships/customXml" Target="../ink/ink3588.xml"/><Relationship Id="rId498" Type="http://schemas.openxmlformats.org/officeDocument/2006/relationships/customXml" Target="../ink/ink3609.xml"/><Relationship Id="rId621" Type="http://schemas.openxmlformats.org/officeDocument/2006/relationships/image" Target="../media/image3691.png"/><Relationship Id="rId663" Type="http://schemas.openxmlformats.org/officeDocument/2006/relationships/image" Target="../media/image3712.png"/><Relationship Id="rId13" Type="http://schemas.openxmlformats.org/officeDocument/2006/relationships/image" Target="../media/image3389.png"/><Relationship Id="rId109" Type="http://schemas.openxmlformats.org/officeDocument/2006/relationships/image" Target="../media/image3436.png"/><Relationship Id="rId260" Type="http://schemas.openxmlformats.org/officeDocument/2006/relationships/customXml" Target="../ink/ink3490.xml"/><Relationship Id="rId316" Type="http://schemas.openxmlformats.org/officeDocument/2006/relationships/customXml" Target="../ink/ink3518.xml"/><Relationship Id="rId523" Type="http://schemas.openxmlformats.org/officeDocument/2006/relationships/image" Target="../media/image3642.png"/><Relationship Id="rId719" Type="http://schemas.openxmlformats.org/officeDocument/2006/relationships/image" Target="../media/image3740.png"/><Relationship Id="rId55" Type="http://schemas.openxmlformats.org/officeDocument/2006/relationships/image" Target="../media/image3410.png"/><Relationship Id="rId97" Type="http://schemas.openxmlformats.org/officeDocument/2006/relationships/image" Target="../media/image3430.png"/><Relationship Id="rId120" Type="http://schemas.openxmlformats.org/officeDocument/2006/relationships/customXml" Target="../ink/ink3420.xml"/><Relationship Id="rId358" Type="http://schemas.openxmlformats.org/officeDocument/2006/relationships/customXml" Target="../ink/ink3539.xml"/><Relationship Id="rId565" Type="http://schemas.openxmlformats.org/officeDocument/2006/relationships/image" Target="../media/image3663.png"/><Relationship Id="rId730" Type="http://schemas.openxmlformats.org/officeDocument/2006/relationships/customXml" Target="../ink/ink3725.xml"/><Relationship Id="rId772" Type="http://schemas.openxmlformats.org/officeDocument/2006/relationships/customXml" Target="../ink/ink3746.xml"/><Relationship Id="rId162" Type="http://schemas.openxmlformats.org/officeDocument/2006/relationships/customXml" Target="../ink/ink3441.xml"/><Relationship Id="rId218" Type="http://schemas.openxmlformats.org/officeDocument/2006/relationships/customXml" Target="../ink/ink3469.xml"/><Relationship Id="rId425" Type="http://schemas.openxmlformats.org/officeDocument/2006/relationships/image" Target="../media/image3593.png"/><Relationship Id="rId467" Type="http://schemas.openxmlformats.org/officeDocument/2006/relationships/image" Target="../media/image3614.png"/><Relationship Id="rId632" Type="http://schemas.openxmlformats.org/officeDocument/2006/relationships/customXml" Target="../ink/ink3676.xml"/><Relationship Id="rId271" Type="http://schemas.openxmlformats.org/officeDocument/2006/relationships/image" Target="../media/image3517.png"/><Relationship Id="rId674" Type="http://schemas.openxmlformats.org/officeDocument/2006/relationships/customXml" Target="../ink/ink3697.xml"/><Relationship Id="rId24" Type="http://schemas.openxmlformats.org/officeDocument/2006/relationships/customXml" Target="../ink/ink3372.xml"/><Relationship Id="rId66" Type="http://schemas.openxmlformats.org/officeDocument/2006/relationships/customXml" Target="../ink/ink3393.xml"/><Relationship Id="rId131" Type="http://schemas.openxmlformats.org/officeDocument/2006/relationships/image" Target="../media/image3447.png"/><Relationship Id="rId327" Type="http://schemas.openxmlformats.org/officeDocument/2006/relationships/image" Target="../media/image3545.png"/><Relationship Id="rId369" Type="http://schemas.openxmlformats.org/officeDocument/2006/relationships/image" Target="../media/image3565.png"/><Relationship Id="rId534" Type="http://schemas.openxmlformats.org/officeDocument/2006/relationships/customXml" Target="../ink/ink3627.xml"/><Relationship Id="rId576" Type="http://schemas.openxmlformats.org/officeDocument/2006/relationships/customXml" Target="../ink/ink3648.xml"/><Relationship Id="rId741" Type="http://schemas.openxmlformats.org/officeDocument/2006/relationships/image" Target="../media/image3751.png"/><Relationship Id="rId783" Type="http://schemas.openxmlformats.org/officeDocument/2006/relationships/image" Target="../media/image3772.png"/><Relationship Id="rId173" Type="http://schemas.openxmlformats.org/officeDocument/2006/relationships/image" Target="../media/image3468.png"/><Relationship Id="rId229" Type="http://schemas.openxmlformats.org/officeDocument/2006/relationships/image" Target="../media/image3496.png"/><Relationship Id="rId380" Type="http://schemas.openxmlformats.org/officeDocument/2006/relationships/customXml" Target="../ink/ink3550.xml"/><Relationship Id="rId436" Type="http://schemas.openxmlformats.org/officeDocument/2006/relationships/customXml" Target="../ink/ink3578.xml"/><Relationship Id="rId601" Type="http://schemas.openxmlformats.org/officeDocument/2006/relationships/image" Target="../media/image3681.png"/><Relationship Id="rId643" Type="http://schemas.openxmlformats.org/officeDocument/2006/relationships/image" Target="../media/image3702.png"/><Relationship Id="rId240" Type="http://schemas.openxmlformats.org/officeDocument/2006/relationships/customXml" Target="../ink/ink3480.xml"/><Relationship Id="rId478" Type="http://schemas.openxmlformats.org/officeDocument/2006/relationships/customXml" Target="../ink/ink3599.xml"/><Relationship Id="rId685" Type="http://schemas.openxmlformats.org/officeDocument/2006/relationships/image" Target="../media/image3723.png"/><Relationship Id="rId35" Type="http://schemas.openxmlformats.org/officeDocument/2006/relationships/image" Target="../media/image3400.png"/><Relationship Id="rId77" Type="http://schemas.openxmlformats.org/officeDocument/2006/relationships/image" Target="../media/image3420.png"/><Relationship Id="rId100" Type="http://schemas.openxmlformats.org/officeDocument/2006/relationships/customXml" Target="../ink/ink3410.xml"/><Relationship Id="rId282" Type="http://schemas.openxmlformats.org/officeDocument/2006/relationships/customXml" Target="../ink/ink3501.xml"/><Relationship Id="rId338" Type="http://schemas.openxmlformats.org/officeDocument/2006/relationships/customXml" Target="../ink/ink3529.xml"/><Relationship Id="rId503" Type="http://schemas.openxmlformats.org/officeDocument/2006/relationships/image" Target="../media/image3632.png"/><Relationship Id="rId545" Type="http://schemas.openxmlformats.org/officeDocument/2006/relationships/image" Target="../media/image3653.png"/><Relationship Id="rId587" Type="http://schemas.openxmlformats.org/officeDocument/2006/relationships/image" Target="../media/image3674.png"/><Relationship Id="rId710" Type="http://schemas.openxmlformats.org/officeDocument/2006/relationships/customXml" Target="../ink/ink3715.xml"/><Relationship Id="rId752" Type="http://schemas.openxmlformats.org/officeDocument/2006/relationships/customXml" Target="../ink/ink3736.xml"/><Relationship Id="rId8" Type="http://schemas.openxmlformats.org/officeDocument/2006/relationships/customXml" Target="../ink/ink3364.xml"/><Relationship Id="rId142" Type="http://schemas.openxmlformats.org/officeDocument/2006/relationships/customXml" Target="../ink/ink3431.xml"/><Relationship Id="rId184" Type="http://schemas.openxmlformats.org/officeDocument/2006/relationships/customXml" Target="../ink/ink3452.xml"/><Relationship Id="rId391" Type="http://schemas.openxmlformats.org/officeDocument/2006/relationships/image" Target="../media/image3576.png"/><Relationship Id="rId405" Type="http://schemas.openxmlformats.org/officeDocument/2006/relationships/image" Target="../media/image3583.png"/><Relationship Id="rId447" Type="http://schemas.openxmlformats.org/officeDocument/2006/relationships/image" Target="../media/image3604.png"/><Relationship Id="rId612" Type="http://schemas.openxmlformats.org/officeDocument/2006/relationships/customXml" Target="../ink/ink3666.xml"/><Relationship Id="rId794" Type="http://schemas.openxmlformats.org/officeDocument/2006/relationships/customXml" Target="../ink/ink3757.xml"/><Relationship Id="rId251" Type="http://schemas.openxmlformats.org/officeDocument/2006/relationships/image" Target="../media/image3507.png"/><Relationship Id="rId489" Type="http://schemas.openxmlformats.org/officeDocument/2006/relationships/image" Target="../media/image3625.png"/><Relationship Id="rId654" Type="http://schemas.openxmlformats.org/officeDocument/2006/relationships/customXml" Target="../ink/ink3687.xml"/><Relationship Id="rId696" Type="http://schemas.openxmlformats.org/officeDocument/2006/relationships/customXml" Target="../ink/ink3708.xml"/><Relationship Id="rId46" Type="http://schemas.openxmlformats.org/officeDocument/2006/relationships/customXml" Target="../ink/ink3383.xml"/><Relationship Id="rId293" Type="http://schemas.openxmlformats.org/officeDocument/2006/relationships/image" Target="../media/image3528.png"/><Relationship Id="rId307" Type="http://schemas.openxmlformats.org/officeDocument/2006/relationships/image" Target="../media/image3535.png"/><Relationship Id="rId349" Type="http://schemas.openxmlformats.org/officeDocument/2006/relationships/image" Target="../media/image3555.png"/><Relationship Id="rId514" Type="http://schemas.openxmlformats.org/officeDocument/2006/relationships/customXml" Target="../ink/ink3617.xml"/><Relationship Id="rId556" Type="http://schemas.openxmlformats.org/officeDocument/2006/relationships/customXml" Target="../ink/ink3638.xml"/><Relationship Id="rId721" Type="http://schemas.openxmlformats.org/officeDocument/2006/relationships/image" Target="../media/image3741.png"/><Relationship Id="rId763" Type="http://schemas.openxmlformats.org/officeDocument/2006/relationships/image" Target="../media/image3762.png"/><Relationship Id="rId88" Type="http://schemas.openxmlformats.org/officeDocument/2006/relationships/customXml" Target="../ink/ink3404.xml"/><Relationship Id="rId111" Type="http://schemas.openxmlformats.org/officeDocument/2006/relationships/image" Target="../media/image3437.png"/><Relationship Id="rId153" Type="http://schemas.openxmlformats.org/officeDocument/2006/relationships/image" Target="../media/image3458.png"/><Relationship Id="rId195" Type="http://schemas.openxmlformats.org/officeDocument/2006/relationships/image" Target="../media/image3479.png"/><Relationship Id="rId209" Type="http://schemas.openxmlformats.org/officeDocument/2006/relationships/image" Target="../media/image3486.png"/><Relationship Id="rId360" Type="http://schemas.openxmlformats.org/officeDocument/2006/relationships/customXml" Target="../ink/ink3540.xml"/><Relationship Id="rId416" Type="http://schemas.openxmlformats.org/officeDocument/2006/relationships/customXml" Target="../ink/ink3568.xml"/><Relationship Id="rId598" Type="http://schemas.openxmlformats.org/officeDocument/2006/relationships/customXml" Target="../ink/ink3659.xml"/><Relationship Id="rId220" Type="http://schemas.openxmlformats.org/officeDocument/2006/relationships/customXml" Target="../ink/ink3470.xml"/><Relationship Id="rId458" Type="http://schemas.openxmlformats.org/officeDocument/2006/relationships/customXml" Target="../ink/ink3589.xml"/><Relationship Id="rId623" Type="http://schemas.openxmlformats.org/officeDocument/2006/relationships/image" Target="../media/image3692.png"/><Relationship Id="rId665" Type="http://schemas.openxmlformats.org/officeDocument/2006/relationships/image" Target="../media/image3713.png"/><Relationship Id="rId15" Type="http://schemas.openxmlformats.org/officeDocument/2006/relationships/image" Target="../media/image3390.png"/><Relationship Id="rId57" Type="http://schemas.openxmlformats.org/officeDocument/2006/relationships/image" Target="../media/image3411.png"/><Relationship Id="rId262" Type="http://schemas.openxmlformats.org/officeDocument/2006/relationships/customXml" Target="../ink/ink3491.xml"/><Relationship Id="rId318" Type="http://schemas.openxmlformats.org/officeDocument/2006/relationships/customXml" Target="../ink/ink3519.xml"/><Relationship Id="rId525" Type="http://schemas.openxmlformats.org/officeDocument/2006/relationships/image" Target="../media/image3643.png"/><Relationship Id="rId567" Type="http://schemas.openxmlformats.org/officeDocument/2006/relationships/image" Target="../media/image3664.png"/><Relationship Id="rId732" Type="http://schemas.openxmlformats.org/officeDocument/2006/relationships/customXml" Target="../ink/ink3726.xml"/><Relationship Id="rId99" Type="http://schemas.openxmlformats.org/officeDocument/2006/relationships/image" Target="../media/image3431.png"/><Relationship Id="rId122" Type="http://schemas.openxmlformats.org/officeDocument/2006/relationships/customXml" Target="../ink/ink3421.xml"/><Relationship Id="rId164" Type="http://schemas.openxmlformats.org/officeDocument/2006/relationships/customXml" Target="../ink/ink3442.xml"/><Relationship Id="rId371" Type="http://schemas.openxmlformats.org/officeDocument/2006/relationships/image" Target="../media/image3566.png"/><Relationship Id="rId774" Type="http://schemas.openxmlformats.org/officeDocument/2006/relationships/customXml" Target="../ink/ink3747.xml"/><Relationship Id="rId427" Type="http://schemas.openxmlformats.org/officeDocument/2006/relationships/image" Target="../media/image3594.png"/><Relationship Id="rId469" Type="http://schemas.openxmlformats.org/officeDocument/2006/relationships/image" Target="../media/image3615.png"/><Relationship Id="rId634" Type="http://schemas.openxmlformats.org/officeDocument/2006/relationships/customXml" Target="../ink/ink3677.xml"/><Relationship Id="rId676" Type="http://schemas.openxmlformats.org/officeDocument/2006/relationships/customXml" Target="../ink/ink3698.xml"/><Relationship Id="rId26" Type="http://schemas.openxmlformats.org/officeDocument/2006/relationships/customXml" Target="../ink/ink3373.xml"/><Relationship Id="rId231" Type="http://schemas.openxmlformats.org/officeDocument/2006/relationships/image" Target="../media/image3497.png"/><Relationship Id="rId273" Type="http://schemas.openxmlformats.org/officeDocument/2006/relationships/image" Target="../media/image3518.png"/><Relationship Id="rId329" Type="http://schemas.openxmlformats.org/officeDocument/2006/relationships/image" Target="../media/image3546.png"/><Relationship Id="rId480" Type="http://schemas.openxmlformats.org/officeDocument/2006/relationships/customXml" Target="../ink/ink3600.xml"/><Relationship Id="rId536" Type="http://schemas.openxmlformats.org/officeDocument/2006/relationships/customXml" Target="../ink/ink3628.xml"/><Relationship Id="rId701" Type="http://schemas.openxmlformats.org/officeDocument/2006/relationships/image" Target="../media/image3731.png"/><Relationship Id="rId68" Type="http://schemas.openxmlformats.org/officeDocument/2006/relationships/customXml" Target="../ink/ink3394.xml"/><Relationship Id="rId133" Type="http://schemas.openxmlformats.org/officeDocument/2006/relationships/image" Target="../media/image3448.png"/><Relationship Id="rId175" Type="http://schemas.openxmlformats.org/officeDocument/2006/relationships/image" Target="../media/image3469.png"/><Relationship Id="rId340" Type="http://schemas.openxmlformats.org/officeDocument/2006/relationships/customXml" Target="../ink/ink3530.xml"/><Relationship Id="rId578" Type="http://schemas.openxmlformats.org/officeDocument/2006/relationships/customXml" Target="../ink/ink3649.xml"/><Relationship Id="rId743" Type="http://schemas.openxmlformats.org/officeDocument/2006/relationships/image" Target="../media/image3752.png"/><Relationship Id="rId785" Type="http://schemas.openxmlformats.org/officeDocument/2006/relationships/image" Target="../media/image3773.png"/><Relationship Id="rId200" Type="http://schemas.openxmlformats.org/officeDocument/2006/relationships/customXml" Target="../ink/ink3460.xml"/><Relationship Id="rId382" Type="http://schemas.openxmlformats.org/officeDocument/2006/relationships/customXml" Target="../ink/ink3551.xml"/><Relationship Id="rId438" Type="http://schemas.openxmlformats.org/officeDocument/2006/relationships/customXml" Target="../ink/ink3579.xml"/><Relationship Id="rId603" Type="http://schemas.openxmlformats.org/officeDocument/2006/relationships/image" Target="../media/image3682.png"/><Relationship Id="rId645" Type="http://schemas.openxmlformats.org/officeDocument/2006/relationships/image" Target="../media/image3703.png"/><Relationship Id="rId687" Type="http://schemas.openxmlformats.org/officeDocument/2006/relationships/image" Target="../media/image3724.png"/><Relationship Id="rId242" Type="http://schemas.openxmlformats.org/officeDocument/2006/relationships/customXml" Target="../ink/ink3481.xml"/><Relationship Id="rId284" Type="http://schemas.openxmlformats.org/officeDocument/2006/relationships/customXml" Target="../ink/ink3502.xml"/><Relationship Id="rId491" Type="http://schemas.openxmlformats.org/officeDocument/2006/relationships/image" Target="../media/image3626.png"/><Relationship Id="rId505" Type="http://schemas.openxmlformats.org/officeDocument/2006/relationships/image" Target="../media/image3633.png"/><Relationship Id="rId712" Type="http://schemas.openxmlformats.org/officeDocument/2006/relationships/customXml" Target="../ink/ink3716.xml"/><Relationship Id="rId37" Type="http://schemas.openxmlformats.org/officeDocument/2006/relationships/image" Target="../media/image3401.png"/><Relationship Id="rId79" Type="http://schemas.openxmlformats.org/officeDocument/2006/relationships/image" Target="../media/image3421.png"/><Relationship Id="rId102" Type="http://schemas.openxmlformats.org/officeDocument/2006/relationships/customXml" Target="../ink/ink3411.xml"/><Relationship Id="rId144" Type="http://schemas.openxmlformats.org/officeDocument/2006/relationships/customXml" Target="../ink/ink3432.xml"/><Relationship Id="rId547" Type="http://schemas.openxmlformats.org/officeDocument/2006/relationships/image" Target="../media/image3654.png"/><Relationship Id="rId589" Type="http://schemas.openxmlformats.org/officeDocument/2006/relationships/image" Target="../media/image3675.png"/><Relationship Id="rId754" Type="http://schemas.openxmlformats.org/officeDocument/2006/relationships/customXml" Target="../ink/ink3737.xml"/><Relationship Id="rId796" Type="http://schemas.openxmlformats.org/officeDocument/2006/relationships/customXml" Target="../ink/ink3758.xml"/><Relationship Id="rId90" Type="http://schemas.openxmlformats.org/officeDocument/2006/relationships/customXml" Target="../ink/ink3405.xml"/><Relationship Id="rId186" Type="http://schemas.openxmlformats.org/officeDocument/2006/relationships/customXml" Target="../ink/ink3453.xml"/><Relationship Id="rId351" Type="http://schemas.openxmlformats.org/officeDocument/2006/relationships/image" Target="../media/image3556.png"/><Relationship Id="rId393" Type="http://schemas.openxmlformats.org/officeDocument/2006/relationships/image" Target="../media/image3577.png"/><Relationship Id="rId407" Type="http://schemas.openxmlformats.org/officeDocument/2006/relationships/image" Target="../media/image3584.png"/><Relationship Id="rId449" Type="http://schemas.openxmlformats.org/officeDocument/2006/relationships/image" Target="../media/image3605.png"/><Relationship Id="rId614" Type="http://schemas.openxmlformats.org/officeDocument/2006/relationships/customXml" Target="../ink/ink3667.xml"/><Relationship Id="rId656" Type="http://schemas.openxmlformats.org/officeDocument/2006/relationships/customXml" Target="../ink/ink3688.xml"/><Relationship Id="rId211" Type="http://schemas.openxmlformats.org/officeDocument/2006/relationships/image" Target="../media/image3487.png"/><Relationship Id="rId253" Type="http://schemas.openxmlformats.org/officeDocument/2006/relationships/image" Target="../media/image3508.png"/><Relationship Id="rId295" Type="http://schemas.openxmlformats.org/officeDocument/2006/relationships/image" Target="../media/image3529.png"/><Relationship Id="rId309" Type="http://schemas.openxmlformats.org/officeDocument/2006/relationships/image" Target="../media/image3536.png"/><Relationship Id="rId460" Type="http://schemas.openxmlformats.org/officeDocument/2006/relationships/customXml" Target="../ink/ink3590.xml"/><Relationship Id="rId516" Type="http://schemas.openxmlformats.org/officeDocument/2006/relationships/customXml" Target="../ink/ink3618.xml"/><Relationship Id="rId698" Type="http://schemas.openxmlformats.org/officeDocument/2006/relationships/customXml" Target="../ink/ink3709.xml"/><Relationship Id="rId48" Type="http://schemas.openxmlformats.org/officeDocument/2006/relationships/customXml" Target="../ink/ink3384.xml"/><Relationship Id="rId113" Type="http://schemas.openxmlformats.org/officeDocument/2006/relationships/image" Target="../media/image3438.png"/><Relationship Id="rId320" Type="http://schemas.openxmlformats.org/officeDocument/2006/relationships/customXml" Target="../ink/ink3520.xml"/><Relationship Id="rId558" Type="http://schemas.openxmlformats.org/officeDocument/2006/relationships/customXml" Target="../ink/ink3639.xml"/><Relationship Id="rId723" Type="http://schemas.openxmlformats.org/officeDocument/2006/relationships/image" Target="../media/image3742.png"/><Relationship Id="rId765" Type="http://schemas.openxmlformats.org/officeDocument/2006/relationships/image" Target="../media/image3763.png"/><Relationship Id="rId155" Type="http://schemas.openxmlformats.org/officeDocument/2006/relationships/image" Target="../media/image3459.png"/><Relationship Id="rId197" Type="http://schemas.openxmlformats.org/officeDocument/2006/relationships/image" Target="../media/image3480.png"/><Relationship Id="rId362" Type="http://schemas.openxmlformats.org/officeDocument/2006/relationships/customXml" Target="../ink/ink3541.xml"/><Relationship Id="rId418" Type="http://schemas.openxmlformats.org/officeDocument/2006/relationships/customXml" Target="../ink/ink3569.xml"/><Relationship Id="rId625" Type="http://schemas.openxmlformats.org/officeDocument/2006/relationships/image" Target="../media/image3693.png"/><Relationship Id="rId222" Type="http://schemas.openxmlformats.org/officeDocument/2006/relationships/customXml" Target="../ink/ink3471.xml"/><Relationship Id="rId264" Type="http://schemas.openxmlformats.org/officeDocument/2006/relationships/customXml" Target="../ink/ink3492.xml"/><Relationship Id="rId471" Type="http://schemas.openxmlformats.org/officeDocument/2006/relationships/image" Target="../media/image3616.png"/><Relationship Id="rId667" Type="http://schemas.openxmlformats.org/officeDocument/2006/relationships/image" Target="../media/image3714.png"/><Relationship Id="rId17" Type="http://schemas.openxmlformats.org/officeDocument/2006/relationships/image" Target="../media/image3391.png"/><Relationship Id="rId59" Type="http://schemas.openxmlformats.org/officeDocument/2006/relationships/image" Target="../media/image3412.png"/><Relationship Id="rId124" Type="http://schemas.openxmlformats.org/officeDocument/2006/relationships/customXml" Target="../ink/ink3422.xml"/><Relationship Id="rId527" Type="http://schemas.openxmlformats.org/officeDocument/2006/relationships/image" Target="../media/image3644.png"/><Relationship Id="rId569" Type="http://schemas.openxmlformats.org/officeDocument/2006/relationships/image" Target="../media/image3665.png"/><Relationship Id="rId734" Type="http://schemas.openxmlformats.org/officeDocument/2006/relationships/customXml" Target="../ink/ink3727.xml"/><Relationship Id="rId776" Type="http://schemas.openxmlformats.org/officeDocument/2006/relationships/customXml" Target="../ink/ink3748.xml"/><Relationship Id="rId70" Type="http://schemas.openxmlformats.org/officeDocument/2006/relationships/customXml" Target="../ink/ink3395.xml"/><Relationship Id="rId166" Type="http://schemas.openxmlformats.org/officeDocument/2006/relationships/customXml" Target="../ink/ink3443.xml"/><Relationship Id="rId331" Type="http://schemas.openxmlformats.org/officeDocument/2006/relationships/image" Target="../media/image3547.png"/><Relationship Id="rId373" Type="http://schemas.openxmlformats.org/officeDocument/2006/relationships/image" Target="../media/image3567.png"/><Relationship Id="rId429" Type="http://schemas.openxmlformats.org/officeDocument/2006/relationships/image" Target="../media/image3595.png"/><Relationship Id="rId580" Type="http://schemas.openxmlformats.org/officeDocument/2006/relationships/customXml" Target="../ink/ink3650.xml"/><Relationship Id="rId636" Type="http://schemas.openxmlformats.org/officeDocument/2006/relationships/customXml" Target="../ink/ink3678.xml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3498.png"/><Relationship Id="rId440" Type="http://schemas.openxmlformats.org/officeDocument/2006/relationships/customXml" Target="../ink/ink3580.xml"/><Relationship Id="rId678" Type="http://schemas.openxmlformats.org/officeDocument/2006/relationships/customXml" Target="../ink/ink3699.xml"/><Relationship Id="rId28" Type="http://schemas.openxmlformats.org/officeDocument/2006/relationships/customXml" Target="../ink/ink3374.xml"/><Relationship Id="rId275" Type="http://schemas.openxmlformats.org/officeDocument/2006/relationships/image" Target="../media/image3519.png"/><Relationship Id="rId300" Type="http://schemas.openxmlformats.org/officeDocument/2006/relationships/customXml" Target="../ink/ink3510.xml"/><Relationship Id="rId482" Type="http://schemas.openxmlformats.org/officeDocument/2006/relationships/customXml" Target="../ink/ink3601.xml"/><Relationship Id="rId538" Type="http://schemas.openxmlformats.org/officeDocument/2006/relationships/customXml" Target="../ink/ink3629.xml"/><Relationship Id="rId703" Type="http://schemas.openxmlformats.org/officeDocument/2006/relationships/image" Target="../media/image3732.png"/><Relationship Id="rId745" Type="http://schemas.openxmlformats.org/officeDocument/2006/relationships/image" Target="../media/image3753.png"/><Relationship Id="rId81" Type="http://schemas.openxmlformats.org/officeDocument/2006/relationships/image" Target="../media/image3422.png"/><Relationship Id="rId135" Type="http://schemas.openxmlformats.org/officeDocument/2006/relationships/image" Target="../media/image3449.png"/><Relationship Id="rId177" Type="http://schemas.openxmlformats.org/officeDocument/2006/relationships/image" Target="../media/image3470.png"/><Relationship Id="rId342" Type="http://schemas.openxmlformats.org/officeDocument/2006/relationships/customXml" Target="../ink/ink3531.xml"/><Relationship Id="rId384" Type="http://schemas.openxmlformats.org/officeDocument/2006/relationships/customXml" Target="../ink/ink3552.xml"/><Relationship Id="rId591" Type="http://schemas.openxmlformats.org/officeDocument/2006/relationships/image" Target="../media/image3676.png"/><Relationship Id="rId605" Type="http://schemas.openxmlformats.org/officeDocument/2006/relationships/image" Target="../media/image3683.png"/><Relationship Id="rId787" Type="http://schemas.openxmlformats.org/officeDocument/2006/relationships/image" Target="../media/image3774.png"/><Relationship Id="rId202" Type="http://schemas.openxmlformats.org/officeDocument/2006/relationships/customXml" Target="../ink/ink3461.xml"/><Relationship Id="rId244" Type="http://schemas.openxmlformats.org/officeDocument/2006/relationships/customXml" Target="../ink/ink3482.xml"/><Relationship Id="rId647" Type="http://schemas.openxmlformats.org/officeDocument/2006/relationships/image" Target="../media/image3704.png"/><Relationship Id="rId689" Type="http://schemas.openxmlformats.org/officeDocument/2006/relationships/image" Target="../media/image3725.png"/><Relationship Id="rId39" Type="http://schemas.openxmlformats.org/officeDocument/2006/relationships/image" Target="../media/image3402.png"/><Relationship Id="rId286" Type="http://schemas.openxmlformats.org/officeDocument/2006/relationships/customXml" Target="../ink/ink3503.xml"/><Relationship Id="rId451" Type="http://schemas.openxmlformats.org/officeDocument/2006/relationships/image" Target="../media/image3606.png"/><Relationship Id="rId493" Type="http://schemas.openxmlformats.org/officeDocument/2006/relationships/image" Target="../media/image3627.png"/><Relationship Id="rId507" Type="http://schemas.openxmlformats.org/officeDocument/2006/relationships/image" Target="../media/image3634.png"/><Relationship Id="rId549" Type="http://schemas.openxmlformats.org/officeDocument/2006/relationships/image" Target="../media/image3655.png"/><Relationship Id="rId714" Type="http://schemas.openxmlformats.org/officeDocument/2006/relationships/customXml" Target="../ink/ink3717.xml"/><Relationship Id="rId756" Type="http://schemas.openxmlformats.org/officeDocument/2006/relationships/customXml" Target="../ink/ink3738.xml"/><Relationship Id="rId50" Type="http://schemas.openxmlformats.org/officeDocument/2006/relationships/customXml" Target="../ink/ink3385.xml"/><Relationship Id="rId104" Type="http://schemas.openxmlformats.org/officeDocument/2006/relationships/customXml" Target="../ink/ink3412.xml"/><Relationship Id="rId146" Type="http://schemas.openxmlformats.org/officeDocument/2006/relationships/customXml" Target="../ink/ink3433.xml"/><Relationship Id="rId188" Type="http://schemas.openxmlformats.org/officeDocument/2006/relationships/customXml" Target="../ink/ink3454.xml"/><Relationship Id="rId311" Type="http://schemas.openxmlformats.org/officeDocument/2006/relationships/image" Target="../media/image3537.png"/><Relationship Id="rId353" Type="http://schemas.openxmlformats.org/officeDocument/2006/relationships/image" Target="../media/image3557.png"/><Relationship Id="rId395" Type="http://schemas.openxmlformats.org/officeDocument/2006/relationships/image" Target="../media/image3578.png"/><Relationship Id="rId409" Type="http://schemas.openxmlformats.org/officeDocument/2006/relationships/image" Target="../media/image3585.png"/><Relationship Id="rId560" Type="http://schemas.openxmlformats.org/officeDocument/2006/relationships/customXml" Target="../ink/ink3640.xml"/><Relationship Id="rId798" Type="http://schemas.openxmlformats.org/officeDocument/2006/relationships/customXml" Target="../ink/ink3759.xml"/><Relationship Id="rId92" Type="http://schemas.openxmlformats.org/officeDocument/2006/relationships/customXml" Target="../ink/ink3406.xml"/><Relationship Id="rId213" Type="http://schemas.openxmlformats.org/officeDocument/2006/relationships/image" Target="../media/image3488.png"/><Relationship Id="rId420" Type="http://schemas.openxmlformats.org/officeDocument/2006/relationships/customXml" Target="../ink/ink3570.xml"/><Relationship Id="rId616" Type="http://schemas.openxmlformats.org/officeDocument/2006/relationships/customXml" Target="../ink/ink3668.xml"/><Relationship Id="rId658" Type="http://schemas.openxmlformats.org/officeDocument/2006/relationships/customXml" Target="../ink/ink3689.xml"/><Relationship Id="rId255" Type="http://schemas.openxmlformats.org/officeDocument/2006/relationships/image" Target="../media/image3509.png"/><Relationship Id="rId297" Type="http://schemas.openxmlformats.org/officeDocument/2006/relationships/image" Target="../media/image3530.png"/><Relationship Id="rId462" Type="http://schemas.openxmlformats.org/officeDocument/2006/relationships/customXml" Target="../ink/ink3591.xml"/><Relationship Id="rId518" Type="http://schemas.openxmlformats.org/officeDocument/2006/relationships/customXml" Target="../ink/ink3619.xml"/><Relationship Id="rId725" Type="http://schemas.openxmlformats.org/officeDocument/2006/relationships/image" Target="../media/image3743.png"/><Relationship Id="rId115" Type="http://schemas.openxmlformats.org/officeDocument/2006/relationships/image" Target="../media/image3439.png"/><Relationship Id="rId157" Type="http://schemas.openxmlformats.org/officeDocument/2006/relationships/image" Target="../media/image3460.png"/><Relationship Id="rId322" Type="http://schemas.openxmlformats.org/officeDocument/2006/relationships/customXml" Target="../ink/ink3521.xml"/><Relationship Id="rId364" Type="http://schemas.openxmlformats.org/officeDocument/2006/relationships/customXml" Target="../ink/ink3542.xml"/><Relationship Id="rId767" Type="http://schemas.openxmlformats.org/officeDocument/2006/relationships/image" Target="../media/image3764.png"/><Relationship Id="rId61" Type="http://schemas.openxmlformats.org/officeDocument/2006/relationships/image" Target="../media/image2270.png"/><Relationship Id="rId199" Type="http://schemas.openxmlformats.org/officeDocument/2006/relationships/image" Target="../media/image3481.png"/><Relationship Id="rId571" Type="http://schemas.openxmlformats.org/officeDocument/2006/relationships/image" Target="../media/image3666.png"/><Relationship Id="rId627" Type="http://schemas.openxmlformats.org/officeDocument/2006/relationships/image" Target="../media/image3694.png"/><Relationship Id="rId669" Type="http://schemas.openxmlformats.org/officeDocument/2006/relationships/image" Target="../media/image3715.png"/><Relationship Id="rId19" Type="http://schemas.openxmlformats.org/officeDocument/2006/relationships/image" Target="../media/image3392.png"/><Relationship Id="rId224" Type="http://schemas.openxmlformats.org/officeDocument/2006/relationships/customXml" Target="../ink/ink3472.xml"/><Relationship Id="rId266" Type="http://schemas.openxmlformats.org/officeDocument/2006/relationships/customXml" Target="../ink/ink3493.xml"/><Relationship Id="rId431" Type="http://schemas.openxmlformats.org/officeDocument/2006/relationships/image" Target="../media/image3596.png"/><Relationship Id="rId473" Type="http://schemas.openxmlformats.org/officeDocument/2006/relationships/image" Target="../media/image3617.png"/><Relationship Id="rId529" Type="http://schemas.openxmlformats.org/officeDocument/2006/relationships/image" Target="../media/image3645.png"/><Relationship Id="rId680" Type="http://schemas.openxmlformats.org/officeDocument/2006/relationships/customXml" Target="../ink/ink3700.xml"/><Relationship Id="rId736" Type="http://schemas.openxmlformats.org/officeDocument/2006/relationships/customXml" Target="../ink/ink3728.xml"/><Relationship Id="rId30" Type="http://schemas.openxmlformats.org/officeDocument/2006/relationships/customXml" Target="../ink/ink3375.xml"/><Relationship Id="rId126" Type="http://schemas.openxmlformats.org/officeDocument/2006/relationships/customXml" Target="../ink/ink3423.xml"/><Relationship Id="rId168" Type="http://schemas.openxmlformats.org/officeDocument/2006/relationships/customXml" Target="../ink/ink3444.xml"/><Relationship Id="rId333" Type="http://schemas.openxmlformats.org/officeDocument/2006/relationships/image" Target="../media/image3548.png"/><Relationship Id="rId540" Type="http://schemas.openxmlformats.org/officeDocument/2006/relationships/customXml" Target="../ink/ink3630.xml"/><Relationship Id="rId778" Type="http://schemas.openxmlformats.org/officeDocument/2006/relationships/customXml" Target="../ink/ink3749.xml"/><Relationship Id="rId72" Type="http://schemas.openxmlformats.org/officeDocument/2006/relationships/customXml" Target="../ink/ink3396.xml"/><Relationship Id="rId375" Type="http://schemas.openxmlformats.org/officeDocument/2006/relationships/image" Target="../media/image3568.png"/><Relationship Id="rId582" Type="http://schemas.openxmlformats.org/officeDocument/2006/relationships/customXml" Target="../ink/ink3651.xml"/><Relationship Id="rId638" Type="http://schemas.openxmlformats.org/officeDocument/2006/relationships/customXml" Target="../ink/ink3679.xml"/><Relationship Id="rId3" Type="http://schemas.openxmlformats.org/officeDocument/2006/relationships/image" Target="../media/image3384.png"/><Relationship Id="rId235" Type="http://schemas.openxmlformats.org/officeDocument/2006/relationships/image" Target="../media/image3499.png"/><Relationship Id="rId277" Type="http://schemas.openxmlformats.org/officeDocument/2006/relationships/image" Target="../media/image3520.png"/><Relationship Id="rId400" Type="http://schemas.openxmlformats.org/officeDocument/2006/relationships/customXml" Target="../ink/ink3560.xml"/><Relationship Id="rId442" Type="http://schemas.openxmlformats.org/officeDocument/2006/relationships/customXml" Target="../ink/ink3581.xml"/><Relationship Id="rId484" Type="http://schemas.openxmlformats.org/officeDocument/2006/relationships/customXml" Target="../ink/ink3602.xml"/><Relationship Id="rId705" Type="http://schemas.openxmlformats.org/officeDocument/2006/relationships/image" Target="../media/image3733.png"/><Relationship Id="rId137" Type="http://schemas.openxmlformats.org/officeDocument/2006/relationships/image" Target="../media/image3450.png"/><Relationship Id="rId302" Type="http://schemas.openxmlformats.org/officeDocument/2006/relationships/customXml" Target="../ink/ink3511.xml"/><Relationship Id="rId344" Type="http://schemas.openxmlformats.org/officeDocument/2006/relationships/customXml" Target="../ink/ink3532.xml"/><Relationship Id="rId691" Type="http://schemas.openxmlformats.org/officeDocument/2006/relationships/image" Target="../media/image3726.png"/><Relationship Id="rId747" Type="http://schemas.openxmlformats.org/officeDocument/2006/relationships/image" Target="../media/image3754.png"/><Relationship Id="rId789" Type="http://schemas.openxmlformats.org/officeDocument/2006/relationships/image" Target="../media/image3775.png"/><Relationship Id="rId41" Type="http://schemas.openxmlformats.org/officeDocument/2006/relationships/image" Target="../media/image3403.png"/><Relationship Id="rId83" Type="http://schemas.openxmlformats.org/officeDocument/2006/relationships/image" Target="../media/image3423.png"/><Relationship Id="rId179" Type="http://schemas.openxmlformats.org/officeDocument/2006/relationships/image" Target="../media/image3471.png"/><Relationship Id="rId386" Type="http://schemas.openxmlformats.org/officeDocument/2006/relationships/customXml" Target="../ink/ink3553.xml"/><Relationship Id="rId551" Type="http://schemas.openxmlformats.org/officeDocument/2006/relationships/image" Target="../media/image3656.png"/><Relationship Id="rId593" Type="http://schemas.openxmlformats.org/officeDocument/2006/relationships/image" Target="../media/image3677.png"/><Relationship Id="rId607" Type="http://schemas.openxmlformats.org/officeDocument/2006/relationships/image" Target="../media/image3684.png"/><Relationship Id="rId649" Type="http://schemas.openxmlformats.org/officeDocument/2006/relationships/image" Target="../media/image3705.png"/><Relationship Id="rId190" Type="http://schemas.openxmlformats.org/officeDocument/2006/relationships/customXml" Target="../ink/ink3455.xml"/><Relationship Id="rId204" Type="http://schemas.openxmlformats.org/officeDocument/2006/relationships/customXml" Target="../ink/ink3462.xml"/><Relationship Id="rId246" Type="http://schemas.openxmlformats.org/officeDocument/2006/relationships/customXml" Target="../ink/ink3483.xml"/><Relationship Id="rId288" Type="http://schemas.openxmlformats.org/officeDocument/2006/relationships/customXml" Target="../ink/ink3504.xml"/><Relationship Id="rId411" Type="http://schemas.openxmlformats.org/officeDocument/2006/relationships/image" Target="../media/image3586.png"/><Relationship Id="rId453" Type="http://schemas.openxmlformats.org/officeDocument/2006/relationships/image" Target="../media/image3607.png"/><Relationship Id="rId509" Type="http://schemas.openxmlformats.org/officeDocument/2006/relationships/image" Target="../media/image3635.png"/><Relationship Id="rId660" Type="http://schemas.openxmlformats.org/officeDocument/2006/relationships/customXml" Target="../ink/ink3690.xml"/><Relationship Id="rId106" Type="http://schemas.openxmlformats.org/officeDocument/2006/relationships/customXml" Target="../ink/ink3413.xml"/><Relationship Id="rId313" Type="http://schemas.openxmlformats.org/officeDocument/2006/relationships/image" Target="../media/image3538.png"/><Relationship Id="rId495" Type="http://schemas.openxmlformats.org/officeDocument/2006/relationships/image" Target="../media/image3628.png"/><Relationship Id="rId716" Type="http://schemas.openxmlformats.org/officeDocument/2006/relationships/customXml" Target="../ink/ink3718.xml"/><Relationship Id="rId758" Type="http://schemas.openxmlformats.org/officeDocument/2006/relationships/customXml" Target="../ink/ink3739.xml"/><Relationship Id="rId10" Type="http://schemas.openxmlformats.org/officeDocument/2006/relationships/customXml" Target="../ink/ink3365.xml"/><Relationship Id="rId52" Type="http://schemas.openxmlformats.org/officeDocument/2006/relationships/customXml" Target="../ink/ink3386.xml"/><Relationship Id="rId94" Type="http://schemas.openxmlformats.org/officeDocument/2006/relationships/customXml" Target="../ink/ink3407.xml"/><Relationship Id="rId148" Type="http://schemas.openxmlformats.org/officeDocument/2006/relationships/customXml" Target="../ink/ink3434.xml"/><Relationship Id="rId355" Type="http://schemas.openxmlformats.org/officeDocument/2006/relationships/image" Target="../media/image3558.png"/><Relationship Id="rId397" Type="http://schemas.openxmlformats.org/officeDocument/2006/relationships/image" Target="../media/image3579.png"/><Relationship Id="rId520" Type="http://schemas.openxmlformats.org/officeDocument/2006/relationships/customXml" Target="../ink/ink3620.xml"/><Relationship Id="rId562" Type="http://schemas.openxmlformats.org/officeDocument/2006/relationships/customXml" Target="../ink/ink3641.xml"/><Relationship Id="rId618" Type="http://schemas.openxmlformats.org/officeDocument/2006/relationships/customXml" Target="../ink/ink3669.xml"/><Relationship Id="rId215" Type="http://schemas.openxmlformats.org/officeDocument/2006/relationships/image" Target="../media/image3489.png"/><Relationship Id="rId257" Type="http://schemas.openxmlformats.org/officeDocument/2006/relationships/image" Target="../media/image3510.png"/><Relationship Id="rId422" Type="http://schemas.openxmlformats.org/officeDocument/2006/relationships/customXml" Target="../ink/ink3571.xml"/><Relationship Id="rId464" Type="http://schemas.openxmlformats.org/officeDocument/2006/relationships/customXml" Target="../ink/ink3592.xml"/><Relationship Id="rId299" Type="http://schemas.openxmlformats.org/officeDocument/2006/relationships/image" Target="../media/image3531.png"/><Relationship Id="rId727" Type="http://schemas.openxmlformats.org/officeDocument/2006/relationships/image" Target="../media/image3744.png"/><Relationship Id="rId63" Type="http://schemas.openxmlformats.org/officeDocument/2006/relationships/image" Target="../media/image3413.png"/><Relationship Id="rId159" Type="http://schemas.openxmlformats.org/officeDocument/2006/relationships/image" Target="../media/image3461.png"/><Relationship Id="rId366" Type="http://schemas.openxmlformats.org/officeDocument/2006/relationships/customXml" Target="../ink/ink3543.xml"/><Relationship Id="rId573" Type="http://schemas.openxmlformats.org/officeDocument/2006/relationships/image" Target="../media/image3667.png"/><Relationship Id="rId780" Type="http://schemas.openxmlformats.org/officeDocument/2006/relationships/customXml" Target="../ink/ink3750.xml"/><Relationship Id="rId226" Type="http://schemas.openxmlformats.org/officeDocument/2006/relationships/customXml" Target="../ink/ink3473.xml"/><Relationship Id="rId433" Type="http://schemas.openxmlformats.org/officeDocument/2006/relationships/image" Target="../media/image3597.png"/><Relationship Id="rId640" Type="http://schemas.openxmlformats.org/officeDocument/2006/relationships/customXml" Target="../ink/ink3680.xml"/><Relationship Id="rId738" Type="http://schemas.openxmlformats.org/officeDocument/2006/relationships/customXml" Target="../ink/ink3729.xml"/><Relationship Id="rId74" Type="http://schemas.openxmlformats.org/officeDocument/2006/relationships/customXml" Target="../ink/ink3397.xml"/><Relationship Id="rId377" Type="http://schemas.openxmlformats.org/officeDocument/2006/relationships/image" Target="../media/image3569.png"/><Relationship Id="rId500" Type="http://schemas.openxmlformats.org/officeDocument/2006/relationships/customXml" Target="../ink/ink3610.xml"/><Relationship Id="rId584" Type="http://schemas.openxmlformats.org/officeDocument/2006/relationships/customXml" Target="../ink/ink3652.xml"/><Relationship Id="rId5" Type="http://schemas.openxmlformats.org/officeDocument/2006/relationships/image" Target="../media/image3385.png"/><Relationship Id="rId237" Type="http://schemas.openxmlformats.org/officeDocument/2006/relationships/image" Target="../media/image3500.png"/><Relationship Id="rId791" Type="http://schemas.openxmlformats.org/officeDocument/2006/relationships/image" Target="../media/image3776.png"/><Relationship Id="rId444" Type="http://schemas.openxmlformats.org/officeDocument/2006/relationships/customXml" Target="../ink/ink3582.xml"/><Relationship Id="rId651" Type="http://schemas.openxmlformats.org/officeDocument/2006/relationships/image" Target="../media/image3706.png"/><Relationship Id="rId749" Type="http://schemas.openxmlformats.org/officeDocument/2006/relationships/image" Target="../media/image3755.png"/><Relationship Id="rId290" Type="http://schemas.openxmlformats.org/officeDocument/2006/relationships/customXml" Target="../ink/ink3505.xml"/><Relationship Id="rId304" Type="http://schemas.openxmlformats.org/officeDocument/2006/relationships/customXml" Target="../ink/ink3512.xml"/><Relationship Id="rId388" Type="http://schemas.openxmlformats.org/officeDocument/2006/relationships/customXml" Target="../ink/ink3554.xml"/><Relationship Id="rId511" Type="http://schemas.openxmlformats.org/officeDocument/2006/relationships/image" Target="../media/image3636.png"/><Relationship Id="rId609" Type="http://schemas.openxmlformats.org/officeDocument/2006/relationships/image" Target="../media/image3685.png"/><Relationship Id="rId85" Type="http://schemas.openxmlformats.org/officeDocument/2006/relationships/image" Target="../media/image3424.png"/><Relationship Id="rId150" Type="http://schemas.openxmlformats.org/officeDocument/2006/relationships/customXml" Target="../ink/ink3435.xml"/><Relationship Id="rId595" Type="http://schemas.openxmlformats.org/officeDocument/2006/relationships/image" Target="../media/image3678.png"/><Relationship Id="rId248" Type="http://schemas.openxmlformats.org/officeDocument/2006/relationships/customXml" Target="../ink/ink3484.xml"/><Relationship Id="rId455" Type="http://schemas.openxmlformats.org/officeDocument/2006/relationships/image" Target="../media/image3608.png"/><Relationship Id="rId662" Type="http://schemas.openxmlformats.org/officeDocument/2006/relationships/customXml" Target="../ink/ink3691.xml"/><Relationship Id="rId12" Type="http://schemas.openxmlformats.org/officeDocument/2006/relationships/customXml" Target="../ink/ink3366.xml"/><Relationship Id="rId108" Type="http://schemas.openxmlformats.org/officeDocument/2006/relationships/customXml" Target="../ink/ink3414.xml"/><Relationship Id="rId315" Type="http://schemas.openxmlformats.org/officeDocument/2006/relationships/image" Target="../media/image3539.png"/><Relationship Id="rId522" Type="http://schemas.openxmlformats.org/officeDocument/2006/relationships/customXml" Target="../ink/ink3621.xml"/><Relationship Id="rId96" Type="http://schemas.openxmlformats.org/officeDocument/2006/relationships/customXml" Target="../ink/ink3408.xml"/><Relationship Id="rId161" Type="http://schemas.openxmlformats.org/officeDocument/2006/relationships/image" Target="../media/image3462.png"/><Relationship Id="rId399" Type="http://schemas.openxmlformats.org/officeDocument/2006/relationships/image" Target="../media/image3580.png"/><Relationship Id="rId259" Type="http://schemas.openxmlformats.org/officeDocument/2006/relationships/image" Target="../media/image3511.png"/><Relationship Id="rId466" Type="http://schemas.openxmlformats.org/officeDocument/2006/relationships/customXml" Target="../ink/ink3593.xml"/><Relationship Id="rId673" Type="http://schemas.openxmlformats.org/officeDocument/2006/relationships/image" Target="../media/image3717.png"/><Relationship Id="rId23" Type="http://schemas.openxmlformats.org/officeDocument/2006/relationships/image" Target="../media/image3394.png"/><Relationship Id="rId119" Type="http://schemas.openxmlformats.org/officeDocument/2006/relationships/image" Target="../media/image3441.png"/><Relationship Id="rId326" Type="http://schemas.openxmlformats.org/officeDocument/2006/relationships/customXml" Target="../ink/ink3523.xml"/><Relationship Id="rId533" Type="http://schemas.openxmlformats.org/officeDocument/2006/relationships/image" Target="../media/image3647.png"/><Relationship Id="rId740" Type="http://schemas.openxmlformats.org/officeDocument/2006/relationships/customXml" Target="../ink/ink3730.xml"/><Relationship Id="rId172" Type="http://schemas.openxmlformats.org/officeDocument/2006/relationships/customXml" Target="../ink/ink3446.xml"/><Relationship Id="rId477" Type="http://schemas.openxmlformats.org/officeDocument/2006/relationships/image" Target="../media/image3619.png"/><Relationship Id="rId600" Type="http://schemas.openxmlformats.org/officeDocument/2006/relationships/customXml" Target="../ink/ink3660.xml"/><Relationship Id="rId684" Type="http://schemas.openxmlformats.org/officeDocument/2006/relationships/customXml" Target="../ink/ink3702.xml"/><Relationship Id="rId337" Type="http://schemas.openxmlformats.org/officeDocument/2006/relationships/image" Target="../media/image2344.png"/><Relationship Id="rId34" Type="http://schemas.openxmlformats.org/officeDocument/2006/relationships/customXml" Target="../ink/ink3377.xml"/><Relationship Id="rId544" Type="http://schemas.openxmlformats.org/officeDocument/2006/relationships/customXml" Target="../ink/ink3632.xml"/><Relationship Id="rId751" Type="http://schemas.openxmlformats.org/officeDocument/2006/relationships/image" Target="../media/image3756.png"/><Relationship Id="rId183" Type="http://schemas.openxmlformats.org/officeDocument/2006/relationships/image" Target="../media/image3473.png"/><Relationship Id="rId390" Type="http://schemas.openxmlformats.org/officeDocument/2006/relationships/customXml" Target="../ink/ink3555.xml"/><Relationship Id="rId404" Type="http://schemas.openxmlformats.org/officeDocument/2006/relationships/customXml" Target="../ink/ink3562.xml"/><Relationship Id="rId611" Type="http://schemas.openxmlformats.org/officeDocument/2006/relationships/image" Target="../media/image3686.png"/><Relationship Id="rId250" Type="http://schemas.openxmlformats.org/officeDocument/2006/relationships/customXml" Target="../ink/ink3485.xml"/><Relationship Id="rId488" Type="http://schemas.openxmlformats.org/officeDocument/2006/relationships/customXml" Target="../ink/ink3604.xml"/><Relationship Id="rId695" Type="http://schemas.openxmlformats.org/officeDocument/2006/relationships/image" Target="../media/image3728.png"/><Relationship Id="rId709" Type="http://schemas.openxmlformats.org/officeDocument/2006/relationships/image" Target="../media/image3735.png"/><Relationship Id="rId45" Type="http://schemas.openxmlformats.org/officeDocument/2006/relationships/image" Target="../media/image3405.png"/><Relationship Id="rId110" Type="http://schemas.openxmlformats.org/officeDocument/2006/relationships/customXml" Target="../ink/ink3415.xml"/><Relationship Id="rId348" Type="http://schemas.openxmlformats.org/officeDocument/2006/relationships/customXml" Target="../ink/ink3534.xml"/><Relationship Id="rId555" Type="http://schemas.openxmlformats.org/officeDocument/2006/relationships/image" Target="../media/image3658.png"/><Relationship Id="rId762" Type="http://schemas.openxmlformats.org/officeDocument/2006/relationships/customXml" Target="../ink/ink3741.xml"/><Relationship Id="rId194" Type="http://schemas.openxmlformats.org/officeDocument/2006/relationships/customXml" Target="../ink/ink3457.xml"/><Relationship Id="rId208" Type="http://schemas.openxmlformats.org/officeDocument/2006/relationships/customXml" Target="../ink/ink3464.xml"/><Relationship Id="rId415" Type="http://schemas.openxmlformats.org/officeDocument/2006/relationships/image" Target="../media/image3588.png"/><Relationship Id="rId622" Type="http://schemas.openxmlformats.org/officeDocument/2006/relationships/customXml" Target="../ink/ink3671.xml"/><Relationship Id="rId261" Type="http://schemas.openxmlformats.org/officeDocument/2006/relationships/image" Target="../media/image3512.png"/><Relationship Id="rId499" Type="http://schemas.openxmlformats.org/officeDocument/2006/relationships/image" Target="../media/image3630.png"/><Relationship Id="rId56" Type="http://schemas.openxmlformats.org/officeDocument/2006/relationships/customXml" Target="../ink/ink3388.xml"/><Relationship Id="rId359" Type="http://schemas.openxmlformats.org/officeDocument/2006/relationships/image" Target="../media/image3560.png"/><Relationship Id="rId566" Type="http://schemas.openxmlformats.org/officeDocument/2006/relationships/customXml" Target="../ink/ink3643.xml"/><Relationship Id="rId773" Type="http://schemas.openxmlformats.org/officeDocument/2006/relationships/image" Target="../media/image3767.png"/><Relationship Id="rId121" Type="http://schemas.openxmlformats.org/officeDocument/2006/relationships/image" Target="../media/image3442.png"/><Relationship Id="rId219" Type="http://schemas.openxmlformats.org/officeDocument/2006/relationships/image" Target="../media/image3491.png"/><Relationship Id="rId426" Type="http://schemas.openxmlformats.org/officeDocument/2006/relationships/customXml" Target="../ink/ink3573.xml"/><Relationship Id="rId633" Type="http://schemas.openxmlformats.org/officeDocument/2006/relationships/image" Target="../media/image3697.png"/><Relationship Id="rId67" Type="http://schemas.openxmlformats.org/officeDocument/2006/relationships/image" Target="../media/image3415.png"/><Relationship Id="rId272" Type="http://schemas.openxmlformats.org/officeDocument/2006/relationships/customXml" Target="../ink/ink3496.xml"/><Relationship Id="rId577" Type="http://schemas.openxmlformats.org/officeDocument/2006/relationships/image" Target="../media/image3669.png"/><Relationship Id="rId700" Type="http://schemas.openxmlformats.org/officeDocument/2006/relationships/customXml" Target="../ink/ink3710.xml"/><Relationship Id="rId132" Type="http://schemas.openxmlformats.org/officeDocument/2006/relationships/customXml" Target="../ink/ink3426.xml"/><Relationship Id="rId784" Type="http://schemas.openxmlformats.org/officeDocument/2006/relationships/customXml" Target="../ink/ink3752.xml"/><Relationship Id="rId437" Type="http://schemas.openxmlformats.org/officeDocument/2006/relationships/image" Target="../media/image3599.png"/><Relationship Id="rId644" Type="http://schemas.openxmlformats.org/officeDocument/2006/relationships/customXml" Target="../ink/ink3682.xml"/><Relationship Id="rId283" Type="http://schemas.openxmlformats.org/officeDocument/2006/relationships/image" Target="../media/image3523.png"/><Relationship Id="rId490" Type="http://schemas.openxmlformats.org/officeDocument/2006/relationships/customXml" Target="../ink/ink3605.xml"/><Relationship Id="rId504" Type="http://schemas.openxmlformats.org/officeDocument/2006/relationships/customXml" Target="../ink/ink3612.xml"/><Relationship Id="rId711" Type="http://schemas.openxmlformats.org/officeDocument/2006/relationships/image" Target="../media/image3736.png"/><Relationship Id="rId78" Type="http://schemas.openxmlformats.org/officeDocument/2006/relationships/customXml" Target="../ink/ink3399.xml"/><Relationship Id="rId143" Type="http://schemas.openxmlformats.org/officeDocument/2006/relationships/image" Target="../media/image3453.png"/><Relationship Id="rId350" Type="http://schemas.openxmlformats.org/officeDocument/2006/relationships/customXml" Target="../ink/ink3535.xml"/><Relationship Id="rId588" Type="http://schemas.openxmlformats.org/officeDocument/2006/relationships/customXml" Target="../ink/ink3654.xml"/><Relationship Id="rId795" Type="http://schemas.openxmlformats.org/officeDocument/2006/relationships/image" Target="../media/image3778.png"/><Relationship Id="rId9" Type="http://schemas.openxmlformats.org/officeDocument/2006/relationships/image" Target="../media/image3387.png"/><Relationship Id="rId210" Type="http://schemas.openxmlformats.org/officeDocument/2006/relationships/customXml" Target="../ink/ink3465.xml"/><Relationship Id="rId448" Type="http://schemas.openxmlformats.org/officeDocument/2006/relationships/customXml" Target="../ink/ink3584.xml"/><Relationship Id="rId655" Type="http://schemas.openxmlformats.org/officeDocument/2006/relationships/image" Target="../media/image3708.png"/><Relationship Id="rId294" Type="http://schemas.openxmlformats.org/officeDocument/2006/relationships/customXml" Target="../ink/ink3507.xml"/><Relationship Id="rId308" Type="http://schemas.openxmlformats.org/officeDocument/2006/relationships/customXml" Target="../ink/ink3514.xml"/><Relationship Id="rId515" Type="http://schemas.openxmlformats.org/officeDocument/2006/relationships/image" Target="../media/image3638.png"/><Relationship Id="rId722" Type="http://schemas.openxmlformats.org/officeDocument/2006/relationships/customXml" Target="../ink/ink3721.xml"/><Relationship Id="rId89" Type="http://schemas.openxmlformats.org/officeDocument/2006/relationships/image" Target="../media/image3426.png"/><Relationship Id="rId154" Type="http://schemas.openxmlformats.org/officeDocument/2006/relationships/customXml" Target="../ink/ink3437.xml"/><Relationship Id="rId361" Type="http://schemas.openxmlformats.org/officeDocument/2006/relationships/image" Target="../media/image3561.png"/><Relationship Id="rId599" Type="http://schemas.openxmlformats.org/officeDocument/2006/relationships/image" Target="../media/image3680.png"/><Relationship Id="rId459" Type="http://schemas.openxmlformats.org/officeDocument/2006/relationships/image" Target="../media/image3610.png"/><Relationship Id="rId666" Type="http://schemas.openxmlformats.org/officeDocument/2006/relationships/customXml" Target="../ink/ink3693.xml"/><Relationship Id="rId16" Type="http://schemas.openxmlformats.org/officeDocument/2006/relationships/customXml" Target="../ink/ink3368.xml"/><Relationship Id="rId221" Type="http://schemas.openxmlformats.org/officeDocument/2006/relationships/image" Target="../media/image3492.png"/><Relationship Id="rId319" Type="http://schemas.openxmlformats.org/officeDocument/2006/relationships/image" Target="../media/image3541.png"/><Relationship Id="rId526" Type="http://schemas.openxmlformats.org/officeDocument/2006/relationships/customXml" Target="../ink/ink3623.xml"/><Relationship Id="rId733" Type="http://schemas.openxmlformats.org/officeDocument/2006/relationships/image" Target="../media/image3747.png"/><Relationship Id="rId165" Type="http://schemas.openxmlformats.org/officeDocument/2006/relationships/image" Target="../media/image3464.png"/><Relationship Id="rId372" Type="http://schemas.openxmlformats.org/officeDocument/2006/relationships/customXml" Target="../ink/ink3546.xml"/><Relationship Id="rId677" Type="http://schemas.openxmlformats.org/officeDocument/2006/relationships/image" Target="../media/image3719.png"/><Relationship Id="rId232" Type="http://schemas.openxmlformats.org/officeDocument/2006/relationships/customXml" Target="../ink/ink3476.xml"/><Relationship Id="rId27" Type="http://schemas.openxmlformats.org/officeDocument/2006/relationships/image" Target="../media/image3396.png"/><Relationship Id="rId537" Type="http://schemas.openxmlformats.org/officeDocument/2006/relationships/image" Target="../media/image3649.png"/><Relationship Id="rId744" Type="http://schemas.openxmlformats.org/officeDocument/2006/relationships/customXml" Target="../ink/ink3732.xml"/><Relationship Id="rId80" Type="http://schemas.openxmlformats.org/officeDocument/2006/relationships/customXml" Target="../ink/ink3400.xml"/><Relationship Id="rId176" Type="http://schemas.openxmlformats.org/officeDocument/2006/relationships/customXml" Target="../ink/ink3448.xml"/><Relationship Id="rId383" Type="http://schemas.openxmlformats.org/officeDocument/2006/relationships/image" Target="../media/image3572.png"/><Relationship Id="rId590" Type="http://schemas.openxmlformats.org/officeDocument/2006/relationships/customXml" Target="../ink/ink3655.xml"/><Relationship Id="rId604" Type="http://schemas.openxmlformats.org/officeDocument/2006/relationships/customXml" Target="../ink/ink3662.xml"/><Relationship Id="rId243" Type="http://schemas.openxmlformats.org/officeDocument/2006/relationships/image" Target="../media/image3503.png"/><Relationship Id="rId450" Type="http://schemas.openxmlformats.org/officeDocument/2006/relationships/customXml" Target="../ink/ink3585.xml"/><Relationship Id="rId688" Type="http://schemas.openxmlformats.org/officeDocument/2006/relationships/customXml" Target="../ink/ink3704.xml"/><Relationship Id="rId38" Type="http://schemas.openxmlformats.org/officeDocument/2006/relationships/customXml" Target="../ink/ink3379.xml"/><Relationship Id="rId103" Type="http://schemas.openxmlformats.org/officeDocument/2006/relationships/image" Target="../media/image3433.png"/><Relationship Id="rId310" Type="http://schemas.openxmlformats.org/officeDocument/2006/relationships/customXml" Target="../ink/ink3515.xml"/><Relationship Id="rId548" Type="http://schemas.openxmlformats.org/officeDocument/2006/relationships/customXml" Target="../ink/ink3634.xml"/><Relationship Id="rId755" Type="http://schemas.openxmlformats.org/officeDocument/2006/relationships/image" Target="../media/image3758.png"/><Relationship Id="rId91" Type="http://schemas.openxmlformats.org/officeDocument/2006/relationships/image" Target="../media/image3427.png"/><Relationship Id="rId187" Type="http://schemas.openxmlformats.org/officeDocument/2006/relationships/image" Target="../media/image3475.png"/><Relationship Id="rId394" Type="http://schemas.openxmlformats.org/officeDocument/2006/relationships/customXml" Target="../ink/ink3557.xml"/><Relationship Id="rId408" Type="http://schemas.openxmlformats.org/officeDocument/2006/relationships/customXml" Target="../ink/ink3564.xml"/><Relationship Id="rId615" Type="http://schemas.openxmlformats.org/officeDocument/2006/relationships/image" Target="../media/image3688.png"/><Relationship Id="rId254" Type="http://schemas.openxmlformats.org/officeDocument/2006/relationships/customXml" Target="../ink/ink3487.xml"/><Relationship Id="rId699" Type="http://schemas.openxmlformats.org/officeDocument/2006/relationships/image" Target="../media/image3730.png"/><Relationship Id="rId49" Type="http://schemas.openxmlformats.org/officeDocument/2006/relationships/image" Target="../media/image3407.png"/><Relationship Id="rId114" Type="http://schemas.openxmlformats.org/officeDocument/2006/relationships/customXml" Target="../ink/ink3417.xml"/><Relationship Id="rId461" Type="http://schemas.openxmlformats.org/officeDocument/2006/relationships/image" Target="../media/image3611.png"/><Relationship Id="rId559" Type="http://schemas.openxmlformats.org/officeDocument/2006/relationships/image" Target="../media/image3660.png"/><Relationship Id="rId766" Type="http://schemas.openxmlformats.org/officeDocument/2006/relationships/customXml" Target="../ink/ink3743.xml"/><Relationship Id="rId198" Type="http://schemas.openxmlformats.org/officeDocument/2006/relationships/customXml" Target="../ink/ink3459.xml"/><Relationship Id="rId321" Type="http://schemas.openxmlformats.org/officeDocument/2006/relationships/image" Target="../media/image3542.png"/><Relationship Id="rId419" Type="http://schemas.openxmlformats.org/officeDocument/2006/relationships/image" Target="../media/image3590.png"/><Relationship Id="rId626" Type="http://schemas.openxmlformats.org/officeDocument/2006/relationships/customXml" Target="../ink/ink3673.xml"/><Relationship Id="rId265" Type="http://schemas.openxmlformats.org/officeDocument/2006/relationships/image" Target="../media/image3514.png"/><Relationship Id="rId472" Type="http://schemas.openxmlformats.org/officeDocument/2006/relationships/customXml" Target="../ink/ink3596.xml"/><Relationship Id="rId125" Type="http://schemas.openxmlformats.org/officeDocument/2006/relationships/image" Target="../media/image3444.png"/><Relationship Id="rId332" Type="http://schemas.openxmlformats.org/officeDocument/2006/relationships/customXml" Target="../ink/ink3526.xml"/><Relationship Id="rId777" Type="http://schemas.openxmlformats.org/officeDocument/2006/relationships/image" Target="../media/image3769.png"/><Relationship Id="rId637" Type="http://schemas.openxmlformats.org/officeDocument/2006/relationships/image" Target="../media/image3699.png"/><Relationship Id="rId276" Type="http://schemas.openxmlformats.org/officeDocument/2006/relationships/customXml" Target="../ink/ink3498.xml"/><Relationship Id="rId483" Type="http://schemas.openxmlformats.org/officeDocument/2006/relationships/image" Target="../media/image3622.png"/><Relationship Id="rId690" Type="http://schemas.openxmlformats.org/officeDocument/2006/relationships/customXml" Target="../ink/ink3705.xml"/><Relationship Id="rId704" Type="http://schemas.openxmlformats.org/officeDocument/2006/relationships/customXml" Target="../ink/ink3712.xml"/><Relationship Id="rId40" Type="http://schemas.openxmlformats.org/officeDocument/2006/relationships/customXml" Target="../ink/ink3380.xml"/><Relationship Id="rId136" Type="http://schemas.openxmlformats.org/officeDocument/2006/relationships/customXml" Target="../ink/ink3428.xml"/><Relationship Id="rId343" Type="http://schemas.openxmlformats.org/officeDocument/2006/relationships/image" Target="../media/image3552.png"/><Relationship Id="rId550" Type="http://schemas.openxmlformats.org/officeDocument/2006/relationships/customXml" Target="../ink/ink3635.xml"/><Relationship Id="rId788" Type="http://schemas.openxmlformats.org/officeDocument/2006/relationships/customXml" Target="../ink/ink3754.xml"/><Relationship Id="rId203" Type="http://schemas.openxmlformats.org/officeDocument/2006/relationships/image" Target="../media/image3483.png"/><Relationship Id="rId648" Type="http://schemas.openxmlformats.org/officeDocument/2006/relationships/customXml" Target="../ink/ink3684.xml"/><Relationship Id="rId287" Type="http://schemas.openxmlformats.org/officeDocument/2006/relationships/image" Target="../media/image3525.png"/><Relationship Id="rId410" Type="http://schemas.openxmlformats.org/officeDocument/2006/relationships/customXml" Target="../ink/ink3565.xml"/><Relationship Id="rId494" Type="http://schemas.openxmlformats.org/officeDocument/2006/relationships/customXml" Target="../ink/ink3607.xml"/><Relationship Id="rId508" Type="http://schemas.openxmlformats.org/officeDocument/2006/relationships/customXml" Target="../ink/ink3614.xml"/><Relationship Id="rId715" Type="http://schemas.openxmlformats.org/officeDocument/2006/relationships/image" Target="../media/image3738.png"/><Relationship Id="rId147" Type="http://schemas.openxmlformats.org/officeDocument/2006/relationships/image" Target="../media/image3455.png"/><Relationship Id="rId354" Type="http://schemas.openxmlformats.org/officeDocument/2006/relationships/customXml" Target="../ink/ink3537.xml"/><Relationship Id="rId799" Type="http://schemas.openxmlformats.org/officeDocument/2006/relationships/image" Target="../media/image2586.png"/><Relationship Id="rId51" Type="http://schemas.openxmlformats.org/officeDocument/2006/relationships/image" Target="../media/image3408.png"/><Relationship Id="rId561" Type="http://schemas.openxmlformats.org/officeDocument/2006/relationships/image" Target="../media/image3661.png"/><Relationship Id="rId659" Type="http://schemas.openxmlformats.org/officeDocument/2006/relationships/image" Target="../media/image3710.png"/><Relationship Id="rId214" Type="http://schemas.openxmlformats.org/officeDocument/2006/relationships/customXml" Target="../ink/ink3467.xml"/><Relationship Id="rId298" Type="http://schemas.openxmlformats.org/officeDocument/2006/relationships/customXml" Target="../ink/ink3509.xml"/><Relationship Id="rId421" Type="http://schemas.openxmlformats.org/officeDocument/2006/relationships/image" Target="../media/image3591.png"/><Relationship Id="rId519" Type="http://schemas.openxmlformats.org/officeDocument/2006/relationships/image" Target="../media/image3640.png"/><Relationship Id="rId158" Type="http://schemas.openxmlformats.org/officeDocument/2006/relationships/customXml" Target="../ink/ink3439.xml"/><Relationship Id="rId726" Type="http://schemas.openxmlformats.org/officeDocument/2006/relationships/customXml" Target="../ink/ink3723.xml"/><Relationship Id="rId62" Type="http://schemas.openxmlformats.org/officeDocument/2006/relationships/customXml" Target="../ink/ink3391.xml"/><Relationship Id="rId365" Type="http://schemas.openxmlformats.org/officeDocument/2006/relationships/image" Target="../media/image3563.png"/><Relationship Id="rId572" Type="http://schemas.openxmlformats.org/officeDocument/2006/relationships/customXml" Target="../ink/ink3646.xml"/><Relationship Id="rId225" Type="http://schemas.openxmlformats.org/officeDocument/2006/relationships/image" Target="../media/image3494.png"/><Relationship Id="rId432" Type="http://schemas.openxmlformats.org/officeDocument/2006/relationships/customXml" Target="../ink/ink3576.xml"/><Relationship Id="rId737" Type="http://schemas.openxmlformats.org/officeDocument/2006/relationships/image" Target="../media/image3749.png"/><Relationship Id="rId73" Type="http://schemas.openxmlformats.org/officeDocument/2006/relationships/image" Target="../media/image3418.png"/><Relationship Id="rId169" Type="http://schemas.openxmlformats.org/officeDocument/2006/relationships/image" Target="../media/image3466.png"/><Relationship Id="rId376" Type="http://schemas.openxmlformats.org/officeDocument/2006/relationships/customXml" Target="../ink/ink3548.xml"/><Relationship Id="rId583" Type="http://schemas.openxmlformats.org/officeDocument/2006/relationships/image" Target="../media/image3672.png"/><Relationship Id="rId790" Type="http://schemas.openxmlformats.org/officeDocument/2006/relationships/customXml" Target="../ink/ink3755.xml"/><Relationship Id="rId4" Type="http://schemas.openxmlformats.org/officeDocument/2006/relationships/customXml" Target="../ink/ink3362.xml"/><Relationship Id="rId236" Type="http://schemas.openxmlformats.org/officeDocument/2006/relationships/customXml" Target="../ink/ink3478.xml"/><Relationship Id="rId443" Type="http://schemas.openxmlformats.org/officeDocument/2006/relationships/image" Target="../media/image3602.png"/><Relationship Id="rId650" Type="http://schemas.openxmlformats.org/officeDocument/2006/relationships/customXml" Target="../ink/ink3685.xml"/><Relationship Id="rId303" Type="http://schemas.openxmlformats.org/officeDocument/2006/relationships/image" Target="../media/image3533.png"/><Relationship Id="rId748" Type="http://schemas.openxmlformats.org/officeDocument/2006/relationships/customXml" Target="../ink/ink3734.xml"/><Relationship Id="rId84" Type="http://schemas.openxmlformats.org/officeDocument/2006/relationships/customXml" Target="../ink/ink3402.xml"/><Relationship Id="rId387" Type="http://schemas.openxmlformats.org/officeDocument/2006/relationships/image" Target="../media/image3574.png"/><Relationship Id="rId510" Type="http://schemas.openxmlformats.org/officeDocument/2006/relationships/customXml" Target="../ink/ink3615.xml"/><Relationship Id="rId594" Type="http://schemas.openxmlformats.org/officeDocument/2006/relationships/customXml" Target="../ink/ink3657.xml"/><Relationship Id="rId608" Type="http://schemas.openxmlformats.org/officeDocument/2006/relationships/customXml" Target="../ink/ink3664.xml"/><Relationship Id="rId247" Type="http://schemas.openxmlformats.org/officeDocument/2006/relationships/image" Target="../media/image3505.png"/><Relationship Id="rId107" Type="http://schemas.openxmlformats.org/officeDocument/2006/relationships/image" Target="../media/image3435.png"/><Relationship Id="rId454" Type="http://schemas.openxmlformats.org/officeDocument/2006/relationships/customXml" Target="../ink/ink3587.xml"/><Relationship Id="rId661" Type="http://schemas.openxmlformats.org/officeDocument/2006/relationships/image" Target="../media/image3711.png"/><Relationship Id="rId759" Type="http://schemas.openxmlformats.org/officeDocument/2006/relationships/image" Target="../media/image3760.png"/><Relationship Id="rId11" Type="http://schemas.openxmlformats.org/officeDocument/2006/relationships/image" Target="../media/image3388.png"/><Relationship Id="rId314" Type="http://schemas.openxmlformats.org/officeDocument/2006/relationships/customXml" Target="../ink/ink3517.xml"/><Relationship Id="rId398" Type="http://schemas.openxmlformats.org/officeDocument/2006/relationships/customXml" Target="../ink/ink3559.xml"/><Relationship Id="rId521" Type="http://schemas.openxmlformats.org/officeDocument/2006/relationships/image" Target="../media/image3641.png"/><Relationship Id="rId619" Type="http://schemas.openxmlformats.org/officeDocument/2006/relationships/image" Target="../media/image3690.png"/><Relationship Id="rId95" Type="http://schemas.openxmlformats.org/officeDocument/2006/relationships/image" Target="../media/image3429.png"/><Relationship Id="rId160" Type="http://schemas.openxmlformats.org/officeDocument/2006/relationships/customXml" Target="../ink/ink3440.xml"/><Relationship Id="rId258" Type="http://schemas.openxmlformats.org/officeDocument/2006/relationships/customXml" Target="../ink/ink3489.xml"/><Relationship Id="rId465" Type="http://schemas.openxmlformats.org/officeDocument/2006/relationships/image" Target="../media/image3613.png"/><Relationship Id="rId672" Type="http://schemas.openxmlformats.org/officeDocument/2006/relationships/customXml" Target="../ink/ink3696.xml"/><Relationship Id="rId22" Type="http://schemas.openxmlformats.org/officeDocument/2006/relationships/customXml" Target="../ink/ink3371.xml"/><Relationship Id="rId118" Type="http://schemas.openxmlformats.org/officeDocument/2006/relationships/customXml" Target="../ink/ink3419.xml"/><Relationship Id="rId325" Type="http://schemas.openxmlformats.org/officeDocument/2006/relationships/image" Target="../media/image3544.png"/><Relationship Id="rId532" Type="http://schemas.openxmlformats.org/officeDocument/2006/relationships/customXml" Target="../ink/ink3626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36.png"/><Relationship Id="rId299" Type="http://schemas.openxmlformats.org/officeDocument/2006/relationships/image" Target="../media/image3927.png"/><Relationship Id="rId21" Type="http://schemas.openxmlformats.org/officeDocument/2006/relationships/image" Target="../media/image3788.png"/><Relationship Id="rId63" Type="http://schemas.openxmlformats.org/officeDocument/2006/relationships/image" Target="../media/image3809.png"/><Relationship Id="rId159" Type="http://schemas.openxmlformats.org/officeDocument/2006/relationships/image" Target="../media/image3857.png"/><Relationship Id="rId170" Type="http://schemas.openxmlformats.org/officeDocument/2006/relationships/customXml" Target="../ink/ink3844.xml"/><Relationship Id="rId226" Type="http://schemas.openxmlformats.org/officeDocument/2006/relationships/customXml" Target="../ink/ink3872.xml"/><Relationship Id="rId268" Type="http://schemas.openxmlformats.org/officeDocument/2006/relationships/customXml" Target="../ink/ink3893.xml"/><Relationship Id="rId32" Type="http://schemas.openxmlformats.org/officeDocument/2006/relationships/customXml" Target="../ink/ink3775.xml"/><Relationship Id="rId74" Type="http://schemas.openxmlformats.org/officeDocument/2006/relationships/customXml" Target="../ink/ink3796.xml"/><Relationship Id="rId128" Type="http://schemas.openxmlformats.org/officeDocument/2006/relationships/customXml" Target="../ink/ink3823.xml"/><Relationship Id="rId5" Type="http://schemas.openxmlformats.org/officeDocument/2006/relationships/image" Target="../media/image3780.png"/><Relationship Id="rId181" Type="http://schemas.openxmlformats.org/officeDocument/2006/relationships/image" Target="../media/image3868.png"/><Relationship Id="rId237" Type="http://schemas.openxmlformats.org/officeDocument/2006/relationships/image" Target="../media/image3896.png"/><Relationship Id="rId279" Type="http://schemas.openxmlformats.org/officeDocument/2006/relationships/image" Target="../media/image3917.png"/><Relationship Id="rId43" Type="http://schemas.openxmlformats.org/officeDocument/2006/relationships/image" Target="../media/image3799.png"/><Relationship Id="rId139" Type="http://schemas.openxmlformats.org/officeDocument/2006/relationships/image" Target="../media/image3847.png"/><Relationship Id="rId290" Type="http://schemas.openxmlformats.org/officeDocument/2006/relationships/customXml" Target="../ink/ink3904.xml"/><Relationship Id="rId304" Type="http://schemas.openxmlformats.org/officeDocument/2006/relationships/customXml" Target="../ink/ink3911.xml"/><Relationship Id="rId85" Type="http://schemas.openxmlformats.org/officeDocument/2006/relationships/image" Target="../media/image3820.png"/><Relationship Id="rId150" Type="http://schemas.openxmlformats.org/officeDocument/2006/relationships/customXml" Target="../ink/ink3834.xml"/><Relationship Id="rId192" Type="http://schemas.openxmlformats.org/officeDocument/2006/relationships/customXml" Target="../ink/ink3855.xml"/><Relationship Id="rId206" Type="http://schemas.openxmlformats.org/officeDocument/2006/relationships/customXml" Target="../ink/ink3862.xml"/><Relationship Id="rId248" Type="http://schemas.openxmlformats.org/officeDocument/2006/relationships/customXml" Target="../ink/ink3883.xml"/><Relationship Id="rId12" Type="http://schemas.openxmlformats.org/officeDocument/2006/relationships/customXml" Target="../ink/ink3765.xml"/><Relationship Id="rId108" Type="http://schemas.openxmlformats.org/officeDocument/2006/relationships/customXml" Target="../ink/ink3813.xml"/><Relationship Id="rId54" Type="http://schemas.openxmlformats.org/officeDocument/2006/relationships/customXml" Target="../ink/ink3786.xml"/><Relationship Id="rId96" Type="http://schemas.openxmlformats.org/officeDocument/2006/relationships/customXml" Target="../ink/ink3807.xml"/><Relationship Id="rId161" Type="http://schemas.openxmlformats.org/officeDocument/2006/relationships/image" Target="../media/image3858.png"/><Relationship Id="rId217" Type="http://schemas.openxmlformats.org/officeDocument/2006/relationships/image" Target="../media/image3886.png"/><Relationship Id="rId259" Type="http://schemas.openxmlformats.org/officeDocument/2006/relationships/image" Target="../media/image3907.png"/><Relationship Id="rId23" Type="http://schemas.openxmlformats.org/officeDocument/2006/relationships/image" Target="../media/image3789.png"/><Relationship Id="rId119" Type="http://schemas.openxmlformats.org/officeDocument/2006/relationships/image" Target="../media/image3837.png"/><Relationship Id="rId270" Type="http://schemas.openxmlformats.org/officeDocument/2006/relationships/customXml" Target="../ink/ink3894.xml"/><Relationship Id="rId44" Type="http://schemas.openxmlformats.org/officeDocument/2006/relationships/customXml" Target="../ink/ink3781.xml"/><Relationship Id="rId65" Type="http://schemas.openxmlformats.org/officeDocument/2006/relationships/image" Target="../media/image3810.png"/><Relationship Id="rId86" Type="http://schemas.openxmlformats.org/officeDocument/2006/relationships/customXml" Target="../ink/ink3802.xml"/><Relationship Id="rId130" Type="http://schemas.openxmlformats.org/officeDocument/2006/relationships/customXml" Target="../ink/ink3824.xml"/><Relationship Id="rId151" Type="http://schemas.openxmlformats.org/officeDocument/2006/relationships/image" Target="../media/image3853.png"/><Relationship Id="rId172" Type="http://schemas.openxmlformats.org/officeDocument/2006/relationships/customXml" Target="../ink/ink3845.xml"/><Relationship Id="rId193" Type="http://schemas.openxmlformats.org/officeDocument/2006/relationships/image" Target="../media/image3874.png"/><Relationship Id="rId207" Type="http://schemas.openxmlformats.org/officeDocument/2006/relationships/image" Target="../media/image3881.png"/><Relationship Id="rId228" Type="http://schemas.openxmlformats.org/officeDocument/2006/relationships/customXml" Target="../ink/ink3873.xml"/><Relationship Id="rId249" Type="http://schemas.openxmlformats.org/officeDocument/2006/relationships/image" Target="../media/image3902.png"/><Relationship Id="rId13" Type="http://schemas.openxmlformats.org/officeDocument/2006/relationships/image" Target="../media/image3784.png"/><Relationship Id="rId109" Type="http://schemas.openxmlformats.org/officeDocument/2006/relationships/image" Target="../media/image3832.png"/><Relationship Id="rId260" Type="http://schemas.openxmlformats.org/officeDocument/2006/relationships/customXml" Target="../ink/ink3889.xml"/><Relationship Id="rId281" Type="http://schemas.openxmlformats.org/officeDocument/2006/relationships/image" Target="../media/image3918.png"/><Relationship Id="rId34" Type="http://schemas.openxmlformats.org/officeDocument/2006/relationships/customXml" Target="../ink/ink3776.xml"/><Relationship Id="rId55" Type="http://schemas.openxmlformats.org/officeDocument/2006/relationships/image" Target="../media/image3805.png"/><Relationship Id="rId76" Type="http://schemas.openxmlformats.org/officeDocument/2006/relationships/customXml" Target="../ink/ink3797.xml"/><Relationship Id="rId97" Type="http://schemas.openxmlformats.org/officeDocument/2006/relationships/image" Target="../media/image3826.png"/><Relationship Id="rId120" Type="http://schemas.openxmlformats.org/officeDocument/2006/relationships/customXml" Target="../ink/ink3819.xml"/><Relationship Id="rId141" Type="http://schemas.openxmlformats.org/officeDocument/2006/relationships/image" Target="../media/image3848.png"/><Relationship Id="rId7" Type="http://schemas.openxmlformats.org/officeDocument/2006/relationships/image" Target="../media/image3781.png"/><Relationship Id="rId162" Type="http://schemas.openxmlformats.org/officeDocument/2006/relationships/customXml" Target="../ink/ink3840.xml"/><Relationship Id="rId183" Type="http://schemas.openxmlformats.org/officeDocument/2006/relationships/image" Target="../media/image3869.png"/><Relationship Id="rId218" Type="http://schemas.openxmlformats.org/officeDocument/2006/relationships/customXml" Target="../ink/ink3868.xml"/><Relationship Id="rId239" Type="http://schemas.openxmlformats.org/officeDocument/2006/relationships/image" Target="../media/image3897.png"/><Relationship Id="rId250" Type="http://schemas.openxmlformats.org/officeDocument/2006/relationships/customXml" Target="../ink/ink3884.xml"/><Relationship Id="rId271" Type="http://schemas.openxmlformats.org/officeDocument/2006/relationships/image" Target="../media/image3913.png"/><Relationship Id="rId292" Type="http://schemas.openxmlformats.org/officeDocument/2006/relationships/customXml" Target="../ink/ink3905.xml"/><Relationship Id="rId306" Type="http://schemas.openxmlformats.org/officeDocument/2006/relationships/customXml" Target="../ink/ink3912.xml"/><Relationship Id="rId24" Type="http://schemas.openxmlformats.org/officeDocument/2006/relationships/customXml" Target="../ink/ink3771.xml"/><Relationship Id="rId45" Type="http://schemas.openxmlformats.org/officeDocument/2006/relationships/image" Target="../media/image3800.png"/><Relationship Id="rId66" Type="http://schemas.openxmlformats.org/officeDocument/2006/relationships/customXml" Target="../ink/ink3792.xml"/><Relationship Id="rId87" Type="http://schemas.openxmlformats.org/officeDocument/2006/relationships/image" Target="../media/image3821.png"/><Relationship Id="rId110" Type="http://schemas.openxmlformats.org/officeDocument/2006/relationships/customXml" Target="../ink/ink3814.xml"/><Relationship Id="rId131" Type="http://schemas.openxmlformats.org/officeDocument/2006/relationships/image" Target="../media/image3843.png"/><Relationship Id="rId152" Type="http://schemas.openxmlformats.org/officeDocument/2006/relationships/customXml" Target="../ink/ink3835.xml"/><Relationship Id="rId173" Type="http://schemas.openxmlformats.org/officeDocument/2006/relationships/image" Target="../media/image3864.png"/><Relationship Id="rId194" Type="http://schemas.openxmlformats.org/officeDocument/2006/relationships/customXml" Target="../ink/ink3856.xml"/><Relationship Id="rId208" Type="http://schemas.openxmlformats.org/officeDocument/2006/relationships/customXml" Target="../ink/ink3863.xml"/><Relationship Id="rId229" Type="http://schemas.openxmlformats.org/officeDocument/2006/relationships/image" Target="../media/image3892.png"/><Relationship Id="rId240" Type="http://schemas.openxmlformats.org/officeDocument/2006/relationships/customXml" Target="../ink/ink3879.xml"/><Relationship Id="rId261" Type="http://schemas.openxmlformats.org/officeDocument/2006/relationships/image" Target="../media/image3908.png"/><Relationship Id="rId14" Type="http://schemas.openxmlformats.org/officeDocument/2006/relationships/customXml" Target="../ink/ink3766.xml"/><Relationship Id="rId35" Type="http://schemas.openxmlformats.org/officeDocument/2006/relationships/image" Target="../media/image3795.png"/><Relationship Id="rId56" Type="http://schemas.openxmlformats.org/officeDocument/2006/relationships/customXml" Target="../ink/ink3787.xml"/><Relationship Id="rId77" Type="http://schemas.openxmlformats.org/officeDocument/2006/relationships/image" Target="../media/image3816.png"/><Relationship Id="rId100" Type="http://schemas.openxmlformats.org/officeDocument/2006/relationships/customXml" Target="../ink/ink3809.xml"/><Relationship Id="rId282" Type="http://schemas.openxmlformats.org/officeDocument/2006/relationships/customXml" Target="../ink/ink3900.xml"/><Relationship Id="rId8" Type="http://schemas.openxmlformats.org/officeDocument/2006/relationships/customXml" Target="../ink/ink3763.xml"/><Relationship Id="rId98" Type="http://schemas.openxmlformats.org/officeDocument/2006/relationships/customXml" Target="../ink/ink3808.xml"/><Relationship Id="rId121" Type="http://schemas.openxmlformats.org/officeDocument/2006/relationships/image" Target="../media/image3838.png"/><Relationship Id="rId142" Type="http://schemas.openxmlformats.org/officeDocument/2006/relationships/customXml" Target="../ink/ink3830.xml"/><Relationship Id="rId163" Type="http://schemas.openxmlformats.org/officeDocument/2006/relationships/image" Target="../media/image3859.png"/><Relationship Id="rId184" Type="http://schemas.openxmlformats.org/officeDocument/2006/relationships/customXml" Target="../ink/ink3851.xml"/><Relationship Id="rId219" Type="http://schemas.openxmlformats.org/officeDocument/2006/relationships/image" Target="../media/image3887.png"/><Relationship Id="rId230" Type="http://schemas.openxmlformats.org/officeDocument/2006/relationships/customXml" Target="../ink/ink3874.xml"/><Relationship Id="rId251" Type="http://schemas.openxmlformats.org/officeDocument/2006/relationships/image" Target="../media/image3903.png"/><Relationship Id="rId25" Type="http://schemas.openxmlformats.org/officeDocument/2006/relationships/image" Target="../media/image3790.png"/><Relationship Id="rId46" Type="http://schemas.openxmlformats.org/officeDocument/2006/relationships/customXml" Target="../ink/ink3782.xml"/><Relationship Id="rId67" Type="http://schemas.openxmlformats.org/officeDocument/2006/relationships/image" Target="../media/image3811.png"/><Relationship Id="rId272" Type="http://schemas.openxmlformats.org/officeDocument/2006/relationships/customXml" Target="../ink/ink3895.xml"/><Relationship Id="rId293" Type="http://schemas.openxmlformats.org/officeDocument/2006/relationships/image" Target="../media/image3924.png"/><Relationship Id="rId307" Type="http://schemas.openxmlformats.org/officeDocument/2006/relationships/image" Target="../media/image3931.png"/><Relationship Id="rId88" Type="http://schemas.openxmlformats.org/officeDocument/2006/relationships/customXml" Target="../ink/ink3803.xml"/><Relationship Id="rId111" Type="http://schemas.openxmlformats.org/officeDocument/2006/relationships/image" Target="../media/image3833.png"/><Relationship Id="rId132" Type="http://schemas.openxmlformats.org/officeDocument/2006/relationships/customXml" Target="../ink/ink3825.xml"/><Relationship Id="rId153" Type="http://schemas.openxmlformats.org/officeDocument/2006/relationships/image" Target="../media/image3854.png"/><Relationship Id="rId174" Type="http://schemas.openxmlformats.org/officeDocument/2006/relationships/customXml" Target="../ink/ink3846.xml"/><Relationship Id="rId195" Type="http://schemas.openxmlformats.org/officeDocument/2006/relationships/image" Target="../media/image3875.png"/><Relationship Id="rId209" Type="http://schemas.openxmlformats.org/officeDocument/2006/relationships/image" Target="../media/image3882.png"/><Relationship Id="rId220" Type="http://schemas.openxmlformats.org/officeDocument/2006/relationships/customXml" Target="../ink/ink3869.xml"/><Relationship Id="rId241" Type="http://schemas.openxmlformats.org/officeDocument/2006/relationships/image" Target="../media/image3898.png"/><Relationship Id="rId15" Type="http://schemas.openxmlformats.org/officeDocument/2006/relationships/image" Target="../media/image3785.png"/><Relationship Id="rId36" Type="http://schemas.openxmlformats.org/officeDocument/2006/relationships/customXml" Target="../ink/ink3777.xml"/><Relationship Id="rId57" Type="http://schemas.openxmlformats.org/officeDocument/2006/relationships/image" Target="../media/image3806.png"/><Relationship Id="rId262" Type="http://schemas.openxmlformats.org/officeDocument/2006/relationships/customXml" Target="../ink/ink3890.xml"/><Relationship Id="rId283" Type="http://schemas.openxmlformats.org/officeDocument/2006/relationships/image" Target="../media/image3919.png"/><Relationship Id="rId78" Type="http://schemas.openxmlformats.org/officeDocument/2006/relationships/customXml" Target="../ink/ink3798.xml"/><Relationship Id="rId99" Type="http://schemas.openxmlformats.org/officeDocument/2006/relationships/image" Target="../media/image3827.png"/><Relationship Id="rId101" Type="http://schemas.openxmlformats.org/officeDocument/2006/relationships/image" Target="../media/image3828.png"/><Relationship Id="rId122" Type="http://schemas.openxmlformats.org/officeDocument/2006/relationships/customXml" Target="../ink/ink3820.xml"/><Relationship Id="rId143" Type="http://schemas.openxmlformats.org/officeDocument/2006/relationships/image" Target="../media/image3849.png"/><Relationship Id="rId164" Type="http://schemas.openxmlformats.org/officeDocument/2006/relationships/customXml" Target="../ink/ink3841.xml"/><Relationship Id="rId185" Type="http://schemas.openxmlformats.org/officeDocument/2006/relationships/image" Target="../media/image3870.png"/><Relationship Id="rId9" Type="http://schemas.openxmlformats.org/officeDocument/2006/relationships/image" Target="../media/image3782.png"/><Relationship Id="rId210" Type="http://schemas.openxmlformats.org/officeDocument/2006/relationships/customXml" Target="../ink/ink3864.xml"/><Relationship Id="rId26" Type="http://schemas.openxmlformats.org/officeDocument/2006/relationships/customXml" Target="../ink/ink3772.xml"/><Relationship Id="rId231" Type="http://schemas.openxmlformats.org/officeDocument/2006/relationships/image" Target="../media/image3893.png"/><Relationship Id="rId252" Type="http://schemas.openxmlformats.org/officeDocument/2006/relationships/customXml" Target="../ink/ink3885.xml"/><Relationship Id="rId273" Type="http://schemas.openxmlformats.org/officeDocument/2006/relationships/image" Target="../media/image3914.png"/><Relationship Id="rId294" Type="http://schemas.openxmlformats.org/officeDocument/2006/relationships/customXml" Target="../ink/ink3906.xml"/><Relationship Id="rId308" Type="http://schemas.openxmlformats.org/officeDocument/2006/relationships/customXml" Target="../ink/ink3913.xml"/><Relationship Id="rId47" Type="http://schemas.openxmlformats.org/officeDocument/2006/relationships/image" Target="../media/image3801.png"/><Relationship Id="rId68" Type="http://schemas.openxmlformats.org/officeDocument/2006/relationships/customXml" Target="../ink/ink3793.xml"/><Relationship Id="rId89" Type="http://schemas.openxmlformats.org/officeDocument/2006/relationships/image" Target="../media/image3822.png"/><Relationship Id="rId112" Type="http://schemas.openxmlformats.org/officeDocument/2006/relationships/customXml" Target="../ink/ink3815.xml"/><Relationship Id="rId133" Type="http://schemas.openxmlformats.org/officeDocument/2006/relationships/image" Target="../media/image3844.png"/><Relationship Id="rId154" Type="http://schemas.openxmlformats.org/officeDocument/2006/relationships/customXml" Target="../ink/ink3836.xml"/><Relationship Id="rId175" Type="http://schemas.openxmlformats.org/officeDocument/2006/relationships/image" Target="../media/image3865.png"/><Relationship Id="rId196" Type="http://schemas.openxmlformats.org/officeDocument/2006/relationships/customXml" Target="../ink/ink3857.xml"/><Relationship Id="rId200" Type="http://schemas.openxmlformats.org/officeDocument/2006/relationships/customXml" Target="../ink/ink3859.xml"/><Relationship Id="rId16" Type="http://schemas.openxmlformats.org/officeDocument/2006/relationships/customXml" Target="../ink/ink3767.xml"/><Relationship Id="rId221" Type="http://schemas.openxmlformats.org/officeDocument/2006/relationships/image" Target="../media/image3888.png"/><Relationship Id="rId242" Type="http://schemas.openxmlformats.org/officeDocument/2006/relationships/customXml" Target="../ink/ink3880.xml"/><Relationship Id="rId263" Type="http://schemas.openxmlformats.org/officeDocument/2006/relationships/image" Target="../media/image3909.png"/><Relationship Id="rId284" Type="http://schemas.openxmlformats.org/officeDocument/2006/relationships/customXml" Target="../ink/ink3901.xml"/><Relationship Id="rId37" Type="http://schemas.openxmlformats.org/officeDocument/2006/relationships/image" Target="../media/image3796.png"/><Relationship Id="rId58" Type="http://schemas.openxmlformats.org/officeDocument/2006/relationships/customXml" Target="../ink/ink3788.xml"/><Relationship Id="rId79" Type="http://schemas.openxmlformats.org/officeDocument/2006/relationships/image" Target="../media/image3817.png"/><Relationship Id="rId102" Type="http://schemas.openxmlformats.org/officeDocument/2006/relationships/customXml" Target="../ink/ink3810.xml"/><Relationship Id="rId123" Type="http://schemas.openxmlformats.org/officeDocument/2006/relationships/image" Target="../media/image3839.png"/><Relationship Id="rId144" Type="http://schemas.openxmlformats.org/officeDocument/2006/relationships/customXml" Target="../ink/ink3831.xml"/><Relationship Id="rId90" Type="http://schemas.openxmlformats.org/officeDocument/2006/relationships/customXml" Target="../ink/ink3804.xml"/><Relationship Id="rId165" Type="http://schemas.openxmlformats.org/officeDocument/2006/relationships/image" Target="../media/image3860.png"/><Relationship Id="rId186" Type="http://schemas.openxmlformats.org/officeDocument/2006/relationships/customXml" Target="../ink/ink3852.xml"/><Relationship Id="rId211" Type="http://schemas.openxmlformats.org/officeDocument/2006/relationships/image" Target="../media/image3883.png"/><Relationship Id="rId232" Type="http://schemas.openxmlformats.org/officeDocument/2006/relationships/customXml" Target="../ink/ink3875.xml"/><Relationship Id="rId253" Type="http://schemas.openxmlformats.org/officeDocument/2006/relationships/image" Target="../media/image3904.png"/><Relationship Id="rId274" Type="http://schemas.openxmlformats.org/officeDocument/2006/relationships/customXml" Target="../ink/ink3896.xml"/><Relationship Id="rId295" Type="http://schemas.openxmlformats.org/officeDocument/2006/relationships/image" Target="../media/image3925.png"/><Relationship Id="rId309" Type="http://schemas.openxmlformats.org/officeDocument/2006/relationships/image" Target="../media/image3932.png"/><Relationship Id="rId27" Type="http://schemas.openxmlformats.org/officeDocument/2006/relationships/image" Target="../media/image3791.png"/><Relationship Id="rId48" Type="http://schemas.openxmlformats.org/officeDocument/2006/relationships/customXml" Target="../ink/ink3783.xml"/><Relationship Id="rId69" Type="http://schemas.openxmlformats.org/officeDocument/2006/relationships/image" Target="../media/image3812.png"/><Relationship Id="rId113" Type="http://schemas.openxmlformats.org/officeDocument/2006/relationships/image" Target="../media/image3834.png"/><Relationship Id="rId134" Type="http://schemas.openxmlformats.org/officeDocument/2006/relationships/customXml" Target="../ink/ink3826.xml"/><Relationship Id="rId80" Type="http://schemas.openxmlformats.org/officeDocument/2006/relationships/customXml" Target="../ink/ink3799.xml"/><Relationship Id="rId155" Type="http://schemas.openxmlformats.org/officeDocument/2006/relationships/image" Target="../media/image3855.png"/><Relationship Id="rId176" Type="http://schemas.openxmlformats.org/officeDocument/2006/relationships/customXml" Target="../ink/ink3847.xml"/><Relationship Id="rId197" Type="http://schemas.openxmlformats.org/officeDocument/2006/relationships/image" Target="../media/image3876.png"/><Relationship Id="rId201" Type="http://schemas.openxmlformats.org/officeDocument/2006/relationships/image" Target="../media/image3878.png"/><Relationship Id="rId222" Type="http://schemas.openxmlformats.org/officeDocument/2006/relationships/customXml" Target="../ink/ink3870.xml"/><Relationship Id="rId243" Type="http://schemas.openxmlformats.org/officeDocument/2006/relationships/image" Target="../media/image3899.png"/><Relationship Id="rId264" Type="http://schemas.openxmlformats.org/officeDocument/2006/relationships/customXml" Target="../ink/ink3891.xml"/><Relationship Id="rId285" Type="http://schemas.openxmlformats.org/officeDocument/2006/relationships/image" Target="../media/image3920.png"/><Relationship Id="rId17" Type="http://schemas.openxmlformats.org/officeDocument/2006/relationships/image" Target="../media/image3786.png"/><Relationship Id="rId38" Type="http://schemas.openxmlformats.org/officeDocument/2006/relationships/customXml" Target="../ink/ink3778.xml"/><Relationship Id="rId59" Type="http://schemas.openxmlformats.org/officeDocument/2006/relationships/image" Target="../media/image3807.png"/><Relationship Id="rId103" Type="http://schemas.openxmlformats.org/officeDocument/2006/relationships/image" Target="../media/image3829.png"/><Relationship Id="rId124" Type="http://schemas.openxmlformats.org/officeDocument/2006/relationships/customXml" Target="../ink/ink3821.xml"/><Relationship Id="rId70" Type="http://schemas.openxmlformats.org/officeDocument/2006/relationships/customXml" Target="../ink/ink3794.xml"/><Relationship Id="rId91" Type="http://schemas.openxmlformats.org/officeDocument/2006/relationships/image" Target="../media/image3823.png"/><Relationship Id="rId145" Type="http://schemas.openxmlformats.org/officeDocument/2006/relationships/image" Target="../media/image3850.png"/><Relationship Id="rId166" Type="http://schemas.openxmlformats.org/officeDocument/2006/relationships/customXml" Target="../ink/ink3842.xml"/><Relationship Id="rId187" Type="http://schemas.openxmlformats.org/officeDocument/2006/relationships/image" Target="../media/image3871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3865.xml"/><Relationship Id="rId233" Type="http://schemas.openxmlformats.org/officeDocument/2006/relationships/image" Target="../media/image3894.png"/><Relationship Id="rId254" Type="http://schemas.openxmlformats.org/officeDocument/2006/relationships/customXml" Target="../ink/ink3886.xml"/><Relationship Id="rId28" Type="http://schemas.openxmlformats.org/officeDocument/2006/relationships/customXml" Target="../ink/ink3773.xml"/><Relationship Id="rId49" Type="http://schemas.openxmlformats.org/officeDocument/2006/relationships/image" Target="../media/image3802.png"/><Relationship Id="rId114" Type="http://schemas.openxmlformats.org/officeDocument/2006/relationships/customXml" Target="../ink/ink3816.xml"/><Relationship Id="rId275" Type="http://schemas.openxmlformats.org/officeDocument/2006/relationships/image" Target="../media/image3915.png"/><Relationship Id="rId296" Type="http://schemas.openxmlformats.org/officeDocument/2006/relationships/customXml" Target="../ink/ink3907.xml"/><Relationship Id="rId300" Type="http://schemas.openxmlformats.org/officeDocument/2006/relationships/customXml" Target="../ink/ink3909.xml"/><Relationship Id="rId60" Type="http://schemas.openxmlformats.org/officeDocument/2006/relationships/customXml" Target="../ink/ink3789.xml"/><Relationship Id="rId81" Type="http://schemas.openxmlformats.org/officeDocument/2006/relationships/image" Target="../media/image3818.png"/><Relationship Id="rId135" Type="http://schemas.openxmlformats.org/officeDocument/2006/relationships/image" Target="../media/image3845.png"/><Relationship Id="rId156" Type="http://schemas.openxmlformats.org/officeDocument/2006/relationships/customXml" Target="../ink/ink3837.xml"/><Relationship Id="rId177" Type="http://schemas.openxmlformats.org/officeDocument/2006/relationships/image" Target="../media/image3866.png"/><Relationship Id="rId198" Type="http://schemas.openxmlformats.org/officeDocument/2006/relationships/customXml" Target="../ink/ink3858.xml"/><Relationship Id="rId202" Type="http://schemas.openxmlformats.org/officeDocument/2006/relationships/customXml" Target="../ink/ink3860.xml"/><Relationship Id="rId223" Type="http://schemas.openxmlformats.org/officeDocument/2006/relationships/image" Target="../media/image3889.png"/><Relationship Id="rId244" Type="http://schemas.openxmlformats.org/officeDocument/2006/relationships/customXml" Target="../ink/ink3881.xml"/><Relationship Id="rId18" Type="http://schemas.openxmlformats.org/officeDocument/2006/relationships/customXml" Target="../ink/ink3768.xml"/><Relationship Id="rId39" Type="http://schemas.openxmlformats.org/officeDocument/2006/relationships/image" Target="../media/image3797.png"/><Relationship Id="rId265" Type="http://schemas.openxmlformats.org/officeDocument/2006/relationships/image" Target="../media/image3910.png"/><Relationship Id="rId286" Type="http://schemas.openxmlformats.org/officeDocument/2006/relationships/customXml" Target="../ink/ink3902.xml"/><Relationship Id="rId50" Type="http://schemas.openxmlformats.org/officeDocument/2006/relationships/customXml" Target="../ink/ink3784.xml"/><Relationship Id="rId104" Type="http://schemas.openxmlformats.org/officeDocument/2006/relationships/customXml" Target="../ink/ink3811.xml"/><Relationship Id="rId125" Type="http://schemas.openxmlformats.org/officeDocument/2006/relationships/image" Target="../media/image3840.png"/><Relationship Id="rId146" Type="http://schemas.openxmlformats.org/officeDocument/2006/relationships/customXml" Target="../ink/ink3832.xml"/><Relationship Id="rId167" Type="http://schemas.openxmlformats.org/officeDocument/2006/relationships/image" Target="../media/image3861.png"/><Relationship Id="rId188" Type="http://schemas.openxmlformats.org/officeDocument/2006/relationships/customXml" Target="../ink/ink3853.xml"/><Relationship Id="rId71" Type="http://schemas.openxmlformats.org/officeDocument/2006/relationships/image" Target="../media/image3813.png"/><Relationship Id="rId92" Type="http://schemas.openxmlformats.org/officeDocument/2006/relationships/customXml" Target="../ink/ink3805.xml"/><Relationship Id="rId213" Type="http://schemas.openxmlformats.org/officeDocument/2006/relationships/image" Target="../media/image3884.png"/><Relationship Id="rId234" Type="http://schemas.openxmlformats.org/officeDocument/2006/relationships/customXml" Target="../ink/ink3876.xml"/><Relationship Id="rId2" Type="http://schemas.openxmlformats.org/officeDocument/2006/relationships/customXml" Target="../ink/ink3760.xml"/><Relationship Id="rId29" Type="http://schemas.openxmlformats.org/officeDocument/2006/relationships/image" Target="../media/image3792.png"/><Relationship Id="rId255" Type="http://schemas.openxmlformats.org/officeDocument/2006/relationships/image" Target="../media/image3905.png"/><Relationship Id="rId276" Type="http://schemas.openxmlformats.org/officeDocument/2006/relationships/customXml" Target="../ink/ink3897.xml"/><Relationship Id="rId297" Type="http://schemas.openxmlformats.org/officeDocument/2006/relationships/image" Target="../media/image3926.png"/><Relationship Id="rId40" Type="http://schemas.openxmlformats.org/officeDocument/2006/relationships/customXml" Target="../ink/ink3779.xml"/><Relationship Id="rId115" Type="http://schemas.openxmlformats.org/officeDocument/2006/relationships/image" Target="../media/image3835.png"/><Relationship Id="rId136" Type="http://schemas.openxmlformats.org/officeDocument/2006/relationships/customXml" Target="../ink/ink3827.xml"/><Relationship Id="rId157" Type="http://schemas.openxmlformats.org/officeDocument/2006/relationships/image" Target="../media/image3856.png"/><Relationship Id="rId178" Type="http://schemas.openxmlformats.org/officeDocument/2006/relationships/customXml" Target="../ink/ink3848.xml"/><Relationship Id="rId301" Type="http://schemas.openxmlformats.org/officeDocument/2006/relationships/image" Target="../media/image3928.png"/><Relationship Id="rId61" Type="http://schemas.openxmlformats.org/officeDocument/2006/relationships/image" Target="../media/image3808.png"/><Relationship Id="rId82" Type="http://schemas.openxmlformats.org/officeDocument/2006/relationships/customXml" Target="../ink/ink3800.xml"/><Relationship Id="rId199" Type="http://schemas.openxmlformats.org/officeDocument/2006/relationships/image" Target="../media/image3877.png"/><Relationship Id="rId203" Type="http://schemas.openxmlformats.org/officeDocument/2006/relationships/image" Target="../media/image3879.png"/><Relationship Id="rId19" Type="http://schemas.openxmlformats.org/officeDocument/2006/relationships/image" Target="../media/image3787.png"/><Relationship Id="rId224" Type="http://schemas.openxmlformats.org/officeDocument/2006/relationships/customXml" Target="../ink/ink3871.xml"/><Relationship Id="rId245" Type="http://schemas.openxmlformats.org/officeDocument/2006/relationships/image" Target="../media/image3900.png"/><Relationship Id="rId266" Type="http://schemas.openxmlformats.org/officeDocument/2006/relationships/customXml" Target="../ink/ink3892.xml"/><Relationship Id="rId287" Type="http://schemas.openxmlformats.org/officeDocument/2006/relationships/image" Target="../media/image3921.png"/><Relationship Id="rId30" Type="http://schemas.openxmlformats.org/officeDocument/2006/relationships/customXml" Target="../ink/ink3774.xml"/><Relationship Id="rId105" Type="http://schemas.openxmlformats.org/officeDocument/2006/relationships/image" Target="../media/image3830.png"/><Relationship Id="rId126" Type="http://schemas.openxmlformats.org/officeDocument/2006/relationships/customXml" Target="../ink/ink3822.xml"/><Relationship Id="rId147" Type="http://schemas.openxmlformats.org/officeDocument/2006/relationships/image" Target="../media/image3851.png"/><Relationship Id="rId168" Type="http://schemas.openxmlformats.org/officeDocument/2006/relationships/customXml" Target="../ink/ink3843.xml"/><Relationship Id="rId51" Type="http://schemas.openxmlformats.org/officeDocument/2006/relationships/image" Target="../media/image3803.png"/><Relationship Id="rId72" Type="http://schemas.openxmlformats.org/officeDocument/2006/relationships/customXml" Target="../ink/ink3795.xml"/><Relationship Id="rId93" Type="http://schemas.openxmlformats.org/officeDocument/2006/relationships/image" Target="../media/image3824.png"/><Relationship Id="rId189" Type="http://schemas.openxmlformats.org/officeDocument/2006/relationships/image" Target="../media/image3872.png"/><Relationship Id="rId3" Type="http://schemas.openxmlformats.org/officeDocument/2006/relationships/image" Target="../media/image2344.png"/><Relationship Id="rId214" Type="http://schemas.openxmlformats.org/officeDocument/2006/relationships/customXml" Target="../ink/ink3866.xml"/><Relationship Id="rId235" Type="http://schemas.openxmlformats.org/officeDocument/2006/relationships/image" Target="../media/image3895.png"/><Relationship Id="rId256" Type="http://schemas.openxmlformats.org/officeDocument/2006/relationships/customXml" Target="../ink/ink3887.xml"/><Relationship Id="rId277" Type="http://schemas.openxmlformats.org/officeDocument/2006/relationships/image" Target="../media/image3916.png"/><Relationship Id="rId298" Type="http://schemas.openxmlformats.org/officeDocument/2006/relationships/customXml" Target="../ink/ink3908.xml"/><Relationship Id="rId116" Type="http://schemas.openxmlformats.org/officeDocument/2006/relationships/customXml" Target="../ink/ink3817.xml"/><Relationship Id="rId137" Type="http://schemas.openxmlformats.org/officeDocument/2006/relationships/image" Target="../media/image3846.png"/><Relationship Id="rId158" Type="http://schemas.openxmlformats.org/officeDocument/2006/relationships/customXml" Target="../ink/ink3838.xml"/><Relationship Id="rId302" Type="http://schemas.openxmlformats.org/officeDocument/2006/relationships/customXml" Target="../ink/ink3910.xml"/><Relationship Id="rId20" Type="http://schemas.openxmlformats.org/officeDocument/2006/relationships/customXml" Target="../ink/ink3769.xml"/><Relationship Id="rId41" Type="http://schemas.openxmlformats.org/officeDocument/2006/relationships/image" Target="../media/image3798.png"/><Relationship Id="rId62" Type="http://schemas.openxmlformats.org/officeDocument/2006/relationships/customXml" Target="../ink/ink3790.xml"/><Relationship Id="rId83" Type="http://schemas.openxmlformats.org/officeDocument/2006/relationships/image" Target="../media/image3819.png"/><Relationship Id="rId179" Type="http://schemas.openxmlformats.org/officeDocument/2006/relationships/image" Target="../media/image3867.png"/><Relationship Id="rId190" Type="http://schemas.openxmlformats.org/officeDocument/2006/relationships/customXml" Target="../ink/ink3854.xml"/><Relationship Id="rId204" Type="http://schemas.openxmlformats.org/officeDocument/2006/relationships/customXml" Target="../ink/ink3861.xml"/><Relationship Id="rId225" Type="http://schemas.openxmlformats.org/officeDocument/2006/relationships/image" Target="../media/image3890.png"/><Relationship Id="rId246" Type="http://schemas.openxmlformats.org/officeDocument/2006/relationships/customXml" Target="../ink/ink3882.xml"/><Relationship Id="rId267" Type="http://schemas.openxmlformats.org/officeDocument/2006/relationships/image" Target="../media/image3911.png"/><Relationship Id="rId288" Type="http://schemas.openxmlformats.org/officeDocument/2006/relationships/customXml" Target="../ink/ink3903.xml"/><Relationship Id="rId106" Type="http://schemas.openxmlformats.org/officeDocument/2006/relationships/customXml" Target="../ink/ink3812.xml"/><Relationship Id="rId127" Type="http://schemas.openxmlformats.org/officeDocument/2006/relationships/image" Target="../media/image3841.png"/><Relationship Id="rId10" Type="http://schemas.openxmlformats.org/officeDocument/2006/relationships/customXml" Target="../ink/ink3764.xml"/><Relationship Id="rId31" Type="http://schemas.openxmlformats.org/officeDocument/2006/relationships/image" Target="../media/image3793.png"/><Relationship Id="rId52" Type="http://schemas.openxmlformats.org/officeDocument/2006/relationships/customXml" Target="../ink/ink3785.xml"/><Relationship Id="rId73" Type="http://schemas.openxmlformats.org/officeDocument/2006/relationships/image" Target="../media/image3814.png"/><Relationship Id="rId94" Type="http://schemas.openxmlformats.org/officeDocument/2006/relationships/customXml" Target="../ink/ink3806.xml"/><Relationship Id="rId148" Type="http://schemas.openxmlformats.org/officeDocument/2006/relationships/customXml" Target="../ink/ink3833.xml"/><Relationship Id="rId169" Type="http://schemas.openxmlformats.org/officeDocument/2006/relationships/image" Target="../media/image3862.png"/><Relationship Id="rId4" Type="http://schemas.openxmlformats.org/officeDocument/2006/relationships/customXml" Target="../ink/ink3761.xml"/><Relationship Id="rId180" Type="http://schemas.openxmlformats.org/officeDocument/2006/relationships/customXml" Target="../ink/ink3849.xml"/><Relationship Id="rId215" Type="http://schemas.openxmlformats.org/officeDocument/2006/relationships/image" Target="../media/image3885.png"/><Relationship Id="rId236" Type="http://schemas.openxmlformats.org/officeDocument/2006/relationships/customXml" Target="../ink/ink3877.xml"/><Relationship Id="rId257" Type="http://schemas.openxmlformats.org/officeDocument/2006/relationships/image" Target="../media/image3906.png"/><Relationship Id="rId278" Type="http://schemas.openxmlformats.org/officeDocument/2006/relationships/customXml" Target="../ink/ink3898.xml"/><Relationship Id="rId303" Type="http://schemas.openxmlformats.org/officeDocument/2006/relationships/image" Target="../media/image3929.png"/><Relationship Id="rId42" Type="http://schemas.openxmlformats.org/officeDocument/2006/relationships/customXml" Target="../ink/ink3780.xml"/><Relationship Id="rId84" Type="http://schemas.openxmlformats.org/officeDocument/2006/relationships/customXml" Target="../ink/ink3801.xml"/><Relationship Id="rId138" Type="http://schemas.openxmlformats.org/officeDocument/2006/relationships/customXml" Target="../ink/ink3828.xml"/><Relationship Id="rId191" Type="http://schemas.openxmlformats.org/officeDocument/2006/relationships/image" Target="../media/image3873.png"/><Relationship Id="rId205" Type="http://schemas.openxmlformats.org/officeDocument/2006/relationships/image" Target="../media/image3880.png"/><Relationship Id="rId247" Type="http://schemas.openxmlformats.org/officeDocument/2006/relationships/image" Target="../media/image3901.png"/><Relationship Id="rId107" Type="http://schemas.openxmlformats.org/officeDocument/2006/relationships/image" Target="../media/image3831.png"/><Relationship Id="rId289" Type="http://schemas.openxmlformats.org/officeDocument/2006/relationships/image" Target="../media/image3922.png"/><Relationship Id="rId11" Type="http://schemas.openxmlformats.org/officeDocument/2006/relationships/image" Target="../media/image3783.png"/><Relationship Id="rId53" Type="http://schemas.openxmlformats.org/officeDocument/2006/relationships/image" Target="../media/image3804.png"/><Relationship Id="rId149" Type="http://schemas.openxmlformats.org/officeDocument/2006/relationships/image" Target="../media/image3852.png"/><Relationship Id="rId95" Type="http://schemas.openxmlformats.org/officeDocument/2006/relationships/image" Target="../media/image3825.png"/><Relationship Id="rId160" Type="http://schemas.openxmlformats.org/officeDocument/2006/relationships/customXml" Target="../ink/ink3839.xml"/><Relationship Id="rId216" Type="http://schemas.openxmlformats.org/officeDocument/2006/relationships/customXml" Target="../ink/ink3867.xml"/><Relationship Id="rId258" Type="http://schemas.openxmlformats.org/officeDocument/2006/relationships/customXml" Target="../ink/ink3888.xml"/><Relationship Id="rId22" Type="http://schemas.openxmlformats.org/officeDocument/2006/relationships/customXml" Target="../ink/ink3770.xml"/><Relationship Id="rId64" Type="http://schemas.openxmlformats.org/officeDocument/2006/relationships/customXml" Target="../ink/ink3791.xml"/><Relationship Id="rId118" Type="http://schemas.openxmlformats.org/officeDocument/2006/relationships/customXml" Target="../ink/ink3818.xml"/><Relationship Id="rId171" Type="http://schemas.openxmlformats.org/officeDocument/2006/relationships/image" Target="../media/image3863.png"/><Relationship Id="rId227" Type="http://schemas.openxmlformats.org/officeDocument/2006/relationships/image" Target="../media/image3891.png"/><Relationship Id="rId269" Type="http://schemas.openxmlformats.org/officeDocument/2006/relationships/image" Target="../media/image3912.png"/><Relationship Id="rId33" Type="http://schemas.openxmlformats.org/officeDocument/2006/relationships/image" Target="../media/image3794.png"/><Relationship Id="rId129" Type="http://schemas.openxmlformats.org/officeDocument/2006/relationships/image" Target="../media/image3842.png"/><Relationship Id="rId280" Type="http://schemas.openxmlformats.org/officeDocument/2006/relationships/customXml" Target="../ink/ink3899.xml"/><Relationship Id="rId75" Type="http://schemas.openxmlformats.org/officeDocument/2006/relationships/image" Target="../media/image3815.png"/><Relationship Id="rId140" Type="http://schemas.openxmlformats.org/officeDocument/2006/relationships/customXml" Target="../ink/ink3829.xml"/><Relationship Id="rId182" Type="http://schemas.openxmlformats.org/officeDocument/2006/relationships/customXml" Target="../ink/ink3850.xml"/><Relationship Id="rId6" Type="http://schemas.openxmlformats.org/officeDocument/2006/relationships/customXml" Target="../ink/ink3762.xml"/><Relationship Id="rId238" Type="http://schemas.openxmlformats.org/officeDocument/2006/relationships/customXml" Target="../ink/ink3878.xml"/><Relationship Id="rId291" Type="http://schemas.openxmlformats.org/officeDocument/2006/relationships/image" Target="../media/image3923.png"/><Relationship Id="rId305" Type="http://schemas.openxmlformats.org/officeDocument/2006/relationships/image" Target="../media/image393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4.xml"/><Relationship Id="rId21" Type="http://schemas.openxmlformats.org/officeDocument/2006/relationships/customXml" Target="../ink/ink206.xml"/><Relationship Id="rId42" Type="http://schemas.openxmlformats.org/officeDocument/2006/relationships/image" Target="../media/image220.png"/><Relationship Id="rId63" Type="http://schemas.openxmlformats.org/officeDocument/2006/relationships/customXml" Target="../ink/ink227.xml"/><Relationship Id="rId84" Type="http://schemas.openxmlformats.org/officeDocument/2006/relationships/image" Target="../media/image241.png"/><Relationship Id="rId138" Type="http://schemas.openxmlformats.org/officeDocument/2006/relationships/image" Target="../media/image268.png"/><Relationship Id="rId107" Type="http://schemas.openxmlformats.org/officeDocument/2006/relationships/customXml" Target="../ink/ink249.xml"/><Relationship Id="rId11" Type="http://schemas.openxmlformats.org/officeDocument/2006/relationships/customXml" Target="../ink/ink201.xml"/><Relationship Id="rId32" Type="http://schemas.openxmlformats.org/officeDocument/2006/relationships/image" Target="../media/image215.png"/><Relationship Id="rId53" Type="http://schemas.openxmlformats.org/officeDocument/2006/relationships/customXml" Target="../ink/ink222.xml"/><Relationship Id="rId74" Type="http://schemas.openxmlformats.org/officeDocument/2006/relationships/image" Target="../media/image236.png"/><Relationship Id="rId128" Type="http://schemas.openxmlformats.org/officeDocument/2006/relationships/image" Target="../media/image263.png"/><Relationship Id="rId149" Type="http://schemas.openxmlformats.org/officeDocument/2006/relationships/customXml" Target="../ink/ink270.xml"/><Relationship Id="rId5" Type="http://schemas.openxmlformats.org/officeDocument/2006/relationships/customXml" Target="../ink/ink198.xml"/><Relationship Id="rId95" Type="http://schemas.openxmlformats.org/officeDocument/2006/relationships/customXml" Target="../ink/ink243.xml"/><Relationship Id="rId22" Type="http://schemas.openxmlformats.org/officeDocument/2006/relationships/image" Target="../media/image210.png"/><Relationship Id="rId27" Type="http://schemas.openxmlformats.org/officeDocument/2006/relationships/customXml" Target="../ink/ink209.xml"/><Relationship Id="rId43" Type="http://schemas.openxmlformats.org/officeDocument/2006/relationships/customXml" Target="../ink/ink217.xml"/><Relationship Id="rId48" Type="http://schemas.openxmlformats.org/officeDocument/2006/relationships/image" Target="../media/image223.png"/><Relationship Id="rId64" Type="http://schemas.openxmlformats.org/officeDocument/2006/relationships/image" Target="../media/image231.png"/><Relationship Id="rId69" Type="http://schemas.openxmlformats.org/officeDocument/2006/relationships/customXml" Target="../ink/ink230.xml"/><Relationship Id="rId113" Type="http://schemas.openxmlformats.org/officeDocument/2006/relationships/customXml" Target="../ink/ink252.xml"/><Relationship Id="rId118" Type="http://schemas.openxmlformats.org/officeDocument/2006/relationships/image" Target="../media/image258.png"/><Relationship Id="rId134" Type="http://schemas.openxmlformats.org/officeDocument/2006/relationships/image" Target="../media/image266.png"/><Relationship Id="rId139" Type="http://schemas.openxmlformats.org/officeDocument/2006/relationships/customXml" Target="../ink/ink265.xml"/><Relationship Id="rId80" Type="http://schemas.openxmlformats.org/officeDocument/2006/relationships/image" Target="../media/image239.png"/><Relationship Id="rId85" Type="http://schemas.openxmlformats.org/officeDocument/2006/relationships/customXml" Target="../ink/ink238.xml"/><Relationship Id="rId150" Type="http://schemas.openxmlformats.org/officeDocument/2006/relationships/image" Target="../media/image274.png"/><Relationship Id="rId155" Type="http://schemas.openxmlformats.org/officeDocument/2006/relationships/customXml" Target="../ink/ink273.xml"/><Relationship Id="rId12" Type="http://schemas.openxmlformats.org/officeDocument/2006/relationships/image" Target="../media/image205.png"/><Relationship Id="rId17" Type="http://schemas.openxmlformats.org/officeDocument/2006/relationships/customXml" Target="../ink/ink204.xml"/><Relationship Id="rId33" Type="http://schemas.openxmlformats.org/officeDocument/2006/relationships/customXml" Target="../ink/ink212.xml"/><Relationship Id="rId38" Type="http://schemas.openxmlformats.org/officeDocument/2006/relationships/image" Target="../media/image218.png"/><Relationship Id="rId59" Type="http://schemas.openxmlformats.org/officeDocument/2006/relationships/customXml" Target="../ink/ink225.xml"/><Relationship Id="rId103" Type="http://schemas.openxmlformats.org/officeDocument/2006/relationships/customXml" Target="../ink/ink247.xml"/><Relationship Id="rId108" Type="http://schemas.openxmlformats.org/officeDocument/2006/relationships/image" Target="../media/image253.png"/><Relationship Id="rId124" Type="http://schemas.openxmlformats.org/officeDocument/2006/relationships/image" Target="../media/image261.png"/><Relationship Id="rId129" Type="http://schemas.openxmlformats.org/officeDocument/2006/relationships/customXml" Target="../ink/ink260.xml"/><Relationship Id="rId54" Type="http://schemas.openxmlformats.org/officeDocument/2006/relationships/image" Target="../media/image226.png"/><Relationship Id="rId70" Type="http://schemas.openxmlformats.org/officeDocument/2006/relationships/image" Target="../media/image234.png"/><Relationship Id="rId75" Type="http://schemas.openxmlformats.org/officeDocument/2006/relationships/customXml" Target="../ink/ink233.xml"/><Relationship Id="rId91" Type="http://schemas.openxmlformats.org/officeDocument/2006/relationships/customXml" Target="../ink/ink241.xml"/><Relationship Id="rId96" Type="http://schemas.openxmlformats.org/officeDocument/2006/relationships/image" Target="../media/image247.png"/><Relationship Id="rId140" Type="http://schemas.openxmlformats.org/officeDocument/2006/relationships/image" Target="../media/image269.png"/><Relationship Id="rId145" Type="http://schemas.openxmlformats.org/officeDocument/2006/relationships/customXml" Target="../ink/ink2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23" Type="http://schemas.openxmlformats.org/officeDocument/2006/relationships/customXml" Target="../ink/ink207.xml"/><Relationship Id="rId28" Type="http://schemas.openxmlformats.org/officeDocument/2006/relationships/image" Target="../media/image213.png"/><Relationship Id="rId49" Type="http://schemas.openxmlformats.org/officeDocument/2006/relationships/customXml" Target="../ink/ink220.xml"/><Relationship Id="rId114" Type="http://schemas.openxmlformats.org/officeDocument/2006/relationships/image" Target="../media/image256.png"/><Relationship Id="rId119" Type="http://schemas.openxmlformats.org/officeDocument/2006/relationships/customXml" Target="../ink/ink255.xml"/><Relationship Id="rId44" Type="http://schemas.openxmlformats.org/officeDocument/2006/relationships/image" Target="../media/image221.png"/><Relationship Id="rId60" Type="http://schemas.openxmlformats.org/officeDocument/2006/relationships/image" Target="../media/image229.png"/><Relationship Id="rId65" Type="http://schemas.openxmlformats.org/officeDocument/2006/relationships/customXml" Target="../ink/ink228.xml"/><Relationship Id="rId81" Type="http://schemas.openxmlformats.org/officeDocument/2006/relationships/customXml" Target="../ink/ink236.xml"/><Relationship Id="rId86" Type="http://schemas.openxmlformats.org/officeDocument/2006/relationships/image" Target="../media/image242.png"/><Relationship Id="rId130" Type="http://schemas.openxmlformats.org/officeDocument/2006/relationships/image" Target="../media/image264.png"/><Relationship Id="rId135" Type="http://schemas.openxmlformats.org/officeDocument/2006/relationships/customXml" Target="../ink/ink263.xml"/><Relationship Id="rId151" Type="http://schemas.openxmlformats.org/officeDocument/2006/relationships/customXml" Target="../ink/ink271.xml"/><Relationship Id="rId156" Type="http://schemas.openxmlformats.org/officeDocument/2006/relationships/image" Target="../media/image277.png"/><Relationship Id="rId13" Type="http://schemas.openxmlformats.org/officeDocument/2006/relationships/customXml" Target="../ink/ink202.xml"/><Relationship Id="rId18" Type="http://schemas.openxmlformats.org/officeDocument/2006/relationships/image" Target="../media/image208.png"/><Relationship Id="rId39" Type="http://schemas.openxmlformats.org/officeDocument/2006/relationships/customXml" Target="../ink/ink215.xml"/><Relationship Id="rId109" Type="http://schemas.openxmlformats.org/officeDocument/2006/relationships/customXml" Target="../ink/ink250.xml"/><Relationship Id="rId34" Type="http://schemas.openxmlformats.org/officeDocument/2006/relationships/image" Target="../media/image216.png"/><Relationship Id="rId50" Type="http://schemas.openxmlformats.org/officeDocument/2006/relationships/image" Target="../media/image224.png"/><Relationship Id="rId55" Type="http://schemas.openxmlformats.org/officeDocument/2006/relationships/customXml" Target="../ink/ink223.xml"/><Relationship Id="rId76" Type="http://schemas.openxmlformats.org/officeDocument/2006/relationships/image" Target="../media/image237.png"/><Relationship Id="rId97" Type="http://schemas.openxmlformats.org/officeDocument/2006/relationships/customXml" Target="../ink/ink244.xml"/><Relationship Id="rId104" Type="http://schemas.openxmlformats.org/officeDocument/2006/relationships/image" Target="../media/image251.png"/><Relationship Id="rId120" Type="http://schemas.openxmlformats.org/officeDocument/2006/relationships/image" Target="../media/image259.png"/><Relationship Id="rId125" Type="http://schemas.openxmlformats.org/officeDocument/2006/relationships/customXml" Target="../ink/ink258.xml"/><Relationship Id="rId141" Type="http://schemas.openxmlformats.org/officeDocument/2006/relationships/customXml" Target="../ink/ink266.xml"/><Relationship Id="rId146" Type="http://schemas.openxmlformats.org/officeDocument/2006/relationships/image" Target="../media/image272.png"/><Relationship Id="rId7" Type="http://schemas.openxmlformats.org/officeDocument/2006/relationships/customXml" Target="../ink/ink199.xml"/><Relationship Id="rId71" Type="http://schemas.openxmlformats.org/officeDocument/2006/relationships/customXml" Target="../ink/ink231.xml"/><Relationship Id="rId92" Type="http://schemas.openxmlformats.org/officeDocument/2006/relationships/image" Target="../media/image245.png"/><Relationship Id="rId2" Type="http://schemas.openxmlformats.org/officeDocument/2006/relationships/image" Target="../media/image200.png"/><Relationship Id="rId29" Type="http://schemas.openxmlformats.org/officeDocument/2006/relationships/customXml" Target="../ink/ink210.xml"/><Relationship Id="rId24" Type="http://schemas.openxmlformats.org/officeDocument/2006/relationships/image" Target="../media/image211.png"/><Relationship Id="rId40" Type="http://schemas.openxmlformats.org/officeDocument/2006/relationships/image" Target="../media/image219.png"/><Relationship Id="rId45" Type="http://schemas.openxmlformats.org/officeDocument/2006/relationships/customXml" Target="../ink/ink218.xml"/><Relationship Id="rId66" Type="http://schemas.openxmlformats.org/officeDocument/2006/relationships/image" Target="../media/image232.png"/><Relationship Id="rId87" Type="http://schemas.openxmlformats.org/officeDocument/2006/relationships/customXml" Target="../ink/ink239.xml"/><Relationship Id="rId110" Type="http://schemas.openxmlformats.org/officeDocument/2006/relationships/image" Target="../media/image254.png"/><Relationship Id="rId115" Type="http://schemas.openxmlformats.org/officeDocument/2006/relationships/customXml" Target="../ink/ink253.xml"/><Relationship Id="rId131" Type="http://schemas.openxmlformats.org/officeDocument/2006/relationships/customXml" Target="../ink/ink261.xml"/><Relationship Id="rId136" Type="http://schemas.openxmlformats.org/officeDocument/2006/relationships/image" Target="../media/image267.png"/><Relationship Id="rId61" Type="http://schemas.openxmlformats.org/officeDocument/2006/relationships/customXml" Target="../ink/ink226.xml"/><Relationship Id="rId82" Type="http://schemas.openxmlformats.org/officeDocument/2006/relationships/image" Target="../media/image240.png"/><Relationship Id="rId152" Type="http://schemas.openxmlformats.org/officeDocument/2006/relationships/image" Target="../media/image275.png"/><Relationship Id="rId19" Type="http://schemas.openxmlformats.org/officeDocument/2006/relationships/customXml" Target="../ink/ink205.xml"/><Relationship Id="rId14" Type="http://schemas.openxmlformats.org/officeDocument/2006/relationships/image" Target="../media/image206.png"/><Relationship Id="rId30" Type="http://schemas.openxmlformats.org/officeDocument/2006/relationships/image" Target="../media/image214.png"/><Relationship Id="rId35" Type="http://schemas.openxmlformats.org/officeDocument/2006/relationships/customXml" Target="../ink/ink213.xml"/><Relationship Id="rId56" Type="http://schemas.openxmlformats.org/officeDocument/2006/relationships/image" Target="../media/image227.png"/><Relationship Id="rId77" Type="http://schemas.openxmlformats.org/officeDocument/2006/relationships/customXml" Target="../ink/ink234.xml"/><Relationship Id="rId100" Type="http://schemas.openxmlformats.org/officeDocument/2006/relationships/image" Target="../media/image249.png"/><Relationship Id="rId105" Type="http://schemas.openxmlformats.org/officeDocument/2006/relationships/customXml" Target="../ink/ink248.xml"/><Relationship Id="rId126" Type="http://schemas.openxmlformats.org/officeDocument/2006/relationships/image" Target="../media/image262.png"/><Relationship Id="rId147" Type="http://schemas.openxmlformats.org/officeDocument/2006/relationships/customXml" Target="../ink/ink269.xml"/><Relationship Id="rId8" Type="http://schemas.openxmlformats.org/officeDocument/2006/relationships/image" Target="../media/image203.png"/><Relationship Id="rId51" Type="http://schemas.openxmlformats.org/officeDocument/2006/relationships/customXml" Target="../ink/ink221.xml"/><Relationship Id="rId72" Type="http://schemas.openxmlformats.org/officeDocument/2006/relationships/image" Target="../media/image235.png"/><Relationship Id="rId93" Type="http://schemas.openxmlformats.org/officeDocument/2006/relationships/customXml" Target="../ink/ink242.xml"/><Relationship Id="rId98" Type="http://schemas.openxmlformats.org/officeDocument/2006/relationships/image" Target="../media/image248.png"/><Relationship Id="rId121" Type="http://schemas.openxmlformats.org/officeDocument/2006/relationships/customXml" Target="../ink/ink256.xml"/><Relationship Id="rId142" Type="http://schemas.openxmlformats.org/officeDocument/2006/relationships/image" Target="../media/image270.png"/><Relationship Id="rId3" Type="http://schemas.openxmlformats.org/officeDocument/2006/relationships/customXml" Target="../ink/ink197.xml"/><Relationship Id="rId25" Type="http://schemas.openxmlformats.org/officeDocument/2006/relationships/customXml" Target="../ink/ink208.xml"/><Relationship Id="rId46" Type="http://schemas.openxmlformats.org/officeDocument/2006/relationships/image" Target="../media/image222.png"/><Relationship Id="rId67" Type="http://schemas.openxmlformats.org/officeDocument/2006/relationships/customXml" Target="../ink/ink229.xml"/><Relationship Id="rId116" Type="http://schemas.openxmlformats.org/officeDocument/2006/relationships/image" Target="../media/image257.png"/><Relationship Id="rId137" Type="http://schemas.openxmlformats.org/officeDocument/2006/relationships/customXml" Target="../ink/ink264.xml"/><Relationship Id="rId20" Type="http://schemas.openxmlformats.org/officeDocument/2006/relationships/image" Target="../media/image209.png"/><Relationship Id="rId41" Type="http://schemas.openxmlformats.org/officeDocument/2006/relationships/customXml" Target="../ink/ink216.xml"/><Relationship Id="rId62" Type="http://schemas.openxmlformats.org/officeDocument/2006/relationships/image" Target="../media/image230.png"/><Relationship Id="rId83" Type="http://schemas.openxmlformats.org/officeDocument/2006/relationships/customXml" Target="../ink/ink237.xml"/><Relationship Id="rId88" Type="http://schemas.openxmlformats.org/officeDocument/2006/relationships/image" Target="../media/image243.png"/><Relationship Id="rId111" Type="http://schemas.openxmlformats.org/officeDocument/2006/relationships/customXml" Target="../ink/ink251.xml"/><Relationship Id="rId132" Type="http://schemas.openxmlformats.org/officeDocument/2006/relationships/image" Target="../media/image265.png"/><Relationship Id="rId153" Type="http://schemas.openxmlformats.org/officeDocument/2006/relationships/customXml" Target="../ink/ink272.xml"/><Relationship Id="rId15" Type="http://schemas.openxmlformats.org/officeDocument/2006/relationships/customXml" Target="../ink/ink203.xml"/><Relationship Id="rId36" Type="http://schemas.openxmlformats.org/officeDocument/2006/relationships/image" Target="../media/image217.png"/><Relationship Id="rId57" Type="http://schemas.openxmlformats.org/officeDocument/2006/relationships/customXml" Target="../ink/ink224.xml"/><Relationship Id="rId106" Type="http://schemas.openxmlformats.org/officeDocument/2006/relationships/image" Target="../media/image252.png"/><Relationship Id="rId127" Type="http://schemas.openxmlformats.org/officeDocument/2006/relationships/customXml" Target="../ink/ink259.xml"/><Relationship Id="rId10" Type="http://schemas.openxmlformats.org/officeDocument/2006/relationships/image" Target="../media/image204.png"/><Relationship Id="rId31" Type="http://schemas.openxmlformats.org/officeDocument/2006/relationships/customXml" Target="../ink/ink211.xml"/><Relationship Id="rId52" Type="http://schemas.openxmlformats.org/officeDocument/2006/relationships/image" Target="../media/image225.png"/><Relationship Id="rId73" Type="http://schemas.openxmlformats.org/officeDocument/2006/relationships/customXml" Target="../ink/ink232.xml"/><Relationship Id="rId78" Type="http://schemas.openxmlformats.org/officeDocument/2006/relationships/image" Target="../media/image238.png"/><Relationship Id="rId94" Type="http://schemas.openxmlformats.org/officeDocument/2006/relationships/image" Target="../media/image246.png"/><Relationship Id="rId99" Type="http://schemas.openxmlformats.org/officeDocument/2006/relationships/customXml" Target="../ink/ink245.xml"/><Relationship Id="rId101" Type="http://schemas.openxmlformats.org/officeDocument/2006/relationships/customXml" Target="../ink/ink246.xml"/><Relationship Id="rId122" Type="http://schemas.openxmlformats.org/officeDocument/2006/relationships/image" Target="../media/image260.png"/><Relationship Id="rId143" Type="http://schemas.openxmlformats.org/officeDocument/2006/relationships/customXml" Target="../ink/ink267.xml"/><Relationship Id="rId148" Type="http://schemas.openxmlformats.org/officeDocument/2006/relationships/image" Target="../media/image273.png"/><Relationship Id="rId4" Type="http://schemas.openxmlformats.org/officeDocument/2006/relationships/image" Target="../media/image201.png"/><Relationship Id="rId9" Type="http://schemas.openxmlformats.org/officeDocument/2006/relationships/customXml" Target="../ink/ink200.xml"/><Relationship Id="rId26" Type="http://schemas.openxmlformats.org/officeDocument/2006/relationships/image" Target="../media/image212.png"/><Relationship Id="rId47" Type="http://schemas.openxmlformats.org/officeDocument/2006/relationships/customXml" Target="../ink/ink219.xml"/><Relationship Id="rId68" Type="http://schemas.openxmlformats.org/officeDocument/2006/relationships/image" Target="../media/image233.png"/><Relationship Id="rId89" Type="http://schemas.openxmlformats.org/officeDocument/2006/relationships/customXml" Target="../ink/ink240.xml"/><Relationship Id="rId112" Type="http://schemas.openxmlformats.org/officeDocument/2006/relationships/image" Target="../media/image255.png"/><Relationship Id="rId133" Type="http://schemas.openxmlformats.org/officeDocument/2006/relationships/customXml" Target="../ink/ink262.xml"/><Relationship Id="rId154" Type="http://schemas.openxmlformats.org/officeDocument/2006/relationships/image" Target="../media/image276.png"/><Relationship Id="rId16" Type="http://schemas.openxmlformats.org/officeDocument/2006/relationships/image" Target="../media/image207.png"/><Relationship Id="rId37" Type="http://schemas.openxmlformats.org/officeDocument/2006/relationships/customXml" Target="../ink/ink214.xml"/><Relationship Id="rId58" Type="http://schemas.openxmlformats.org/officeDocument/2006/relationships/image" Target="../media/image228.png"/><Relationship Id="rId79" Type="http://schemas.openxmlformats.org/officeDocument/2006/relationships/customXml" Target="../ink/ink235.xml"/><Relationship Id="rId102" Type="http://schemas.openxmlformats.org/officeDocument/2006/relationships/image" Target="../media/image250.png"/><Relationship Id="rId123" Type="http://schemas.openxmlformats.org/officeDocument/2006/relationships/customXml" Target="../ink/ink257.xml"/><Relationship Id="rId144" Type="http://schemas.openxmlformats.org/officeDocument/2006/relationships/image" Target="../media/image271.png"/><Relationship Id="rId90" Type="http://schemas.openxmlformats.org/officeDocument/2006/relationships/image" Target="../media/image24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4.png"/><Relationship Id="rId2" Type="http://schemas.openxmlformats.org/officeDocument/2006/relationships/image" Target="../media/image39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35.png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70.xml"/><Relationship Id="rId21" Type="http://schemas.openxmlformats.org/officeDocument/2006/relationships/customXml" Target="../ink/ink3922.xml"/><Relationship Id="rId63" Type="http://schemas.openxmlformats.org/officeDocument/2006/relationships/customXml" Target="../ink/ink3943.xml"/><Relationship Id="rId159" Type="http://schemas.openxmlformats.org/officeDocument/2006/relationships/customXml" Target="../ink/ink3991.xml"/><Relationship Id="rId170" Type="http://schemas.openxmlformats.org/officeDocument/2006/relationships/image" Target="../media/image4017.png"/><Relationship Id="rId191" Type="http://schemas.openxmlformats.org/officeDocument/2006/relationships/customXml" Target="../ink/ink4007.xml"/><Relationship Id="rId205" Type="http://schemas.openxmlformats.org/officeDocument/2006/relationships/customXml" Target="../ink/ink4014.xml"/><Relationship Id="rId226" Type="http://schemas.openxmlformats.org/officeDocument/2006/relationships/image" Target="../media/image4045.png"/><Relationship Id="rId247" Type="http://schemas.openxmlformats.org/officeDocument/2006/relationships/customXml" Target="../ink/ink4035.xml"/><Relationship Id="rId107" Type="http://schemas.openxmlformats.org/officeDocument/2006/relationships/customXml" Target="../ink/ink3965.xml"/><Relationship Id="rId11" Type="http://schemas.openxmlformats.org/officeDocument/2006/relationships/customXml" Target="../ink/ink3917.xml"/><Relationship Id="rId32" Type="http://schemas.openxmlformats.org/officeDocument/2006/relationships/image" Target="../media/image3949.png"/><Relationship Id="rId53" Type="http://schemas.openxmlformats.org/officeDocument/2006/relationships/customXml" Target="../ink/ink3938.xml"/><Relationship Id="rId74" Type="http://schemas.openxmlformats.org/officeDocument/2006/relationships/image" Target="../media/image3970.png"/><Relationship Id="rId128" Type="http://schemas.openxmlformats.org/officeDocument/2006/relationships/image" Target="../media/image3997.png"/><Relationship Id="rId149" Type="http://schemas.openxmlformats.org/officeDocument/2006/relationships/customXml" Target="../ink/ink3986.xml"/><Relationship Id="rId5" Type="http://schemas.openxmlformats.org/officeDocument/2006/relationships/customXml" Target="../ink/ink3914.xml"/><Relationship Id="rId95" Type="http://schemas.openxmlformats.org/officeDocument/2006/relationships/customXml" Target="../ink/ink3959.xml"/><Relationship Id="rId160" Type="http://schemas.openxmlformats.org/officeDocument/2006/relationships/image" Target="../media/image4012.png"/><Relationship Id="rId181" Type="http://schemas.openxmlformats.org/officeDocument/2006/relationships/customXml" Target="../ink/ink4002.xml"/><Relationship Id="rId216" Type="http://schemas.openxmlformats.org/officeDocument/2006/relationships/image" Target="../media/image4040.png"/><Relationship Id="rId237" Type="http://schemas.openxmlformats.org/officeDocument/2006/relationships/customXml" Target="../ink/ink4030.xml"/><Relationship Id="rId258" Type="http://schemas.openxmlformats.org/officeDocument/2006/relationships/image" Target="../media/image4060.png"/><Relationship Id="rId22" Type="http://schemas.openxmlformats.org/officeDocument/2006/relationships/image" Target="../media/image3944.png"/><Relationship Id="rId43" Type="http://schemas.openxmlformats.org/officeDocument/2006/relationships/customXml" Target="../ink/ink3933.xml"/><Relationship Id="rId64" Type="http://schemas.openxmlformats.org/officeDocument/2006/relationships/image" Target="../media/image3965.png"/><Relationship Id="rId118" Type="http://schemas.openxmlformats.org/officeDocument/2006/relationships/image" Target="../media/image3992.png"/><Relationship Id="rId139" Type="http://schemas.openxmlformats.org/officeDocument/2006/relationships/customXml" Target="../ink/ink3981.xml"/><Relationship Id="rId85" Type="http://schemas.openxmlformats.org/officeDocument/2006/relationships/customXml" Target="../ink/ink3954.xml"/><Relationship Id="rId150" Type="http://schemas.openxmlformats.org/officeDocument/2006/relationships/image" Target="../media/image4007.png"/><Relationship Id="rId171" Type="http://schemas.openxmlformats.org/officeDocument/2006/relationships/customXml" Target="../ink/ink3997.xml"/><Relationship Id="rId192" Type="http://schemas.openxmlformats.org/officeDocument/2006/relationships/image" Target="../media/image4028.png"/><Relationship Id="rId206" Type="http://schemas.openxmlformats.org/officeDocument/2006/relationships/image" Target="../media/image4035.png"/><Relationship Id="rId227" Type="http://schemas.openxmlformats.org/officeDocument/2006/relationships/customXml" Target="../ink/ink4025.xml"/><Relationship Id="rId248" Type="http://schemas.openxmlformats.org/officeDocument/2006/relationships/image" Target="../media/image4055.png"/><Relationship Id="rId12" Type="http://schemas.openxmlformats.org/officeDocument/2006/relationships/image" Target="../media/image3939.png"/><Relationship Id="rId33" Type="http://schemas.openxmlformats.org/officeDocument/2006/relationships/customXml" Target="../ink/ink3928.xml"/><Relationship Id="rId108" Type="http://schemas.openxmlformats.org/officeDocument/2006/relationships/image" Target="../media/image3987.png"/><Relationship Id="rId129" Type="http://schemas.openxmlformats.org/officeDocument/2006/relationships/customXml" Target="../ink/ink3976.xml"/><Relationship Id="rId54" Type="http://schemas.openxmlformats.org/officeDocument/2006/relationships/image" Target="../media/image3960.png"/><Relationship Id="rId75" Type="http://schemas.openxmlformats.org/officeDocument/2006/relationships/customXml" Target="../ink/ink3949.xml"/><Relationship Id="rId96" Type="http://schemas.openxmlformats.org/officeDocument/2006/relationships/image" Target="../media/image3981.png"/><Relationship Id="rId140" Type="http://schemas.openxmlformats.org/officeDocument/2006/relationships/image" Target="../media/image4002.png"/><Relationship Id="rId161" Type="http://schemas.openxmlformats.org/officeDocument/2006/relationships/customXml" Target="../ink/ink3992.xml"/><Relationship Id="rId182" Type="http://schemas.openxmlformats.org/officeDocument/2006/relationships/image" Target="../media/image4023.png"/><Relationship Id="rId217" Type="http://schemas.openxmlformats.org/officeDocument/2006/relationships/customXml" Target="../ink/ink4020.xml"/><Relationship Id="rId6" Type="http://schemas.openxmlformats.org/officeDocument/2006/relationships/image" Target="../media/image3936.png"/><Relationship Id="rId238" Type="http://schemas.openxmlformats.org/officeDocument/2006/relationships/image" Target="../media/image4050.png"/><Relationship Id="rId259" Type="http://schemas.openxmlformats.org/officeDocument/2006/relationships/customXml" Target="../ink/ink4041.xml"/><Relationship Id="rId23" Type="http://schemas.openxmlformats.org/officeDocument/2006/relationships/customXml" Target="../ink/ink3923.xml"/><Relationship Id="rId119" Type="http://schemas.openxmlformats.org/officeDocument/2006/relationships/customXml" Target="../ink/ink3971.xml"/><Relationship Id="rId44" Type="http://schemas.openxmlformats.org/officeDocument/2006/relationships/image" Target="../media/image3955.png"/><Relationship Id="rId65" Type="http://schemas.openxmlformats.org/officeDocument/2006/relationships/customXml" Target="../ink/ink3944.xml"/><Relationship Id="rId86" Type="http://schemas.openxmlformats.org/officeDocument/2006/relationships/image" Target="../media/image3976.png"/><Relationship Id="rId130" Type="http://schemas.openxmlformats.org/officeDocument/2006/relationships/image" Target="../media/image3998.png"/><Relationship Id="rId151" Type="http://schemas.openxmlformats.org/officeDocument/2006/relationships/customXml" Target="../ink/ink3987.xml"/><Relationship Id="rId172" Type="http://schemas.openxmlformats.org/officeDocument/2006/relationships/image" Target="../media/image4018.png"/><Relationship Id="rId193" Type="http://schemas.openxmlformats.org/officeDocument/2006/relationships/customXml" Target="../ink/ink4008.xml"/><Relationship Id="rId207" Type="http://schemas.openxmlformats.org/officeDocument/2006/relationships/customXml" Target="../ink/ink4015.xml"/><Relationship Id="rId228" Type="http://schemas.openxmlformats.org/officeDocument/2006/relationships/image" Target="../media/image4046.png"/><Relationship Id="rId249" Type="http://schemas.openxmlformats.org/officeDocument/2006/relationships/customXml" Target="../ink/ink4036.xml"/><Relationship Id="rId13" Type="http://schemas.openxmlformats.org/officeDocument/2006/relationships/customXml" Target="../ink/ink3918.xml"/><Relationship Id="rId109" Type="http://schemas.openxmlformats.org/officeDocument/2006/relationships/customXml" Target="../ink/ink3966.xml"/><Relationship Id="rId260" Type="http://schemas.openxmlformats.org/officeDocument/2006/relationships/image" Target="../media/image4061.png"/><Relationship Id="rId34" Type="http://schemas.openxmlformats.org/officeDocument/2006/relationships/image" Target="../media/image3950.png"/><Relationship Id="rId55" Type="http://schemas.openxmlformats.org/officeDocument/2006/relationships/customXml" Target="../ink/ink3939.xml"/><Relationship Id="rId76" Type="http://schemas.openxmlformats.org/officeDocument/2006/relationships/image" Target="../media/image3971.png"/><Relationship Id="rId97" Type="http://schemas.openxmlformats.org/officeDocument/2006/relationships/customXml" Target="../ink/ink3960.xml"/><Relationship Id="rId120" Type="http://schemas.openxmlformats.org/officeDocument/2006/relationships/image" Target="../media/image3993.png"/><Relationship Id="rId141" Type="http://schemas.openxmlformats.org/officeDocument/2006/relationships/customXml" Target="../ink/ink3982.xml"/><Relationship Id="rId7" Type="http://schemas.openxmlformats.org/officeDocument/2006/relationships/customXml" Target="../ink/ink3915.xml"/><Relationship Id="rId162" Type="http://schemas.openxmlformats.org/officeDocument/2006/relationships/image" Target="../media/image4013.png"/><Relationship Id="rId183" Type="http://schemas.openxmlformats.org/officeDocument/2006/relationships/customXml" Target="../ink/ink4003.xml"/><Relationship Id="rId218" Type="http://schemas.openxmlformats.org/officeDocument/2006/relationships/image" Target="../media/image4041.png"/><Relationship Id="rId239" Type="http://schemas.openxmlformats.org/officeDocument/2006/relationships/customXml" Target="../ink/ink4031.xml"/><Relationship Id="rId250" Type="http://schemas.openxmlformats.org/officeDocument/2006/relationships/image" Target="../media/image4056.png"/><Relationship Id="rId24" Type="http://schemas.openxmlformats.org/officeDocument/2006/relationships/image" Target="../media/image3945.png"/><Relationship Id="rId45" Type="http://schemas.openxmlformats.org/officeDocument/2006/relationships/customXml" Target="../ink/ink3934.xml"/><Relationship Id="rId66" Type="http://schemas.openxmlformats.org/officeDocument/2006/relationships/image" Target="../media/image3966.png"/><Relationship Id="rId87" Type="http://schemas.openxmlformats.org/officeDocument/2006/relationships/customXml" Target="../ink/ink3955.xml"/><Relationship Id="rId110" Type="http://schemas.openxmlformats.org/officeDocument/2006/relationships/image" Target="../media/image3988.png"/><Relationship Id="rId131" Type="http://schemas.openxmlformats.org/officeDocument/2006/relationships/customXml" Target="../ink/ink3977.xml"/><Relationship Id="rId152" Type="http://schemas.openxmlformats.org/officeDocument/2006/relationships/image" Target="../media/image4008.png"/><Relationship Id="rId173" Type="http://schemas.openxmlformats.org/officeDocument/2006/relationships/customXml" Target="../ink/ink3998.xml"/><Relationship Id="rId194" Type="http://schemas.openxmlformats.org/officeDocument/2006/relationships/image" Target="../media/image4029.png"/><Relationship Id="rId208" Type="http://schemas.openxmlformats.org/officeDocument/2006/relationships/image" Target="../media/image4036.png"/><Relationship Id="rId229" Type="http://schemas.openxmlformats.org/officeDocument/2006/relationships/customXml" Target="../ink/ink4026.xml"/><Relationship Id="rId240" Type="http://schemas.openxmlformats.org/officeDocument/2006/relationships/image" Target="../media/image4051.png"/><Relationship Id="rId261" Type="http://schemas.openxmlformats.org/officeDocument/2006/relationships/customXml" Target="../ink/ink4042.xml"/><Relationship Id="rId14" Type="http://schemas.openxmlformats.org/officeDocument/2006/relationships/image" Target="../media/image3940.png"/><Relationship Id="rId35" Type="http://schemas.openxmlformats.org/officeDocument/2006/relationships/customXml" Target="../ink/ink3929.xml"/><Relationship Id="rId56" Type="http://schemas.openxmlformats.org/officeDocument/2006/relationships/image" Target="../media/image3961.png"/><Relationship Id="rId77" Type="http://schemas.openxmlformats.org/officeDocument/2006/relationships/customXml" Target="../ink/ink3950.xml"/><Relationship Id="rId100" Type="http://schemas.openxmlformats.org/officeDocument/2006/relationships/image" Target="../media/image3983.png"/><Relationship Id="rId8" Type="http://schemas.openxmlformats.org/officeDocument/2006/relationships/image" Target="../media/image3937.png"/><Relationship Id="rId98" Type="http://schemas.openxmlformats.org/officeDocument/2006/relationships/image" Target="../media/image3982.png"/><Relationship Id="rId121" Type="http://schemas.openxmlformats.org/officeDocument/2006/relationships/customXml" Target="../ink/ink3972.xml"/><Relationship Id="rId142" Type="http://schemas.openxmlformats.org/officeDocument/2006/relationships/image" Target="../media/image4003.png"/><Relationship Id="rId163" Type="http://schemas.openxmlformats.org/officeDocument/2006/relationships/customXml" Target="../ink/ink3993.xml"/><Relationship Id="rId184" Type="http://schemas.openxmlformats.org/officeDocument/2006/relationships/image" Target="../media/image4024.png"/><Relationship Id="rId219" Type="http://schemas.openxmlformats.org/officeDocument/2006/relationships/customXml" Target="../ink/ink4021.xml"/><Relationship Id="rId230" Type="http://schemas.openxmlformats.org/officeDocument/2006/relationships/image" Target="../media/image4047.png"/><Relationship Id="rId251" Type="http://schemas.openxmlformats.org/officeDocument/2006/relationships/customXml" Target="../ink/ink4037.xml"/><Relationship Id="rId25" Type="http://schemas.openxmlformats.org/officeDocument/2006/relationships/customXml" Target="../ink/ink3924.xml"/><Relationship Id="rId46" Type="http://schemas.openxmlformats.org/officeDocument/2006/relationships/image" Target="../media/image3956.png"/><Relationship Id="rId67" Type="http://schemas.openxmlformats.org/officeDocument/2006/relationships/customXml" Target="../ink/ink3945.xml"/><Relationship Id="rId88" Type="http://schemas.openxmlformats.org/officeDocument/2006/relationships/image" Target="../media/image3977.png"/><Relationship Id="rId111" Type="http://schemas.openxmlformats.org/officeDocument/2006/relationships/customXml" Target="../ink/ink3967.xml"/><Relationship Id="rId132" Type="http://schemas.openxmlformats.org/officeDocument/2006/relationships/image" Target="../media/image3999.png"/><Relationship Id="rId153" Type="http://schemas.openxmlformats.org/officeDocument/2006/relationships/customXml" Target="../ink/ink3988.xml"/><Relationship Id="rId174" Type="http://schemas.openxmlformats.org/officeDocument/2006/relationships/image" Target="../media/image4019.png"/><Relationship Id="rId195" Type="http://schemas.openxmlformats.org/officeDocument/2006/relationships/customXml" Target="../ink/ink4009.xml"/><Relationship Id="rId209" Type="http://schemas.openxmlformats.org/officeDocument/2006/relationships/customXml" Target="../ink/ink4016.xml"/><Relationship Id="rId220" Type="http://schemas.openxmlformats.org/officeDocument/2006/relationships/image" Target="../media/image4042.png"/><Relationship Id="rId241" Type="http://schemas.openxmlformats.org/officeDocument/2006/relationships/customXml" Target="../ink/ink4032.xml"/><Relationship Id="rId15" Type="http://schemas.openxmlformats.org/officeDocument/2006/relationships/customXml" Target="../ink/ink3919.xml"/><Relationship Id="rId36" Type="http://schemas.openxmlformats.org/officeDocument/2006/relationships/image" Target="../media/image3951.png"/><Relationship Id="rId57" Type="http://schemas.openxmlformats.org/officeDocument/2006/relationships/customXml" Target="../ink/ink3940.xml"/><Relationship Id="rId262" Type="http://schemas.openxmlformats.org/officeDocument/2006/relationships/image" Target="../media/image4062.png"/><Relationship Id="rId78" Type="http://schemas.openxmlformats.org/officeDocument/2006/relationships/image" Target="../media/image3972.png"/><Relationship Id="rId99" Type="http://schemas.openxmlformats.org/officeDocument/2006/relationships/customXml" Target="../ink/ink3961.xml"/><Relationship Id="rId101" Type="http://schemas.openxmlformats.org/officeDocument/2006/relationships/customXml" Target="../ink/ink3962.xml"/><Relationship Id="rId122" Type="http://schemas.openxmlformats.org/officeDocument/2006/relationships/image" Target="../media/image3994.png"/><Relationship Id="rId143" Type="http://schemas.openxmlformats.org/officeDocument/2006/relationships/customXml" Target="../ink/ink3983.xml"/><Relationship Id="rId164" Type="http://schemas.openxmlformats.org/officeDocument/2006/relationships/image" Target="../media/image4014.png"/><Relationship Id="rId185" Type="http://schemas.openxmlformats.org/officeDocument/2006/relationships/customXml" Target="../ink/ink4004.xml"/><Relationship Id="rId9" Type="http://schemas.openxmlformats.org/officeDocument/2006/relationships/customXml" Target="../ink/ink3916.xml"/><Relationship Id="rId210" Type="http://schemas.openxmlformats.org/officeDocument/2006/relationships/image" Target="../media/image4037.png"/><Relationship Id="rId26" Type="http://schemas.openxmlformats.org/officeDocument/2006/relationships/image" Target="../media/image3946.png"/><Relationship Id="rId231" Type="http://schemas.openxmlformats.org/officeDocument/2006/relationships/customXml" Target="../ink/ink4027.xml"/><Relationship Id="rId252" Type="http://schemas.openxmlformats.org/officeDocument/2006/relationships/image" Target="../media/image4057.png"/><Relationship Id="rId47" Type="http://schemas.openxmlformats.org/officeDocument/2006/relationships/customXml" Target="../ink/ink3935.xml"/><Relationship Id="rId68" Type="http://schemas.openxmlformats.org/officeDocument/2006/relationships/image" Target="../media/image3967.png"/><Relationship Id="rId89" Type="http://schemas.openxmlformats.org/officeDocument/2006/relationships/customXml" Target="../ink/ink3956.xml"/><Relationship Id="rId112" Type="http://schemas.openxmlformats.org/officeDocument/2006/relationships/image" Target="../media/image3989.png"/><Relationship Id="rId133" Type="http://schemas.openxmlformats.org/officeDocument/2006/relationships/customXml" Target="../ink/ink3978.xml"/><Relationship Id="rId154" Type="http://schemas.openxmlformats.org/officeDocument/2006/relationships/image" Target="../media/image4009.png"/><Relationship Id="rId175" Type="http://schemas.openxmlformats.org/officeDocument/2006/relationships/customXml" Target="../ink/ink3999.xml"/><Relationship Id="rId196" Type="http://schemas.openxmlformats.org/officeDocument/2006/relationships/image" Target="../media/image4030.png"/><Relationship Id="rId200" Type="http://schemas.openxmlformats.org/officeDocument/2006/relationships/image" Target="../media/image4032.png"/><Relationship Id="rId16" Type="http://schemas.openxmlformats.org/officeDocument/2006/relationships/image" Target="../media/image3941.png"/><Relationship Id="rId221" Type="http://schemas.openxmlformats.org/officeDocument/2006/relationships/customXml" Target="../ink/ink4022.xml"/><Relationship Id="rId242" Type="http://schemas.openxmlformats.org/officeDocument/2006/relationships/image" Target="../media/image4052.png"/><Relationship Id="rId37" Type="http://schemas.openxmlformats.org/officeDocument/2006/relationships/customXml" Target="../ink/ink3930.xml"/><Relationship Id="rId58" Type="http://schemas.openxmlformats.org/officeDocument/2006/relationships/image" Target="../media/image3962.png"/><Relationship Id="rId79" Type="http://schemas.openxmlformats.org/officeDocument/2006/relationships/customXml" Target="../ink/ink3951.xml"/><Relationship Id="rId102" Type="http://schemas.openxmlformats.org/officeDocument/2006/relationships/image" Target="../media/image3984.png"/><Relationship Id="rId123" Type="http://schemas.openxmlformats.org/officeDocument/2006/relationships/customXml" Target="../ink/ink3973.xml"/><Relationship Id="rId144" Type="http://schemas.openxmlformats.org/officeDocument/2006/relationships/image" Target="../media/image4004.png"/><Relationship Id="rId90" Type="http://schemas.openxmlformats.org/officeDocument/2006/relationships/image" Target="../media/image3978.png"/><Relationship Id="rId165" Type="http://schemas.openxmlformats.org/officeDocument/2006/relationships/customXml" Target="../ink/ink3994.xml"/><Relationship Id="rId186" Type="http://schemas.openxmlformats.org/officeDocument/2006/relationships/image" Target="../media/image4025.png"/><Relationship Id="rId211" Type="http://schemas.openxmlformats.org/officeDocument/2006/relationships/customXml" Target="../ink/ink4017.xml"/><Relationship Id="rId232" Type="http://schemas.openxmlformats.org/officeDocument/2006/relationships/image" Target="../media/image4048.png"/><Relationship Id="rId253" Type="http://schemas.openxmlformats.org/officeDocument/2006/relationships/customXml" Target="../ink/ink4038.xml"/><Relationship Id="rId27" Type="http://schemas.openxmlformats.org/officeDocument/2006/relationships/customXml" Target="../ink/ink3925.xml"/><Relationship Id="rId48" Type="http://schemas.openxmlformats.org/officeDocument/2006/relationships/image" Target="../media/image3957.png"/><Relationship Id="rId69" Type="http://schemas.openxmlformats.org/officeDocument/2006/relationships/customXml" Target="../ink/ink3946.xml"/><Relationship Id="rId113" Type="http://schemas.openxmlformats.org/officeDocument/2006/relationships/customXml" Target="../ink/ink3968.xml"/><Relationship Id="rId134" Type="http://schemas.openxmlformats.org/officeDocument/2006/relationships/image" Target="../media/image2586.png"/><Relationship Id="rId80" Type="http://schemas.openxmlformats.org/officeDocument/2006/relationships/image" Target="../media/image3973.png"/><Relationship Id="rId155" Type="http://schemas.openxmlformats.org/officeDocument/2006/relationships/customXml" Target="../ink/ink3989.xml"/><Relationship Id="rId176" Type="http://schemas.openxmlformats.org/officeDocument/2006/relationships/image" Target="../media/image4020.png"/><Relationship Id="rId197" Type="http://schemas.openxmlformats.org/officeDocument/2006/relationships/customXml" Target="../ink/ink4010.xml"/><Relationship Id="rId201" Type="http://schemas.openxmlformats.org/officeDocument/2006/relationships/customXml" Target="../ink/ink4012.xml"/><Relationship Id="rId222" Type="http://schemas.openxmlformats.org/officeDocument/2006/relationships/image" Target="../media/image4043.png"/><Relationship Id="rId243" Type="http://schemas.openxmlformats.org/officeDocument/2006/relationships/customXml" Target="../ink/ink4033.xml"/><Relationship Id="rId17" Type="http://schemas.openxmlformats.org/officeDocument/2006/relationships/customXml" Target="../ink/ink3920.xml"/><Relationship Id="rId38" Type="http://schemas.openxmlformats.org/officeDocument/2006/relationships/image" Target="../media/image3952.png"/><Relationship Id="rId59" Type="http://schemas.openxmlformats.org/officeDocument/2006/relationships/customXml" Target="../ink/ink3941.xml"/><Relationship Id="rId103" Type="http://schemas.openxmlformats.org/officeDocument/2006/relationships/customXml" Target="../ink/ink3963.xml"/><Relationship Id="rId124" Type="http://schemas.openxmlformats.org/officeDocument/2006/relationships/image" Target="../media/image3995.png"/><Relationship Id="rId70" Type="http://schemas.openxmlformats.org/officeDocument/2006/relationships/image" Target="../media/image3968.png"/><Relationship Id="rId91" Type="http://schemas.openxmlformats.org/officeDocument/2006/relationships/customXml" Target="../ink/ink3957.xml"/><Relationship Id="rId145" Type="http://schemas.openxmlformats.org/officeDocument/2006/relationships/customXml" Target="../ink/ink3984.xml"/><Relationship Id="rId166" Type="http://schemas.openxmlformats.org/officeDocument/2006/relationships/image" Target="../media/image4015.png"/><Relationship Id="rId187" Type="http://schemas.openxmlformats.org/officeDocument/2006/relationships/customXml" Target="../ink/ink4005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4038.png"/><Relationship Id="rId233" Type="http://schemas.openxmlformats.org/officeDocument/2006/relationships/customXml" Target="../ink/ink4028.xml"/><Relationship Id="rId254" Type="http://schemas.openxmlformats.org/officeDocument/2006/relationships/image" Target="../media/image4058.png"/><Relationship Id="rId28" Type="http://schemas.openxmlformats.org/officeDocument/2006/relationships/image" Target="../media/image3947.png"/><Relationship Id="rId49" Type="http://schemas.openxmlformats.org/officeDocument/2006/relationships/customXml" Target="../ink/ink3936.xml"/><Relationship Id="rId114" Type="http://schemas.openxmlformats.org/officeDocument/2006/relationships/image" Target="../media/image3990.png"/><Relationship Id="rId60" Type="http://schemas.openxmlformats.org/officeDocument/2006/relationships/image" Target="../media/image3963.png"/><Relationship Id="rId81" Type="http://schemas.openxmlformats.org/officeDocument/2006/relationships/customXml" Target="../ink/ink3952.xml"/><Relationship Id="rId135" Type="http://schemas.openxmlformats.org/officeDocument/2006/relationships/customXml" Target="../ink/ink3979.xml"/><Relationship Id="rId156" Type="http://schemas.openxmlformats.org/officeDocument/2006/relationships/image" Target="../media/image4010.png"/><Relationship Id="rId177" Type="http://schemas.openxmlformats.org/officeDocument/2006/relationships/customXml" Target="../ink/ink4000.xml"/><Relationship Id="rId198" Type="http://schemas.openxmlformats.org/officeDocument/2006/relationships/image" Target="../media/image4031.png"/><Relationship Id="rId202" Type="http://schemas.openxmlformats.org/officeDocument/2006/relationships/image" Target="../media/image4033.png"/><Relationship Id="rId223" Type="http://schemas.openxmlformats.org/officeDocument/2006/relationships/customXml" Target="../ink/ink4023.xml"/><Relationship Id="rId244" Type="http://schemas.openxmlformats.org/officeDocument/2006/relationships/image" Target="../media/image4053.png"/><Relationship Id="rId18" Type="http://schemas.openxmlformats.org/officeDocument/2006/relationships/image" Target="../media/image3942.png"/><Relationship Id="rId39" Type="http://schemas.openxmlformats.org/officeDocument/2006/relationships/customXml" Target="../ink/ink3931.xml"/><Relationship Id="rId50" Type="http://schemas.openxmlformats.org/officeDocument/2006/relationships/image" Target="../media/image3958.png"/><Relationship Id="rId104" Type="http://schemas.openxmlformats.org/officeDocument/2006/relationships/image" Target="../media/image3985.png"/><Relationship Id="rId125" Type="http://schemas.openxmlformats.org/officeDocument/2006/relationships/customXml" Target="../ink/ink3974.xml"/><Relationship Id="rId146" Type="http://schemas.openxmlformats.org/officeDocument/2006/relationships/image" Target="../media/image4005.png"/><Relationship Id="rId167" Type="http://schemas.openxmlformats.org/officeDocument/2006/relationships/customXml" Target="../ink/ink3995.xml"/><Relationship Id="rId188" Type="http://schemas.openxmlformats.org/officeDocument/2006/relationships/image" Target="../media/image4026.png"/><Relationship Id="rId71" Type="http://schemas.openxmlformats.org/officeDocument/2006/relationships/customXml" Target="../ink/ink3947.xml"/><Relationship Id="rId92" Type="http://schemas.openxmlformats.org/officeDocument/2006/relationships/image" Target="../media/image3979.png"/><Relationship Id="rId213" Type="http://schemas.openxmlformats.org/officeDocument/2006/relationships/customXml" Target="../ink/ink4018.xml"/><Relationship Id="rId234" Type="http://schemas.openxmlformats.org/officeDocument/2006/relationships/image" Target="../media/image4049.png"/><Relationship Id="rId2" Type="http://schemas.openxmlformats.org/officeDocument/2006/relationships/image" Target="../media/image3933.png"/><Relationship Id="rId29" Type="http://schemas.openxmlformats.org/officeDocument/2006/relationships/customXml" Target="../ink/ink3926.xml"/><Relationship Id="rId255" Type="http://schemas.openxmlformats.org/officeDocument/2006/relationships/customXml" Target="../ink/ink4039.xml"/><Relationship Id="rId40" Type="http://schemas.openxmlformats.org/officeDocument/2006/relationships/image" Target="../media/image3953.png"/><Relationship Id="rId115" Type="http://schemas.openxmlformats.org/officeDocument/2006/relationships/customXml" Target="../ink/ink3969.xml"/><Relationship Id="rId136" Type="http://schemas.openxmlformats.org/officeDocument/2006/relationships/image" Target="../media/image4000.png"/><Relationship Id="rId157" Type="http://schemas.openxmlformats.org/officeDocument/2006/relationships/customXml" Target="../ink/ink3990.xml"/><Relationship Id="rId178" Type="http://schemas.openxmlformats.org/officeDocument/2006/relationships/image" Target="../media/image4021.png"/><Relationship Id="rId61" Type="http://schemas.openxmlformats.org/officeDocument/2006/relationships/customXml" Target="../ink/ink3942.xml"/><Relationship Id="rId82" Type="http://schemas.openxmlformats.org/officeDocument/2006/relationships/image" Target="../media/image3974.png"/><Relationship Id="rId199" Type="http://schemas.openxmlformats.org/officeDocument/2006/relationships/customXml" Target="../ink/ink4011.xml"/><Relationship Id="rId203" Type="http://schemas.openxmlformats.org/officeDocument/2006/relationships/customXml" Target="../ink/ink4013.xml"/><Relationship Id="rId19" Type="http://schemas.openxmlformats.org/officeDocument/2006/relationships/customXml" Target="../ink/ink3921.xml"/><Relationship Id="rId224" Type="http://schemas.openxmlformats.org/officeDocument/2006/relationships/image" Target="../media/image4044.png"/><Relationship Id="rId245" Type="http://schemas.openxmlformats.org/officeDocument/2006/relationships/customXml" Target="../ink/ink4034.xml"/><Relationship Id="rId30" Type="http://schemas.openxmlformats.org/officeDocument/2006/relationships/image" Target="../media/image3948.png"/><Relationship Id="rId105" Type="http://schemas.openxmlformats.org/officeDocument/2006/relationships/customXml" Target="../ink/ink3964.xml"/><Relationship Id="rId126" Type="http://schemas.openxmlformats.org/officeDocument/2006/relationships/image" Target="../media/image3996.png"/><Relationship Id="rId147" Type="http://schemas.openxmlformats.org/officeDocument/2006/relationships/customXml" Target="../ink/ink3985.xml"/><Relationship Id="rId168" Type="http://schemas.openxmlformats.org/officeDocument/2006/relationships/image" Target="../media/image4016.png"/><Relationship Id="rId51" Type="http://schemas.openxmlformats.org/officeDocument/2006/relationships/customXml" Target="../ink/ink3937.xml"/><Relationship Id="rId72" Type="http://schemas.openxmlformats.org/officeDocument/2006/relationships/image" Target="../media/image3969.png"/><Relationship Id="rId93" Type="http://schemas.openxmlformats.org/officeDocument/2006/relationships/customXml" Target="../ink/ink3958.xml"/><Relationship Id="rId189" Type="http://schemas.openxmlformats.org/officeDocument/2006/relationships/customXml" Target="../ink/ink4006.xml"/><Relationship Id="rId3" Type="http://schemas.openxmlformats.org/officeDocument/2006/relationships/image" Target="../media/image3934.png"/><Relationship Id="rId214" Type="http://schemas.openxmlformats.org/officeDocument/2006/relationships/image" Target="../media/image4039.png"/><Relationship Id="rId235" Type="http://schemas.openxmlformats.org/officeDocument/2006/relationships/customXml" Target="../ink/ink4029.xml"/><Relationship Id="rId256" Type="http://schemas.openxmlformats.org/officeDocument/2006/relationships/image" Target="../media/image4059.png"/><Relationship Id="rId116" Type="http://schemas.openxmlformats.org/officeDocument/2006/relationships/image" Target="../media/image3991.png"/><Relationship Id="rId137" Type="http://schemas.openxmlformats.org/officeDocument/2006/relationships/customXml" Target="../ink/ink3980.xml"/><Relationship Id="rId158" Type="http://schemas.openxmlformats.org/officeDocument/2006/relationships/image" Target="../media/image4011.png"/><Relationship Id="rId20" Type="http://schemas.openxmlformats.org/officeDocument/2006/relationships/image" Target="../media/image3943.png"/><Relationship Id="rId41" Type="http://schemas.openxmlformats.org/officeDocument/2006/relationships/customXml" Target="../ink/ink3932.xml"/><Relationship Id="rId62" Type="http://schemas.openxmlformats.org/officeDocument/2006/relationships/image" Target="../media/image3964.png"/><Relationship Id="rId83" Type="http://schemas.openxmlformats.org/officeDocument/2006/relationships/customXml" Target="../ink/ink3953.xml"/><Relationship Id="rId179" Type="http://schemas.openxmlformats.org/officeDocument/2006/relationships/customXml" Target="../ink/ink4001.xml"/><Relationship Id="rId190" Type="http://schemas.openxmlformats.org/officeDocument/2006/relationships/image" Target="../media/image4027.png"/><Relationship Id="rId204" Type="http://schemas.openxmlformats.org/officeDocument/2006/relationships/image" Target="../media/image4034.png"/><Relationship Id="rId225" Type="http://schemas.openxmlformats.org/officeDocument/2006/relationships/customXml" Target="../ink/ink4024.xml"/><Relationship Id="rId246" Type="http://schemas.openxmlformats.org/officeDocument/2006/relationships/image" Target="../media/image4054.png"/><Relationship Id="rId106" Type="http://schemas.openxmlformats.org/officeDocument/2006/relationships/image" Target="../media/image3986.png"/><Relationship Id="rId127" Type="http://schemas.openxmlformats.org/officeDocument/2006/relationships/customXml" Target="../ink/ink3975.xml"/><Relationship Id="rId10" Type="http://schemas.openxmlformats.org/officeDocument/2006/relationships/image" Target="../media/image3938.png"/><Relationship Id="rId31" Type="http://schemas.openxmlformats.org/officeDocument/2006/relationships/customXml" Target="../ink/ink3927.xml"/><Relationship Id="rId52" Type="http://schemas.openxmlformats.org/officeDocument/2006/relationships/image" Target="../media/image3959.png"/><Relationship Id="rId73" Type="http://schemas.openxmlformats.org/officeDocument/2006/relationships/customXml" Target="../ink/ink3948.xml"/><Relationship Id="rId94" Type="http://schemas.openxmlformats.org/officeDocument/2006/relationships/image" Target="../media/image3980.png"/><Relationship Id="rId148" Type="http://schemas.openxmlformats.org/officeDocument/2006/relationships/image" Target="../media/image4006.png"/><Relationship Id="rId169" Type="http://schemas.openxmlformats.org/officeDocument/2006/relationships/customXml" Target="../ink/ink3996.xml"/><Relationship Id="rId4" Type="http://schemas.openxmlformats.org/officeDocument/2006/relationships/image" Target="../media/image3935.png"/><Relationship Id="rId180" Type="http://schemas.openxmlformats.org/officeDocument/2006/relationships/image" Target="../media/image4022.png"/><Relationship Id="rId215" Type="http://schemas.openxmlformats.org/officeDocument/2006/relationships/customXml" Target="../ink/ink4019.xml"/><Relationship Id="rId236" Type="http://schemas.openxmlformats.org/officeDocument/2006/relationships/image" Target="../media/image2270.png"/><Relationship Id="rId257" Type="http://schemas.openxmlformats.org/officeDocument/2006/relationships/customXml" Target="../ink/ink4040.xml"/><Relationship Id="rId42" Type="http://schemas.openxmlformats.org/officeDocument/2006/relationships/image" Target="../media/image3954.png"/><Relationship Id="rId84" Type="http://schemas.openxmlformats.org/officeDocument/2006/relationships/image" Target="../media/image3975.png"/><Relationship Id="rId138" Type="http://schemas.openxmlformats.org/officeDocument/2006/relationships/image" Target="../media/image400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4.png"/><Relationship Id="rId2" Type="http://schemas.openxmlformats.org/officeDocument/2006/relationships/image" Target="../media/image406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121.png"/><Relationship Id="rId21" Type="http://schemas.openxmlformats.org/officeDocument/2006/relationships/image" Target="../media/image4073.png"/><Relationship Id="rId324" Type="http://schemas.openxmlformats.org/officeDocument/2006/relationships/customXml" Target="../ink/ink4203.xml"/><Relationship Id="rId531" Type="http://schemas.openxmlformats.org/officeDocument/2006/relationships/image" Target="../media/image4328.png"/><Relationship Id="rId629" Type="http://schemas.openxmlformats.org/officeDocument/2006/relationships/image" Target="../media/image4377.png"/><Relationship Id="rId170" Type="http://schemas.openxmlformats.org/officeDocument/2006/relationships/customXml" Target="../ink/ink4126.xml"/><Relationship Id="rId268" Type="http://schemas.openxmlformats.org/officeDocument/2006/relationships/customXml" Target="../ink/ink4175.xml"/><Relationship Id="rId475" Type="http://schemas.openxmlformats.org/officeDocument/2006/relationships/image" Target="../media/image4300.png"/><Relationship Id="rId32" Type="http://schemas.openxmlformats.org/officeDocument/2006/relationships/customXml" Target="../ink/ink4057.xml"/><Relationship Id="rId128" Type="http://schemas.openxmlformats.org/officeDocument/2006/relationships/customXml" Target="../ink/ink4105.xml"/><Relationship Id="rId335" Type="http://schemas.openxmlformats.org/officeDocument/2006/relationships/image" Target="../media/image4230.png"/><Relationship Id="rId542" Type="http://schemas.openxmlformats.org/officeDocument/2006/relationships/customXml" Target="../ink/ink4312.xml"/><Relationship Id="rId181" Type="http://schemas.openxmlformats.org/officeDocument/2006/relationships/image" Target="../media/image4153.png"/><Relationship Id="rId402" Type="http://schemas.openxmlformats.org/officeDocument/2006/relationships/customXml" Target="../ink/ink4242.xml"/><Relationship Id="rId279" Type="http://schemas.openxmlformats.org/officeDocument/2006/relationships/image" Target="../media/image4202.png"/><Relationship Id="rId486" Type="http://schemas.openxmlformats.org/officeDocument/2006/relationships/customXml" Target="../ink/ink4284.xml"/><Relationship Id="rId43" Type="http://schemas.openxmlformats.org/officeDocument/2006/relationships/image" Target="../media/image4084.png"/><Relationship Id="rId139" Type="http://schemas.openxmlformats.org/officeDocument/2006/relationships/image" Target="../media/image4132.png"/><Relationship Id="rId346" Type="http://schemas.openxmlformats.org/officeDocument/2006/relationships/customXml" Target="../ink/ink4214.xml"/><Relationship Id="rId553" Type="http://schemas.openxmlformats.org/officeDocument/2006/relationships/image" Target="../media/image4339.png"/><Relationship Id="rId192" Type="http://schemas.openxmlformats.org/officeDocument/2006/relationships/customXml" Target="../ink/ink4137.xml"/><Relationship Id="rId206" Type="http://schemas.openxmlformats.org/officeDocument/2006/relationships/customXml" Target="../ink/ink4144.xml"/><Relationship Id="rId413" Type="http://schemas.openxmlformats.org/officeDocument/2006/relationships/image" Target="../media/image4269.png"/><Relationship Id="rId497" Type="http://schemas.openxmlformats.org/officeDocument/2006/relationships/image" Target="../media/image4311.png"/><Relationship Id="rId620" Type="http://schemas.openxmlformats.org/officeDocument/2006/relationships/customXml" Target="../ink/ink4351.xml"/><Relationship Id="rId357" Type="http://schemas.openxmlformats.org/officeDocument/2006/relationships/image" Target="../media/image4241.png"/><Relationship Id="rId54" Type="http://schemas.openxmlformats.org/officeDocument/2006/relationships/customXml" Target="../ink/ink4068.xml"/><Relationship Id="rId217" Type="http://schemas.openxmlformats.org/officeDocument/2006/relationships/image" Target="../media/image4171.png"/><Relationship Id="rId564" Type="http://schemas.openxmlformats.org/officeDocument/2006/relationships/customXml" Target="../ink/ink4323.xml"/><Relationship Id="rId424" Type="http://schemas.openxmlformats.org/officeDocument/2006/relationships/customXml" Target="../ink/ink4253.xml"/><Relationship Id="rId270" Type="http://schemas.openxmlformats.org/officeDocument/2006/relationships/customXml" Target="../ink/ink4176.xml"/><Relationship Id="rId65" Type="http://schemas.openxmlformats.org/officeDocument/2006/relationships/image" Target="../media/image4095.png"/><Relationship Id="rId130" Type="http://schemas.openxmlformats.org/officeDocument/2006/relationships/customXml" Target="../ink/ink4106.xml"/><Relationship Id="rId368" Type="http://schemas.openxmlformats.org/officeDocument/2006/relationships/customXml" Target="../ink/ink4225.xml"/><Relationship Id="rId575" Type="http://schemas.openxmlformats.org/officeDocument/2006/relationships/image" Target="../media/image4350.png"/><Relationship Id="rId228" Type="http://schemas.openxmlformats.org/officeDocument/2006/relationships/customXml" Target="../ink/ink4155.xml"/><Relationship Id="rId435" Type="http://schemas.openxmlformats.org/officeDocument/2006/relationships/image" Target="../media/image4280.png"/><Relationship Id="rId281" Type="http://schemas.openxmlformats.org/officeDocument/2006/relationships/image" Target="../media/image4203.png"/><Relationship Id="rId502" Type="http://schemas.openxmlformats.org/officeDocument/2006/relationships/customXml" Target="../ink/ink4292.xml"/><Relationship Id="rId76" Type="http://schemas.openxmlformats.org/officeDocument/2006/relationships/customXml" Target="../ink/ink4079.xml"/><Relationship Id="rId141" Type="http://schemas.openxmlformats.org/officeDocument/2006/relationships/image" Target="../media/image4133.png"/><Relationship Id="rId379" Type="http://schemas.openxmlformats.org/officeDocument/2006/relationships/image" Target="../media/image4252.png"/><Relationship Id="rId586" Type="http://schemas.openxmlformats.org/officeDocument/2006/relationships/customXml" Target="../ink/ink4334.xml"/><Relationship Id="rId7" Type="http://schemas.openxmlformats.org/officeDocument/2006/relationships/image" Target="../media/image4066.png"/><Relationship Id="rId239" Type="http://schemas.openxmlformats.org/officeDocument/2006/relationships/image" Target="../media/image4182.png"/><Relationship Id="rId446" Type="http://schemas.openxmlformats.org/officeDocument/2006/relationships/customXml" Target="../ink/ink4264.xml"/><Relationship Id="rId292" Type="http://schemas.openxmlformats.org/officeDocument/2006/relationships/customXml" Target="../ink/ink4187.xml"/><Relationship Id="rId306" Type="http://schemas.openxmlformats.org/officeDocument/2006/relationships/customXml" Target="../ink/ink4194.xml"/><Relationship Id="rId87" Type="http://schemas.openxmlformats.org/officeDocument/2006/relationships/image" Target="../media/image4106.png"/><Relationship Id="rId513" Type="http://schemas.openxmlformats.org/officeDocument/2006/relationships/image" Target="../media/image4319.png"/><Relationship Id="rId597" Type="http://schemas.openxmlformats.org/officeDocument/2006/relationships/image" Target="../media/image4361.png"/><Relationship Id="rId152" Type="http://schemas.openxmlformats.org/officeDocument/2006/relationships/customXml" Target="../ink/ink4117.xml"/><Relationship Id="rId457" Type="http://schemas.openxmlformats.org/officeDocument/2006/relationships/image" Target="../media/image4291.png"/><Relationship Id="rId14" Type="http://schemas.openxmlformats.org/officeDocument/2006/relationships/customXml" Target="../ink/ink4048.xml"/><Relationship Id="rId317" Type="http://schemas.openxmlformats.org/officeDocument/2006/relationships/image" Target="../media/image4221.png"/><Relationship Id="rId524" Type="http://schemas.openxmlformats.org/officeDocument/2006/relationships/customXml" Target="../ink/ink4303.xml"/><Relationship Id="rId98" Type="http://schemas.openxmlformats.org/officeDocument/2006/relationships/customXml" Target="../ink/ink4090.xml"/><Relationship Id="rId163" Type="http://schemas.openxmlformats.org/officeDocument/2006/relationships/image" Target="../media/image4144.png"/><Relationship Id="rId370" Type="http://schemas.openxmlformats.org/officeDocument/2006/relationships/customXml" Target="../ink/ink4226.xml"/><Relationship Id="rId230" Type="http://schemas.openxmlformats.org/officeDocument/2006/relationships/customXml" Target="../ink/ink4156.xml"/><Relationship Id="rId468" Type="http://schemas.openxmlformats.org/officeDocument/2006/relationships/customXml" Target="../ink/ink4275.xml"/><Relationship Id="rId25" Type="http://schemas.openxmlformats.org/officeDocument/2006/relationships/image" Target="../media/image4075.png"/><Relationship Id="rId328" Type="http://schemas.openxmlformats.org/officeDocument/2006/relationships/customXml" Target="../ink/ink4205.xml"/><Relationship Id="rId535" Type="http://schemas.openxmlformats.org/officeDocument/2006/relationships/image" Target="../media/image4330.png"/><Relationship Id="rId174" Type="http://schemas.openxmlformats.org/officeDocument/2006/relationships/customXml" Target="../ink/ink4128.xml"/><Relationship Id="rId381" Type="http://schemas.openxmlformats.org/officeDocument/2006/relationships/image" Target="../media/image4253.png"/><Relationship Id="rId602" Type="http://schemas.openxmlformats.org/officeDocument/2006/relationships/customXml" Target="../ink/ink4342.xml"/><Relationship Id="rId241" Type="http://schemas.openxmlformats.org/officeDocument/2006/relationships/image" Target="../media/image4183.png"/><Relationship Id="rId479" Type="http://schemas.openxmlformats.org/officeDocument/2006/relationships/image" Target="../media/image4302.png"/><Relationship Id="rId36" Type="http://schemas.openxmlformats.org/officeDocument/2006/relationships/customXml" Target="../ink/ink4059.xml"/><Relationship Id="rId339" Type="http://schemas.openxmlformats.org/officeDocument/2006/relationships/image" Target="../media/image4232.png"/><Relationship Id="rId546" Type="http://schemas.openxmlformats.org/officeDocument/2006/relationships/customXml" Target="../ink/ink4314.xml"/><Relationship Id="rId78" Type="http://schemas.openxmlformats.org/officeDocument/2006/relationships/customXml" Target="../ink/ink4080.xml"/><Relationship Id="rId101" Type="http://schemas.openxmlformats.org/officeDocument/2006/relationships/image" Target="../media/image4113.png"/><Relationship Id="rId143" Type="http://schemas.openxmlformats.org/officeDocument/2006/relationships/image" Target="../media/image4134.png"/><Relationship Id="rId185" Type="http://schemas.openxmlformats.org/officeDocument/2006/relationships/image" Target="../media/image4155.png"/><Relationship Id="rId350" Type="http://schemas.openxmlformats.org/officeDocument/2006/relationships/customXml" Target="../ink/ink4216.xml"/><Relationship Id="rId406" Type="http://schemas.openxmlformats.org/officeDocument/2006/relationships/customXml" Target="../ink/ink4244.xml"/><Relationship Id="rId588" Type="http://schemas.openxmlformats.org/officeDocument/2006/relationships/customXml" Target="../ink/ink4335.xml"/><Relationship Id="rId9" Type="http://schemas.openxmlformats.org/officeDocument/2006/relationships/image" Target="../media/image4067.png"/><Relationship Id="rId210" Type="http://schemas.openxmlformats.org/officeDocument/2006/relationships/customXml" Target="../ink/ink4146.xml"/><Relationship Id="rId392" Type="http://schemas.openxmlformats.org/officeDocument/2006/relationships/customXml" Target="../ink/ink4237.xml"/><Relationship Id="rId448" Type="http://schemas.openxmlformats.org/officeDocument/2006/relationships/customXml" Target="../ink/ink4265.xml"/><Relationship Id="rId613" Type="http://schemas.openxmlformats.org/officeDocument/2006/relationships/image" Target="../media/image4369.png"/><Relationship Id="rId252" Type="http://schemas.openxmlformats.org/officeDocument/2006/relationships/customXml" Target="../ink/ink4167.xml"/><Relationship Id="rId294" Type="http://schemas.openxmlformats.org/officeDocument/2006/relationships/customXml" Target="../ink/ink4188.xml"/><Relationship Id="rId308" Type="http://schemas.openxmlformats.org/officeDocument/2006/relationships/customXml" Target="../ink/ink4195.xml"/><Relationship Id="rId515" Type="http://schemas.openxmlformats.org/officeDocument/2006/relationships/image" Target="../media/image4320.png"/><Relationship Id="rId47" Type="http://schemas.openxmlformats.org/officeDocument/2006/relationships/image" Target="../media/image4086.png"/><Relationship Id="rId89" Type="http://schemas.openxmlformats.org/officeDocument/2006/relationships/image" Target="../media/image4107.png"/><Relationship Id="rId112" Type="http://schemas.openxmlformats.org/officeDocument/2006/relationships/customXml" Target="../ink/ink4097.xml"/><Relationship Id="rId154" Type="http://schemas.openxmlformats.org/officeDocument/2006/relationships/customXml" Target="../ink/ink4118.xml"/><Relationship Id="rId361" Type="http://schemas.openxmlformats.org/officeDocument/2006/relationships/image" Target="../media/image4243.png"/><Relationship Id="rId557" Type="http://schemas.openxmlformats.org/officeDocument/2006/relationships/image" Target="../media/image4341.png"/><Relationship Id="rId599" Type="http://schemas.openxmlformats.org/officeDocument/2006/relationships/image" Target="../media/image4362.png"/><Relationship Id="rId196" Type="http://schemas.openxmlformats.org/officeDocument/2006/relationships/customXml" Target="../ink/ink4139.xml"/><Relationship Id="rId417" Type="http://schemas.openxmlformats.org/officeDocument/2006/relationships/image" Target="../media/image4271.png"/><Relationship Id="rId459" Type="http://schemas.openxmlformats.org/officeDocument/2006/relationships/image" Target="../media/image4292.png"/><Relationship Id="rId624" Type="http://schemas.openxmlformats.org/officeDocument/2006/relationships/customXml" Target="../ink/ink4353.xml"/><Relationship Id="rId16" Type="http://schemas.openxmlformats.org/officeDocument/2006/relationships/customXml" Target="../ink/ink4049.xml"/><Relationship Id="rId221" Type="http://schemas.openxmlformats.org/officeDocument/2006/relationships/image" Target="../media/image4173.png"/><Relationship Id="rId263" Type="http://schemas.openxmlformats.org/officeDocument/2006/relationships/image" Target="../media/image4194.png"/><Relationship Id="rId319" Type="http://schemas.openxmlformats.org/officeDocument/2006/relationships/image" Target="../media/image4222.png"/><Relationship Id="rId470" Type="http://schemas.openxmlformats.org/officeDocument/2006/relationships/customXml" Target="../ink/ink4276.xml"/><Relationship Id="rId526" Type="http://schemas.openxmlformats.org/officeDocument/2006/relationships/customXml" Target="../ink/ink4304.xml"/><Relationship Id="rId58" Type="http://schemas.openxmlformats.org/officeDocument/2006/relationships/customXml" Target="../ink/ink4070.xml"/><Relationship Id="rId123" Type="http://schemas.openxmlformats.org/officeDocument/2006/relationships/image" Target="../media/image4124.png"/><Relationship Id="rId330" Type="http://schemas.openxmlformats.org/officeDocument/2006/relationships/customXml" Target="../ink/ink4206.xml"/><Relationship Id="rId568" Type="http://schemas.openxmlformats.org/officeDocument/2006/relationships/customXml" Target="../ink/ink4325.xml"/><Relationship Id="rId165" Type="http://schemas.openxmlformats.org/officeDocument/2006/relationships/image" Target="../media/image4145.png"/><Relationship Id="rId372" Type="http://schemas.openxmlformats.org/officeDocument/2006/relationships/customXml" Target="../ink/ink4227.xml"/><Relationship Id="rId428" Type="http://schemas.openxmlformats.org/officeDocument/2006/relationships/customXml" Target="../ink/ink4255.xml"/><Relationship Id="rId232" Type="http://schemas.openxmlformats.org/officeDocument/2006/relationships/customXml" Target="../ink/ink4157.xml"/><Relationship Id="rId274" Type="http://schemas.openxmlformats.org/officeDocument/2006/relationships/customXml" Target="../ink/ink4178.xml"/><Relationship Id="rId481" Type="http://schemas.openxmlformats.org/officeDocument/2006/relationships/image" Target="../media/image4303.png"/><Relationship Id="rId27" Type="http://schemas.openxmlformats.org/officeDocument/2006/relationships/image" Target="../media/image4076.png"/><Relationship Id="rId69" Type="http://schemas.openxmlformats.org/officeDocument/2006/relationships/image" Target="../media/image4097.png"/><Relationship Id="rId134" Type="http://schemas.openxmlformats.org/officeDocument/2006/relationships/customXml" Target="../ink/ink4108.xml"/><Relationship Id="rId537" Type="http://schemas.openxmlformats.org/officeDocument/2006/relationships/image" Target="../media/image4331.png"/><Relationship Id="rId579" Type="http://schemas.openxmlformats.org/officeDocument/2006/relationships/image" Target="../media/image4352.png"/><Relationship Id="rId80" Type="http://schemas.openxmlformats.org/officeDocument/2006/relationships/customXml" Target="../ink/ink4081.xml"/><Relationship Id="rId176" Type="http://schemas.openxmlformats.org/officeDocument/2006/relationships/customXml" Target="../ink/ink4129.xml"/><Relationship Id="rId341" Type="http://schemas.openxmlformats.org/officeDocument/2006/relationships/image" Target="../media/image4233.png"/><Relationship Id="rId383" Type="http://schemas.openxmlformats.org/officeDocument/2006/relationships/image" Target="../media/image4254.png"/><Relationship Id="rId439" Type="http://schemas.openxmlformats.org/officeDocument/2006/relationships/image" Target="../media/image4282.png"/><Relationship Id="rId590" Type="http://schemas.openxmlformats.org/officeDocument/2006/relationships/customXml" Target="../ink/ink4336.xml"/><Relationship Id="rId604" Type="http://schemas.openxmlformats.org/officeDocument/2006/relationships/customXml" Target="../ink/ink4343.xml"/><Relationship Id="rId201" Type="http://schemas.openxmlformats.org/officeDocument/2006/relationships/image" Target="../media/image4163.png"/><Relationship Id="rId243" Type="http://schemas.openxmlformats.org/officeDocument/2006/relationships/image" Target="../media/image4184.png"/><Relationship Id="rId285" Type="http://schemas.openxmlformats.org/officeDocument/2006/relationships/image" Target="../media/image4205.png"/><Relationship Id="rId450" Type="http://schemas.openxmlformats.org/officeDocument/2006/relationships/customXml" Target="../ink/ink4266.xml"/><Relationship Id="rId506" Type="http://schemas.openxmlformats.org/officeDocument/2006/relationships/customXml" Target="../ink/ink4294.xml"/><Relationship Id="rId38" Type="http://schemas.openxmlformats.org/officeDocument/2006/relationships/customXml" Target="../ink/ink4060.xml"/><Relationship Id="rId103" Type="http://schemas.openxmlformats.org/officeDocument/2006/relationships/image" Target="../media/image4114.png"/><Relationship Id="rId310" Type="http://schemas.openxmlformats.org/officeDocument/2006/relationships/customXml" Target="../ink/ink4196.xml"/><Relationship Id="rId492" Type="http://schemas.openxmlformats.org/officeDocument/2006/relationships/customXml" Target="../ink/ink4287.xml"/><Relationship Id="rId548" Type="http://schemas.openxmlformats.org/officeDocument/2006/relationships/customXml" Target="../ink/ink4315.xml"/><Relationship Id="rId91" Type="http://schemas.openxmlformats.org/officeDocument/2006/relationships/image" Target="../media/image4108.png"/><Relationship Id="rId145" Type="http://schemas.openxmlformats.org/officeDocument/2006/relationships/image" Target="../media/image4135.png"/><Relationship Id="rId187" Type="http://schemas.openxmlformats.org/officeDocument/2006/relationships/image" Target="../media/image4156.png"/><Relationship Id="rId352" Type="http://schemas.openxmlformats.org/officeDocument/2006/relationships/customXml" Target="../ink/ink4217.xml"/><Relationship Id="rId394" Type="http://schemas.openxmlformats.org/officeDocument/2006/relationships/customXml" Target="../ink/ink4238.xml"/><Relationship Id="rId408" Type="http://schemas.openxmlformats.org/officeDocument/2006/relationships/customXml" Target="../ink/ink4245.xml"/><Relationship Id="rId615" Type="http://schemas.openxmlformats.org/officeDocument/2006/relationships/image" Target="../media/image4370.png"/><Relationship Id="rId212" Type="http://schemas.openxmlformats.org/officeDocument/2006/relationships/customXml" Target="../ink/ink4147.xml"/><Relationship Id="rId254" Type="http://schemas.openxmlformats.org/officeDocument/2006/relationships/customXml" Target="../ink/ink4168.xml"/><Relationship Id="rId49" Type="http://schemas.openxmlformats.org/officeDocument/2006/relationships/image" Target="../media/image4087.png"/><Relationship Id="rId114" Type="http://schemas.openxmlformats.org/officeDocument/2006/relationships/customXml" Target="../ink/ink4098.xml"/><Relationship Id="rId296" Type="http://schemas.openxmlformats.org/officeDocument/2006/relationships/customXml" Target="../ink/ink4189.xml"/><Relationship Id="rId461" Type="http://schemas.openxmlformats.org/officeDocument/2006/relationships/image" Target="../media/image4293.png"/><Relationship Id="rId517" Type="http://schemas.openxmlformats.org/officeDocument/2006/relationships/image" Target="../media/image4321.png"/><Relationship Id="rId559" Type="http://schemas.openxmlformats.org/officeDocument/2006/relationships/image" Target="../media/image4342.png"/><Relationship Id="rId60" Type="http://schemas.openxmlformats.org/officeDocument/2006/relationships/customXml" Target="../ink/ink4071.xml"/><Relationship Id="rId156" Type="http://schemas.openxmlformats.org/officeDocument/2006/relationships/customXml" Target="../ink/ink4119.xml"/><Relationship Id="rId198" Type="http://schemas.openxmlformats.org/officeDocument/2006/relationships/customXml" Target="../ink/ink4140.xml"/><Relationship Id="rId321" Type="http://schemas.openxmlformats.org/officeDocument/2006/relationships/image" Target="../media/image4223.png"/><Relationship Id="rId363" Type="http://schemas.openxmlformats.org/officeDocument/2006/relationships/image" Target="../media/image4244.png"/><Relationship Id="rId419" Type="http://schemas.openxmlformats.org/officeDocument/2006/relationships/image" Target="../media/image4272.png"/><Relationship Id="rId570" Type="http://schemas.openxmlformats.org/officeDocument/2006/relationships/customXml" Target="../ink/ink4326.xml"/><Relationship Id="rId626" Type="http://schemas.openxmlformats.org/officeDocument/2006/relationships/customXml" Target="../ink/ink4354.xml"/><Relationship Id="rId223" Type="http://schemas.openxmlformats.org/officeDocument/2006/relationships/image" Target="../media/image4174.png"/><Relationship Id="rId430" Type="http://schemas.openxmlformats.org/officeDocument/2006/relationships/customXml" Target="../ink/ink4256.xml"/><Relationship Id="rId18" Type="http://schemas.openxmlformats.org/officeDocument/2006/relationships/customXml" Target="../ink/ink4050.xml"/><Relationship Id="rId265" Type="http://schemas.openxmlformats.org/officeDocument/2006/relationships/image" Target="../media/image4195.png"/><Relationship Id="rId472" Type="http://schemas.openxmlformats.org/officeDocument/2006/relationships/customXml" Target="../ink/ink4277.xml"/><Relationship Id="rId528" Type="http://schemas.openxmlformats.org/officeDocument/2006/relationships/customXml" Target="../ink/ink4305.xml"/><Relationship Id="rId125" Type="http://schemas.openxmlformats.org/officeDocument/2006/relationships/image" Target="../media/image4125.png"/><Relationship Id="rId167" Type="http://schemas.openxmlformats.org/officeDocument/2006/relationships/image" Target="../media/image4146.png"/><Relationship Id="rId332" Type="http://schemas.openxmlformats.org/officeDocument/2006/relationships/customXml" Target="../ink/ink4207.xml"/><Relationship Id="rId374" Type="http://schemas.openxmlformats.org/officeDocument/2006/relationships/customXml" Target="../ink/ink4228.xml"/><Relationship Id="rId581" Type="http://schemas.openxmlformats.org/officeDocument/2006/relationships/image" Target="../media/image4353.png"/><Relationship Id="rId71" Type="http://schemas.openxmlformats.org/officeDocument/2006/relationships/image" Target="../media/image4098.png"/><Relationship Id="rId234" Type="http://schemas.openxmlformats.org/officeDocument/2006/relationships/customXml" Target="../ink/ink4158.xml"/><Relationship Id="rId2" Type="http://schemas.openxmlformats.org/officeDocument/2006/relationships/image" Target="../media/image4063.png"/><Relationship Id="rId29" Type="http://schemas.openxmlformats.org/officeDocument/2006/relationships/image" Target="../media/image4077.png"/><Relationship Id="rId276" Type="http://schemas.openxmlformats.org/officeDocument/2006/relationships/customXml" Target="../ink/ink4179.xml"/><Relationship Id="rId441" Type="http://schemas.openxmlformats.org/officeDocument/2006/relationships/image" Target="../media/image4283.png"/><Relationship Id="rId483" Type="http://schemas.openxmlformats.org/officeDocument/2006/relationships/image" Target="../media/image4304.png"/><Relationship Id="rId539" Type="http://schemas.openxmlformats.org/officeDocument/2006/relationships/image" Target="../media/image4332.png"/><Relationship Id="rId40" Type="http://schemas.openxmlformats.org/officeDocument/2006/relationships/customXml" Target="../ink/ink4061.xml"/><Relationship Id="rId136" Type="http://schemas.openxmlformats.org/officeDocument/2006/relationships/customXml" Target="../ink/ink4109.xml"/><Relationship Id="rId178" Type="http://schemas.openxmlformats.org/officeDocument/2006/relationships/customXml" Target="../ink/ink4130.xml"/><Relationship Id="rId301" Type="http://schemas.openxmlformats.org/officeDocument/2006/relationships/image" Target="../media/image4213.png"/><Relationship Id="rId343" Type="http://schemas.openxmlformats.org/officeDocument/2006/relationships/image" Target="../media/image4234.png"/><Relationship Id="rId550" Type="http://schemas.openxmlformats.org/officeDocument/2006/relationships/customXml" Target="../ink/ink4316.xml"/><Relationship Id="rId82" Type="http://schemas.openxmlformats.org/officeDocument/2006/relationships/customXml" Target="../ink/ink4082.xml"/><Relationship Id="rId203" Type="http://schemas.openxmlformats.org/officeDocument/2006/relationships/image" Target="../media/image4164.png"/><Relationship Id="rId385" Type="http://schemas.openxmlformats.org/officeDocument/2006/relationships/image" Target="../media/image4255.png"/><Relationship Id="rId592" Type="http://schemas.openxmlformats.org/officeDocument/2006/relationships/customXml" Target="../ink/ink4337.xml"/><Relationship Id="rId606" Type="http://schemas.openxmlformats.org/officeDocument/2006/relationships/customXml" Target="../ink/ink4344.xml"/><Relationship Id="rId245" Type="http://schemas.openxmlformats.org/officeDocument/2006/relationships/image" Target="../media/image4185.png"/><Relationship Id="rId287" Type="http://schemas.openxmlformats.org/officeDocument/2006/relationships/image" Target="../media/image4206.png"/><Relationship Id="rId410" Type="http://schemas.openxmlformats.org/officeDocument/2006/relationships/customXml" Target="../ink/ink4246.xml"/><Relationship Id="rId452" Type="http://schemas.openxmlformats.org/officeDocument/2006/relationships/customXml" Target="../ink/ink4267.xml"/><Relationship Id="rId494" Type="http://schemas.openxmlformats.org/officeDocument/2006/relationships/customXml" Target="../ink/ink4288.xml"/><Relationship Id="rId508" Type="http://schemas.openxmlformats.org/officeDocument/2006/relationships/customXml" Target="../ink/ink4295.xml"/><Relationship Id="rId105" Type="http://schemas.openxmlformats.org/officeDocument/2006/relationships/image" Target="../media/image4115.png"/><Relationship Id="rId147" Type="http://schemas.openxmlformats.org/officeDocument/2006/relationships/image" Target="../media/image4136.png"/><Relationship Id="rId312" Type="http://schemas.openxmlformats.org/officeDocument/2006/relationships/customXml" Target="../ink/ink4197.xml"/><Relationship Id="rId354" Type="http://schemas.openxmlformats.org/officeDocument/2006/relationships/customXml" Target="../ink/ink4218.xml"/><Relationship Id="rId51" Type="http://schemas.openxmlformats.org/officeDocument/2006/relationships/image" Target="../media/image4088.png"/><Relationship Id="rId93" Type="http://schemas.openxmlformats.org/officeDocument/2006/relationships/image" Target="../media/image4109.png"/><Relationship Id="rId189" Type="http://schemas.openxmlformats.org/officeDocument/2006/relationships/image" Target="../media/image4157.png"/><Relationship Id="rId396" Type="http://schemas.openxmlformats.org/officeDocument/2006/relationships/customXml" Target="../ink/ink4239.xml"/><Relationship Id="rId561" Type="http://schemas.openxmlformats.org/officeDocument/2006/relationships/image" Target="../media/image4343.png"/><Relationship Id="rId617" Type="http://schemas.openxmlformats.org/officeDocument/2006/relationships/image" Target="../media/image4371.png"/><Relationship Id="rId214" Type="http://schemas.openxmlformats.org/officeDocument/2006/relationships/customXml" Target="../ink/ink4148.xml"/><Relationship Id="rId256" Type="http://schemas.openxmlformats.org/officeDocument/2006/relationships/customXml" Target="../ink/ink4169.xml"/><Relationship Id="rId298" Type="http://schemas.openxmlformats.org/officeDocument/2006/relationships/customXml" Target="../ink/ink4190.xml"/><Relationship Id="rId421" Type="http://schemas.openxmlformats.org/officeDocument/2006/relationships/image" Target="../media/image4273.png"/><Relationship Id="rId463" Type="http://schemas.openxmlformats.org/officeDocument/2006/relationships/image" Target="../media/image4294.png"/><Relationship Id="rId519" Type="http://schemas.openxmlformats.org/officeDocument/2006/relationships/image" Target="../media/image4322.png"/><Relationship Id="rId116" Type="http://schemas.openxmlformats.org/officeDocument/2006/relationships/customXml" Target="../ink/ink4099.xml"/><Relationship Id="rId158" Type="http://schemas.openxmlformats.org/officeDocument/2006/relationships/customXml" Target="../ink/ink4120.xml"/><Relationship Id="rId323" Type="http://schemas.openxmlformats.org/officeDocument/2006/relationships/image" Target="../media/image4224.png"/><Relationship Id="rId530" Type="http://schemas.openxmlformats.org/officeDocument/2006/relationships/customXml" Target="../ink/ink4306.xml"/><Relationship Id="rId20" Type="http://schemas.openxmlformats.org/officeDocument/2006/relationships/customXml" Target="../ink/ink4051.xml"/><Relationship Id="rId62" Type="http://schemas.openxmlformats.org/officeDocument/2006/relationships/customXml" Target="../ink/ink4072.xml"/><Relationship Id="rId365" Type="http://schemas.openxmlformats.org/officeDocument/2006/relationships/image" Target="../media/image4245.png"/><Relationship Id="rId572" Type="http://schemas.openxmlformats.org/officeDocument/2006/relationships/customXml" Target="../ink/ink4327.xml"/><Relationship Id="rId628" Type="http://schemas.openxmlformats.org/officeDocument/2006/relationships/customXml" Target="../ink/ink4355.xml"/><Relationship Id="rId225" Type="http://schemas.openxmlformats.org/officeDocument/2006/relationships/image" Target="../media/image4175.png"/><Relationship Id="rId267" Type="http://schemas.openxmlformats.org/officeDocument/2006/relationships/image" Target="../media/image4196.png"/><Relationship Id="rId432" Type="http://schemas.openxmlformats.org/officeDocument/2006/relationships/customXml" Target="../ink/ink4257.xml"/><Relationship Id="rId474" Type="http://schemas.openxmlformats.org/officeDocument/2006/relationships/customXml" Target="../ink/ink4278.xml"/><Relationship Id="rId127" Type="http://schemas.openxmlformats.org/officeDocument/2006/relationships/image" Target="../media/image4126.png"/><Relationship Id="rId31" Type="http://schemas.openxmlformats.org/officeDocument/2006/relationships/image" Target="../media/image4078.png"/><Relationship Id="rId73" Type="http://schemas.openxmlformats.org/officeDocument/2006/relationships/image" Target="../media/image4099.png"/><Relationship Id="rId169" Type="http://schemas.openxmlformats.org/officeDocument/2006/relationships/image" Target="../media/image4147.png"/><Relationship Id="rId334" Type="http://schemas.openxmlformats.org/officeDocument/2006/relationships/customXml" Target="../ink/ink4208.xml"/><Relationship Id="rId376" Type="http://schemas.openxmlformats.org/officeDocument/2006/relationships/customXml" Target="../ink/ink4229.xml"/><Relationship Id="rId541" Type="http://schemas.openxmlformats.org/officeDocument/2006/relationships/image" Target="../media/image4333.png"/><Relationship Id="rId583" Type="http://schemas.openxmlformats.org/officeDocument/2006/relationships/image" Target="../media/image4354.png"/><Relationship Id="rId4" Type="http://schemas.openxmlformats.org/officeDocument/2006/relationships/customXml" Target="../ink/ink4043.xml"/><Relationship Id="rId180" Type="http://schemas.openxmlformats.org/officeDocument/2006/relationships/customXml" Target="../ink/ink4131.xml"/><Relationship Id="rId236" Type="http://schemas.openxmlformats.org/officeDocument/2006/relationships/customXml" Target="../ink/ink4159.xml"/><Relationship Id="rId278" Type="http://schemas.openxmlformats.org/officeDocument/2006/relationships/customXml" Target="../ink/ink4180.xml"/><Relationship Id="rId401" Type="http://schemas.openxmlformats.org/officeDocument/2006/relationships/image" Target="../media/image4263.png"/><Relationship Id="rId443" Type="http://schemas.openxmlformats.org/officeDocument/2006/relationships/image" Target="../media/image4284.png"/><Relationship Id="rId303" Type="http://schemas.openxmlformats.org/officeDocument/2006/relationships/image" Target="../media/image4214.png"/><Relationship Id="rId485" Type="http://schemas.openxmlformats.org/officeDocument/2006/relationships/image" Target="../media/image4305.png"/><Relationship Id="rId42" Type="http://schemas.openxmlformats.org/officeDocument/2006/relationships/customXml" Target="../ink/ink4062.xml"/><Relationship Id="rId84" Type="http://schemas.openxmlformats.org/officeDocument/2006/relationships/customXml" Target="../ink/ink4083.xml"/><Relationship Id="rId138" Type="http://schemas.openxmlformats.org/officeDocument/2006/relationships/customXml" Target="../ink/ink4110.xml"/><Relationship Id="rId345" Type="http://schemas.openxmlformats.org/officeDocument/2006/relationships/image" Target="../media/image4235.png"/><Relationship Id="rId387" Type="http://schemas.openxmlformats.org/officeDocument/2006/relationships/image" Target="../media/image4256.png"/><Relationship Id="rId510" Type="http://schemas.openxmlformats.org/officeDocument/2006/relationships/customXml" Target="../ink/ink4296.xml"/><Relationship Id="rId552" Type="http://schemas.openxmlformats.org/officeDocument/2006/relationships/customXml" Target="../ink/ink4317.xml"/><Relationship Id="rId594" Type="http://schemas.openxmlformats.org/officeDocument/2006/relationships/customXml" Target="../ink/ink4338.xml"/><Relationship Id="rId608" Type="http://schemas.openxmlformats.org/officeDocument/2006/relationships/customXml" Target="../ink/ink4345.xml"/><Relationship Id="rId191" Type="http://schemas.openxmlformats.org/officeDocument/2006/relationships/image" Target="../media/image4158.png"/><Relationship Id="rId205" Type="http://schemas.openxmlformats.org/officeDocument/2006/relationships/image" Target="../media/image4165.png"/><Relationship Id="rId247" Type="http://schemas.openxmlformats.org/officeDocument/2006/relationships/image" Target="../media/image4186.png"/><Relationship Id="rId412" Type="http://schemas.openxmlformats.org/officeDocument/2006/relationships/customXml" Target="../ink/ink4247.xml"/><Relationship Id="rId107" Type="http://schemas.openxmlformats.org/officeDocument/2006/relationships/image" Target="../media/image4116.png"/><Relationship Id="rId289" Type="http://schemas.openxmlformats.org/officeDocument/2006/relationships/image" Target="../media/image4207.png"/><Relationship Id="rId454" Type="http://schemas.openxmlformats.org/officeDocument/2006/relationships/customXml" Target="../ink/ink4268.xml"/><Relationship Id="rId496" Type="http://schemas.openxmlformats.org/officeDocument/2006/relationships/customXml" Target="../ink/ink4289.xml"/><Relationship Id="rId11" Type="http://schemas.openxmlformats.org/officeDocument/2006/relationships/image" Target="../media/image4068.png"/><Relationship Id="rId53" Type="http://schemas.openxmlformats.org/officeDocument/2006/relationships/image" Target="../media/image4089.png"/><Relationship Id="rId149" Type="http://schemas.openxmlformats.org/officeDocument/2006/relationships/image" Target="../media/image4137.png"/><Relationship Id="rId314" Type="http://schemas.openxmlformats.org/officeDocument/2006/relationships/customXml" Target="../ink/ink4198.xml"/><Relationship Id="rId356" Type="http://schemas.openxmlformats.org/officeDocument/2006/relationships/customXml" Target="../ink/ink4219.xml"/><Relationship Id="rId398" Type="http://schemas.openxmlformats.org/officeDocument/2006/relationships/customXml" Target="../ink/ink4240.xml"/><Relationship Id="rId521" Type="http://schemas.openxmlformats.org/officeDocument/2006/relationships/image" Target="../media/image4323.png"/><Relationship Id="rId563" Type="http://schemas.openxmlformats.org/officeDocument/2006/relationships/image" Target="../media/image4344.png"/><Relationship Id="rId619" Type="http://schemas.openxmlformats.org/officeDocument/2006/relationships/image" Target="../media/image4372.png"/><Relationship Id="rId95" Type="http://schemas.openxmlformats.org/officeDocument/2006/relationships/image" Target="../media/image4110.png"/><Relationship Id="rId160" Type="http://schemas.openxmlformats.org/officeDocument/2006/relationships/customXml" Target="../ink/ink4121.xml"/><Relationship Id="rId216" Type="http://schemas.openxmlformats.org/officeDocument/2006/relationships/customXml" Target="../ink/ink4149.xml"/><Relationship Id="rId423" Type="http://schemas.openxmlformats.org/officeDocument/2006/relationships/image" Target="../media/image4274.png"/><Relationship Id="rId258" Type="http://schemas.openxmlformats.org/officeDocument/2006/relationships/customXml" Target="../ink/ink4170.xml"/><Relationship Id="rId465" Type="http://schemas.openxmlformats.org/officeDocument/2006/relationships/image" Target="../media/image4295.png"/><Relationship Id="rId22" Type="http://schemas.openxmlformats.org/officeDocument/2006/relationships/customXml" Target="../ink/ink4052.xml"/><Relationship Id="rId64" Type="http://schemas.openxmlformats.org/officeDocument/2006/relationships/customXml" Target="../ink/ink4073.xml"/><Relationship Id="rId118" Type="http://schemas.openxmlformats.org/officeDocument/2006/relationships/customXml" Target="../ink/ink4100.xml"/><Relationship Id="rId325" Type="http://schemas.openxmlformats.org/officeDocument/2006/relationships/image" Target="../media/image4225.png"/><Relationship Id="rId367" Type="http://schemas.openxmlformats.org/officeDocument/2006/relationships/image" Target="../media/image4246.png"/><Relationship Id="rId532" Type="http://schemas.openxmlformats.org/officeDocument/2006/relationships/customXml" Target="../ink/ink4307.xml"/><Relationship Id="rId574" Type="http://schemas.openxmlformats.org/officeDocument/2006/relationships/customXml" Target="../ink/ink4328.xml"/><Relationship Id="rId171" Type="http://schemas.openxmlformats.org/officeDocument/2006/relationships/image" Target="../media/image4148.png"/><Relationship Id="rId227" Type="http://schemas.openxmlformats.org/officeDocument/2006/relationships/image" Target="../media/image4176.png"/><Relationship Id="rId269" Type="http://schemas.openxmlformats.org/officeDocument/2006/relationships/image" Target="../media/image4197.png"/><Relationship Id="rId434" Type="http://schemas.openxmlformats.org/officeDocument/2006/relationships/customXml" Target="../ink/ink4258.xml"/><Relationship Id="rId476" Type="http://schemas.openxmlformats.org/officeDocument/2006/relationships/customXml" Target="../ink/ink4279.xml"/><Relationship Id="rId33" Type="http://schemas.openxmlformats.org/officeDocument/2006/relationships/image" Target="../media/image4079.png"/><Relationship Id="rId129" Type="http://schemas.openxmlformats.org/officeDocument/2006/relationships/image" Target="../media/image4127.png"/><Relationship Id="rId280" Type="http://schemas.openxmlformats.org/officeDocument/2006/relationships/customXml" Target="../ink/ink4181.xml"/><Relationship Id="rId336" Type="http://schemas.openxmlformats.org/officeDocument/2006/relationships/customXml" Target="../ink/ink4209.xml"/><Relationship Id="rId501" Type="http://schemas.openxmlformats.org/officeDocument/2006/relationships/image" Target="../media/image4313.png"/><Relationship Id="rId543" Type="http://schemas.openxmlformats.org/officeDocument/2006/relationships/image" Target="../media/image4334.png"/><Relationship Id="rId75" Type="http://schemas.openxmlformats.org/officeDocument/2006/relationships/image" Target="../media/image4100.png"/><Relationship Id="rId140" Type="http://schemas.openxmlformats.org/officeDocument/2006/relationships/customXml" Target="../ink/ink4111.xml"/><Relationship Id="rId182" Type="http://schemas.openxmlformats.org/officeDocument/2006/relationships/customXml" Target="../ink/ink4132.xml"/><Relationship Id="rId378" Type="http://schemas.openxmlformats.org/officeDocument/2006/relationships/customXml" Target="../ink/ink4230.xml"/><Relationship Id="rId403" Type="http://schemas.openxmlformats.org/officeDocument/2006/relationships/image" Target="../media/image4264.png"/><Relationship Id="rId585" Type="http://schemas.openxmlformats.org/officeDocument/2006/relationships/image" Target="../media/image4355.png"/><Relationship Id="rId6" Type="http://schemas.openxmlformats.org/officeDocument/2006/relationships/customXml" Target="../ink/ink4044.xml"/><Relationship Id="rId238" Type="http://schemas.openxmlformats.org/officeDocument/2006/relationships/customXml" Target="../ink/ink4160.xml"/><Relationship Id="rId445" Type="http://schemas.openxmlformats.org/officeDocument/2006/relationships/image" Target="../media/image4285.png"/><Relationship Id="rId487" Type="http://schemas.openxmlformats.org/officeDocument/2006/relationships/image" Target="../media/image4306.png"/><Relationship Id="rId610" Type="http://schemas.openxmlformats.org/officeDocument/2006/relationships/customXml" Target="../ink/ink4346.xml"/><Relationship Id="rId291" Type="http://schemas.openxmlformats.org/officeDocument/2006/relationships/image" Target="../media/image4208.png"/><Relationship Id="rId305" Type="http://schemas.openxmlformats.org/officeDocument/2006/relationships/image" Target="../media/image4215.png"/><Relationship Id="rId347" Type="http://schemas.openxmlformats.org/officeDocument/2006/relationships/image" Target="../media/image4236.png"/><Relationship Id="rId512" Type="http://schemas.openxmlformats.org/officeDocument/2006/relationships/customXml" Target="../ink/ink4297.xml"/><Relationship Id="rId44" Type="http://schemas.openxmlformats.org/officeDocument/2006/relationships/customXml" Target="../ink/ink4063.xml"/><Relationship Id="rId86" Type="http://schemas.openxmlformats.org/officeDocument/2006/relationships/customXml" Target="../ink/ink4084.xml"/><Relationship Id="rId151" Type="http://schemas.openxmlformats.org/officeDocument/2006/relationships/image" Target="../media/image4138.png"/><Relationship Id="rId389" Type="http://schemas.openxmlformats.org/officeDocument/2006/relationships/image" Target="../media/image4257.png"/><Relationship Id="rId554" Type="http://schemas.openxmlformats.org/officeDocument/2006/relationships/customXml" Target="../ink/ink4318.xml"/><Relationship Id="rId596" Type="http://schemas.openxmlformats.org/officeDocument/2006/relationships/customXml" Target="../ink/ink4339.xml"/><Relationship Id="rId193" Type="http://schemas.openxmlformats.org/officeDocument/2006/relationships/image" Target="../media/image4159.png"/><Relationship Id="rId207" Type="http://schemas.openxmlformats.org/officeDocument/2006/relationships/image" Target="../media/image4166.png"/><Relationship Id="rId249" Type="http://schemas.openxmlformats.org/officeDocument/2006/relationships/image" Target="../media/image4187.png"/><Relationship Id="rId414" Type="http://schemas.openxmlformats.org/officeDocument/2006/relationships/customXml" Target="../ink/ink4248.xml"/><Relationship Id="rId456" Type="http://schemas.openxmlformats.org/officeDocument/2006/relationships/customXml" Target="../ink/ink4269.xml"/><Relationship Id="rId498" Type="http://schemas.openxmlformats.org/officeDocument/2006/relationships/customXml" Target="../ink/ink4290.xml"/><Relationship Id="rId621" Type="http://schemas.openxmlformats.org/officeDocument/2006/relationships/image" Target="../media/image4373.png"/><Relationship Id="rId13" Type="http://schemas.openxmlformats.org/officeDocument/2006/relationships/image" Target="../media/image4069.png"/><Relationship Id="rId109" Type="http://schemas.openxmlformats.org/officeDocument/2006/relationships/image" Target="../media/image4117.png"/><Relationship Id="rId260" Type="http://schemas.openxmlformats.org/officeDocument/2006/relationships/customXml" Target="../ink/ink4171.xml"/><Relationship Id="rId316" Type="http://schemas.openxmlformats.org/officeDocument/2006/relationships/customXml" Target="../ink/ink4199.xml"/><Relationship Id="rId523" Type="http://schemas.openxmlformats.org/officeDocument/2006/relationships/image" Target="../media/image4324.png"/><Relationship Id="rId55" Type="http://schemas.openxmlformats.org/officeDocument/2006/relationships/image" Target="../media/image4090.png"/><Relationship Id="rId97" Type="http://schemas.openxmlformats.org/officeDocument/2006/relationships/image" Target="../media/image4111.png"/><Relationship Id="rId120" Type="http://schemas.openxmlformats.org/officeDocument/2006/relationships/customXml" Target="../ink/ink4101.xml"/><Relationship Id="rId358" Type="http://schemas.openxmlformats.org/officeDocument/2006/relationships/customXml" Target="../ink/ink4220.xml"/><Relationship Id="rId565" Type="http://schemas.openxmlformats.org/officeDocument/2006/relationships/image" Target="../media/image4345.png"/><Relationship Id="rId162" Type="http://schemas.openxmlformats.org/officeDocument/2006/relationships/customXml" Target="../ink/ink4122.xml"/><Relationship Id="rId218" Type="http://schemas.openxmlformats.org/officeDocument/2006/relationships/customXml" Target="../ink/ink4150.xml"/><Relationship Id="rId425" Type="http://schemas.openxmlformats.org/officeDocument/2006/relationships/image" Target="../media/image4275.png"/><Relationship Id="rId467" Type="http://schemas.openxmlformats.org/officeDocument/2006/relationships/image" Target="../media/image4296.png"/><Relationship Id="rId271" Type="http://schemas.openxmlformats.org/officeDocument/2006/relationships/image" Target="../media/image4198.png"/><Relationship Id="rId24" Type="http://schemas.openxmlformats.org/officeDocument/2006/relationships/customXml" Target="../ink/ink4053.xml"/><Relationship Id="rId66" Type="http://schemas.openxmlformats.org/officeDocument/2006/relationships/customXml" Target="../ink/ink4074.xml"/><Relationship Id="rId131" Type="http://schemas.openxmlformats.org/officeDocument/2006/relationships/image" Target="../media/image4128.png"/><Relationship Id="rId327" Type="http://schemas.openxmlformats.org/officeDocument/2006/relationships/image" Target="../media/image4226.png"/><Relationship Id="rId369" Type="http://schemas.openxmlformats.org/officeDocument/2006/relationships/image" Target="../media/image4247.png"/><Relationship Id="rId534" Type="http://schemas.openxmlformats.org/officeDocument/2006/relationships/customXml" Target="../ink/ink4308.xml"/><Relationship Id="rId576" Type="http://schemas.openxmlformats.org/officeDocument/2006/relationships/customXml" Target="../ink/ink4329.xml"/><Relationship Id="rId173" Type="http://schemas.openxmlformats.org/officeDocument/2006/relationships/image" Target="../media/image4149.png"/><Relationship Id="rId229" Type="http://schemas.openxmlformats.org/officeDocument/2006/relationships/image" Target="../media/image4177.png"/><Relationship Id="rId380" Type="http://schemas.openxmlformats.org/officeDocument/2006/relationships/customXml" Target="../ink/ink4231.xml"/><Relationship Id="rId436" Type="http://schemas.openxmlformats.org/officeDocument/2006/relationships/customXml" Target="../ink/ink4259.xml"/><Relationship Id="rId601" Type="http://schemas.openxmlformats.org/officeDocument/2006/relationships/image" Target="../media/image4363.png"/><Relationship Id="rId240" Type="http://schemas.openxmlformats.org/officeDocument/2006/relationships/customXml" Target="../ink/ink4161.xml"/><Relationship Id="rId478" Type="http://schemas.openxmlformats.org/officeDocument/2006/relationships/customXml" Target="../ink/ink4280.xml"/><Relationship Id="rId35" Type="http://schemas.openxmlformats.org/officeDocument/2006/relationships/image" Target="../media/image4080.png"/><Relationship Id="rId77" Type="http://schemas.openxmlformats.org/officeDocument/2006/relationships/image" Target="../media/image4101.png"/><Relationship Id="rId100" Type="http://schemas.openxmlformats.org/officeDocument/2006/relationships/customXml" Target="../ink/ink4091.xml"/><Relationship Id="rId282" Type="http://schemas.openxmlformats.org/officeDocument/2006/relationships/customXml" Target="../ink/ink4182.xml"/><Relationship Id="rId338" Type="http://schemas.openxmlformats.org/officeDocument/2006/relationships/customXml" Target="../ink/ink4210.xml"/><Relationship Id="rId503" Type="http://schemas.openxmlformats.org/officeDocument/2006/relationships/image" Target="../media/image4314.png"/><Relationship Id="rId545" Type="http://schemas.openxmlformats.org/officeDocument/2006/relationships/image" Target="../media/image4335.png"/><Relationship Id="rId587" Type="http://schemas.openxmlformats.org/officeDocument/2006/relationships/image" Target="../media/image4356.png"/><Relationship Id="rId8" Type="http://schemas.openxmlformats.org/officeDocument/2006/relationships/customXml" Target="../ink/ink4045.xml"/><Relationship Id="rId142" Type="http://schemas.openxmlformats.org/officeDocument/2006/relationships/customXml" Target="../ink/ink4112.xml"/><Relationship Id="rId184" Type="http://schemas.openxmlformats.org/officeDocument/2006/relationships/customXml" Target="../ink/ink4133.xml"/><Relationship Id="rId391" Type="http://schemas.openxmlformats.org/officeDocument/2006/relationships/image" Target="../media/image4258.png"/><Relationship Id="rId405" Type="http://schemas.openxmlformats.org/officeDocument/2006/relationships/image" Target="../media/image4265.png"/><Relationship Id="rId447" Type="http://schemas.openxmlformats.org/officeDocument/2006/relationships/image" Target="../media/image4286.png"/><Relationship Id="rId612" Type="http://schemas.openxmlformats.org/officeDocument/2006/relationships/customXml" Target="../ink/ink4347.xml"/><Relationship Id="rId251" Type="http://schemas.openxmlformats.org/officeDocument/2006/relationships/image" Target="../media/image4188.png"/><Relationship Id="rId489" Type="http://schemas.openxmlformats.org/officeDocument/2006/relationships/image" Target="../media/image4307.png"/><Relationship Id="rId46" Type="http://schemas.openxmlformats.org/officeDocument/2006/relationships/customXml" Target="../ink/ink4064.xml"/><Relationship Id="rId293" Type="http://schemas.openxmlformats.org/officeDocument/2006/relationships/image" Target="../media/image4209.png"/><Relationship Id="rId307" Type="http://schemas.openxmlformats.org/officeDocument/2006/relationships/image" Target="../media/image4216.png"/><Relationship Id="rId349" Type="http://schemas.openxmlformats.org/officeDocument/2006/relationships/image" Target="../media/image4237.png"/><Relationship Id="rId514" Type="http://schemas.openxmlformats.org/officeDocument/2006/relationships/customXml" Target="../ink/ink4298.xml"/><Relationship Id="rId556" Type="http://schemas.openxmlformats.org/officeDocument/2006/relationships/customXml" Target="../ink/ink4319.xml"/><Relationship Id="rId88" Type="http://schemas.openxmlformats.org/officeDocument/2006/relationships/customXml" Target="../ink/ink4085.xml"/><Relationship Id="rId111" Type="http://schemas.openxmlformats.org/officeDocument/2006/relationships/image" Target="../media/image4118.png"/><Relationship Id="rId153" Type="http://schemas.openxmlformats.org/officeDocument/2006/relationships/image" Target="../media/image4139.png"/><Relationship Id="rId195" Type="http://schemas.openxmlformats.org/officeDocument/2006/relationships/image" Target="../media/image4160.png"/><Relationship Id="rId209" Type="http://schemas.openxmlformats.org/officeDocument/2006/relationships/image" Target="../media/image4167.png"/><Relationship Id="rId360" Type="http://schemas.openxmlformats.org/officeDocument/2006/relationships/customXml" Target="../ink/ink4221.xml"/><Relationship Id="rId416" Type="http://schemas.openxmlformats.org/officeDocument/2006/relationships/customXml" Target="../ink/ink4249.xml"/><Relationship Id="rId598" Type="http://schemas.openxmlformats.org/officeDocument/2006/relationships/customXml" Target="../ink/ink4340.xml"/><Relationship Id="rId220" Type="http://schemas.openxmlformats.org/officeDocument/2006/relationships/customXml" Target="../ink/ink4151.xml"/><Relationship Id="rId458" Type="http://schemas.openxmlformats.org/officeDocument/2006/relationships/customXml" Target="../ink/ink4270.xml"/><Relationship Id="rId623" Type="http://schemas.openxmlformats.org/officeDocument/2006/relationships/image" Target="../media/image4374.png"/><Relationship Id="rId15" Type="http://schemas.openxmlformats.org/officeDocument/2006/relationships/image" Target="../media/image4070.png"/><Relationship Id="rId57" Type="http://schemas.openxmlformats.org/officeDocument/2006/relationships/image" Target="../media/image4091.png"/><Relationship Id="rId262" Type="http://schemas.openxmlformats.org/officeDocument/2006/relationships/customXml" Target="../ink/ink4172.xml"/><Relationship Id="rId318" Type="http://schemas.openxmlformats.org/officeDocument/2006/relationships/customXml" Target="../ink/ink4200.xml"/><Relationship Id="rId525" Type="http://schemas.openxmlformats.org/officeDocument/2006/relationships/image" Target="../media/image4325.png"/><Relationship Id="rId567" Type="http://schemas.openxmlformats.org/officeDocument/2006/relationships/image" Target="../media/image4346.png"/><Relationship Id="rId99" Type="http://schemas.openxmlformats.org/officeDocument/2006/relationships/image" Target="../media/image4112.png"/><Relationship Id="rId122" Type="http://schemas.openxmlformats.org/officeDocument/2006/relationships/customXml" Target="../ink/ink4102.xml"/><Relationship Id="rId164" Type="http://schemas.openxmlformats.org/officeDocument/2006/relationships/customXml" Target="../ink/ink4123.xml"/><Relationship Id="rId371" Type="http://schemas.openxmlformats.org/officeDocument/2006/relationships/image" Target="../media/image4248.png"/><Relationship Id="rId427" Type="http://schemas.openxmlformats.org/officeDocument/2006/relationships/image" Target="../media/image4276.png"/><Relationship Id="rId469" Type="http://schemas.openxmlformats.org/officeDocument/2006/relationships/image" Target="../media/image4297.png"/><Relationship Id="rId26" Type="http://schemas.openxmlformats.org/officeDocument/2006/relationships/customXml" Target="../ink/ink4054.xml"/><Relationship Id="rId231" Type="http://schemas.openxmlformats.org/officeDocument/2006/relationships/image" Target="../media/image4178.png"/><Relationship Id="rId273" Type="http://schemas.openxmlformats.org/officeDocument/2006/relationships/image" Target="../media/image4199.png"/><Relationship Id="rId329" Type="http://schemas.openxmlformats.org/officeDocument/2006/relationships/image" Target="../media/image4227.png"/><Relationship Id="rId480" Type="http://schemas.openxmlformats.org/officeDocument/2006/relationships/customXml" Target="../ink/ink4281.xml"/><Relationship Id="rId536" Type="http://schemas.openxmlformats.org/officeDocument/2006/relationships/customXml" Target="../ink/ink4309.xml"/><Relationship Id="rId68" Type="http://schemas.openxmlformats.org/officeDocument/2006/relationships/customXml" Target="../ink/ink4075.xml"/><Relationship Id="rId133" Type="http://schemas.openxmlformats.org/officeDocument/2006/relationships/image" Target="../media/image4129.png"/><Relationship Id="rId175" Type="http://schemas.openxmlformats.org/officeDocument/2006/relationships/image" Target="../media/image4150.png"/><Relationship Id="rId340" Type="http://schemas.openxmlformats.org/officeDocument/2006/relationships/customXml" Target="../ink/ink4211.xml"/><Relationship Id="rId578" Type="http://schemas.openxmlformats.org/officeDocument/2006/relationships/customXml" Target="../ink/ink4330.xml"/><Relationship Id="rId200" Type="http://schemas.openxmlformats.org/officeDocument/2006/relationships/customXml" Target="../ink/ink4141.xml"/><Relationship Id="rId382" Type="http://schemas.openxmlformats.org/officeDocument/2006/relationships/customXml" Target="../ink/ink4232.xml"/><Relationship Id="rId438" Type="http://schemas.openxmlformats.org/officeDocument/2006/relationships/customXml" Target="../ink/ink4260.xml"/><Relationship Id="rId603" Type="http://schemas.openxmlformats.org/officeDocument/2006/relationships/image" Target="../media/image4364.png"/><Relationship Id="rId242" Type="http://schemas.openxmlformats.org/officeDocument/2006/relationships/customXml" Target="../ink/ink4162.xml"/><Relationship Id="rId284" Type="http://schemas.openxmlformats.org/officeDocument/2006/relationships/customXml" Target="../ink/ink4183.xml"/><Relationship Id="rId491" Type="http://schemas.openxmlformats.org/officeDocument/2006/relationships/image" Target="../media/image4308.png"/><Relationship Id="rId505" Type="http://schemas.openxmlformats.org/officeDocument/2006/relationships/image" Target="../media/image4315.png"/><Relationship Id="rId37" Type="http://schemas.openxmlformats.org/officeDocument/2006/relationships/image" Target="../media/image4081.png"/><Relationship Id="rId79" Type="http://schemas.openxmlformats.org/officeDocument/2006/relationships/image" Target="../media/image4102.png"/><Relationship Id="rId102" Type="http://schemas.openxmlformats.org/officeDocument/2006/relationships/customXml" Target="../ink/ink4092.xml"/><Relationship Id="rId144" Type="http://schemas.openxmlformats.org/officeDocument/2006/relationships/customXml" Target="../ink/ink4113.xml"/><Relationship Id="rId547" Type="http://schemas.openxmlformats.org/officeDocument/2006/relationships/image" Target="../media/image4336.png"/><Relationship Id="rId589" Type="http://schemas.openxmlformats.org/officeDocument/2006/relationships/image" Target="../media/image4357.png"/><Relationship Id="rId90" Type="http://schemas.openxmlformats.org/officeDocument/2006/relationships/customXml" Target="../ink/ink4086.xml"/><Relationship Id="rId186" Type="http://schemas.openxmlformats.org/officeDocument/2006/relationships/customXml" Target="../ink/ink4134.xml"/><Relationship Id="rId351" Type="http://schemas.openxmlformats.org/officeDocument/2006/relationships/image" Target="../media/image4238.png"/><Relationship Id="rId393" Type="http://schemas.openxmlformats.org/officeDocument/2006/relationships/image" Target="../media/image4259.png"/><Relationship Id="rId407" Type="http://schemas.openxmlformats.org/officeDocument/2006/relationships/image" Target="../media/image4266.png"/><Relationship Id="rId449" Type="http://schemas.openxmlformats.org/officeDocument/2006/relationships/image" Target="../media/image4287.png"/><Relationship Id="rId614" Type="http://schemas.openxmlformats.org/officeDocument/2006/relationships/customXml" Target="../ink/ink4348.xml"/><Relationship Id="rId211" Type="http://schemas.openxmlformats.org/officeDocument/2006/relationships/image" Target="../media/image4168.png"/><Relationship Id="rId253" Type="http://schemas.openxmlformats.org/officeDocument/2006/relationships/image" Target="../media/image4189.png"/><Relationship Id="rId295" Type="http://schemas.openxmlformats.org/officeDocument/2006/relationships/image" Target="../media/image4210.png"/><Relationship Id="rId309" Type="http://schemas.openxmlformats.org/officeDocument/2006/relationships/image" Target="../media/image4217.png"/><Relationship Id="rId460" Type="http://schemas.openxmlformats.org/officeDocument/2006/relationships/customXml" Target="../ink/ink4271.xml"/><Relationship Id="rId516" Type="http://schemas.openxmlformats.org/officeDocument/2006/relationships/customXml" Target="../ink/ink4299.xml"/><Relationship Id="rId48" Type="http://schemas.openxmlformats.org/officeDocument/2006/relationships/customXml" Target="../ink/ink4065.xml"/><Relationship Id="rId113" Type="http://schemas.openxmlformats.org/officeDocument/2006/relationships/image" Target="../media/image4119.png"/><Relationship Id="rId320" Type="http://schemas.openxmlformats.org/officeDocument/2006/relationships/customXml" Target="../ink/ink4201.xml"/><Relationship Id="rId558" Type="http://schemas.openxmlformats.org/officeDocument/2006/relationships/customXml" Target="../ink/ink4320.xml"/><Relationship Id="rId155" Type="http://schemas.openxmlformats.org/officeDocument/2006/relationships/image" Target="../media/image4140.png"/><Relationship Id="rId197" Type="http://schemas.openxmlformats.org/officeDocument/2006/relationships/image" Target="../media/image4161.png"/><Relationship Id="rId362" Type="http://schemas.openxmlformats.org/officeDocument/2006/relationships/customXml" Target="../ink/ink4222.xml"/><Relationship Id="rId418" Type="http://schemas.openxmlformats.org/officeDocument/2006/relationships/customXml" Target="../ink/ink4250.xml"/><Relationship Id="rId625" Type="http://schemas.openxmlformats.org/officeDocument/2006/relationships/image" Target="../media/image4375.png"/><Relationship Id="rId222" Type="http://schemas.openxmlformats.org/officeDocument/2006/relationships/customXml" Target="../ink/ink4152.xml"/><Relationship Id="rId264" Type="http://schemas.openxmlformats.org/officeDocument/2006/relationships/customXml" Target="../ink/ink4173.xml"/><Relationship Id="rId471" Type="http://schemas.openxmlformats.org/officeDocument/2006/relationships/image" Target="../media/image4298.png"/><Relationship Id="rId17" Type="http://schemas.openxmlformats.org/officeDocument/2006/relationships/image" Target="../media/image4071.png"/><Relationship Id="rId59" Type="http://schemas.openxmlformats.org/officeDocument/2006/relationships/image" Target="../media/image4092.png"/><Relationship Id="rId124" Type="http://schemas.openxmlformats.org/officeDocument/2006/relationships/customXml" Target="../ink/ink4103.xml"/><Relationship Id="rId527" Type="http://schemas.openxmlformats.org/officeDocument/2006/relationships/image" Target="../media/image4326.png"/><Relationship Id="rId569" Type="http://schemas.openxmlformats.org/officeDocument/2006/relationships/image" Target="../media/image4347.png"/><Relationship Id="rId70" Type="http://schemas.openxmlformats.org/officeDocument/2006/relationships/customXml" Target="../ink/ink4076.xml"/><Relationship Id="rId166" Type="http://schemas.openxmlformats.org/officeDocument/2006/relationships/customXml" Target="../ink/ink4124.xml"/><Relationship Id="rId331" Type="http://schemas.openxmlformats.org/officeDocument/2006/relationships/image" Target="../media/image4228.png"/><Relationship Id="rId373" Type="http://schemas.openxmlformats.org/officeDocument/2006/relationships/image" Target="../media/image4249.png"/><Relationship Id="rId429" Type="http://schemas.openxmlformats.org/officeDocument/2006/relationships/image" Target="../media/image4277.png"/><Relationship Id="rId580" Type="http://schemas.openxmlformats.org/officeDocument/2006/relationships/customXml" Target="../ink/ink4331.xml"/><Relationship Id="rId1" Type="http://schemas.openxmlformats.org/officeDocument/2006/relationships/slideLayout" Target="../slideLayouts/slideLayout1.xml"/><Relationship Id="rId233" Type="http://schemas.openxmlformats.org/officeDocument/2006/relationships/image" Target="../media/image4179.png"/><Relationship Id="rId440" Type="http://schemas.openxmlformats.org/officeDocument/2006/relationships/customXml" Target="../ink/ink4261.xml"/><Relationship Id="rId28" Type="http://schemas.openxmlformats.org/officeDocument/2006/relationships/customXml" Target="../ink/ink4055.xml"/><Relationship Id="rId275" Type="http://schemas.openxmlformats.org/officeDocument/2006/relationships/image" Target="../media/image4200.png"/><Relationship Id="rId300" Type="http://schemas.openxmlformats.org/officeDocument/2006/relationships/customXml" Target="../ink/ink4191.xml"/><Relationship Id="rId482" Type="http://schemas.openxmlformats.org/officeDocument/2006/relationships/customXml" Target="../ink/ink4282.xml"/><Relationship Id="rId538" Type="http://schemas.openxmlformats.org/officeDocument/2006/relationships/customXml" Target="../ink/ink4310.xml"/><Relationship Id="rId81" Type="http://schemas.openxmlformats.org/officeDocument/2006/relationships/image" Target="../media/image4103.png"/><Relationship Id="rId135" Type="http://schemas.openxmlformats.org/officeDocument/2006/relationships/image" Target="../media/image4130.png"/><Relationship Id="rId177" Type="http://schemas.openxmlformats.org/officeDocument/2006/relationships/image" Target="../media/image4151.png"/><Relationship Id="rId342" Type="http://schemas.openxmlformats.org/officeDocument/2006/relationships/customXml" Target="../ink/ink4212.xml"/><Relationship Id="rId384" Type="http://schemas.openxmlformats.org/officeDocument/2006/relationships/customXml" Target="../ink/ink4233.xml"/><Relationship Id="rId591" Type="http://schemas.openxmlformats.org/officeDocument/2006/relationships/image" Target="../media/image4358.png"/><Relationship Id="rId605" Type="http://schemas.openxmlformats.org/officeDocument/2006/relationships/image" Target="../media/image4365.png"/><Relationship Id="rId202" Type="http://schemas.openxmlformats.org/officeDocument/2006/relationships/customXml" Target="../ink/ink4142.xml"/><Relationship Id="rId244" Type="http://schemas.openxmlformats.org/officeDocument/2006/relationships/customXml" Target="../ink/ink4163.xml"/><Relationship Id="rId39" Type="http://schemas.openxmlformats.org/officeDocument/2006/relationships/image" Target="../media/image4082.png"/><Relationship Id="rId286" Type="http://schemas.openxmlformats.org/officeDocument/2006/relationships/customXml" Target="../ink/ink4184.xml"/><Relationship Id="rId451" Type="http://schemas.openxmlformats.org/officeDocument/2006/relationships/image" Target="../media/image4288.png"/><Relationship Id="rId493" Type="http://schemas.openxmlformats.org/officeDocument/2006/relationships/image" Target="../media/image4309.png"/><Relationship Id="rId507" Type="http://schemas.openxmlformats.org/officeDocument/2006/relationships/image" Target="../media/image4316.png"/><Relationship Id="rId549" Type="http://schemas.openxmlformats.org/officeDocument/2006/relationships/image" Target="../media/image4337.png"/><Relationship Id="rId50" Type="http://schemas.openxmlformats.org/officeDocument/2006/relationships/customXml" Target="../ink/ink4066.xml"/><Relationship Id="rId104" Type="http://schemas.openxmlformats.org/officeDocument/2006/relationships/customXml" Target="../ink/ink4093.xml"/><Relationship Id="rId146" Type="http://schemas.openxmlformats.org/officeDocument/2006/relationships/customXml" Target="../ink/ink4114.xml"/><Relationship Id="rId188" Type="http://schemas.openxmlformats.org/officeDocument/2006/relationships/customXml" Target="../ink/ink4135.xml"/><Relationship Id="rId311" Type="http://schemas.openxmlformats.org/officeDocument/2006/relationships/image" Target="../media/image4218.png"/><Relationship Id="rId353" Type="http://schemas.openxmlformats.org/officeDocument/2006/relationships/image" Target="../media/image4239.png"/><Relationship Id="rId395" Type="http://schemas.openxmlformats.org/officeDocument/2006/relationships/image" Target="../media/image4260.png"/><Relationship Id="rId409" Type="http://schemas.openxmlformats.org/officeDocument/2006/relationships/image" Target="../media/image4267.png"/><Relationship Id="rId560" Type="http://schemas.openxmlformats.org/officeDocument/2006/relationships/customXml" Target="../ink/ink4321.xml"/><Relationship Id="rId92" Type="http://schemas.openxmlformats.org/officeDocument/2006/relationships/customXml" Target="../ink/ink4087.xml"/><Relationship Id="rId213" Type="http://schemas.openxmlformats.org/officeDocument/2006/relationships/image" Target="../media/image4169.png"/><Relationship Id="rId420" Type="http://schemas.openxmlformats.org/officeDocument/2006/relationships/customXml" Target="../ink/ink4251.xml"/><Relationship Id="rId616" Type="http://schemas.openxmlformats.org/officeDocument/2006/relationships/customXml" Target="../ink/ink4349.xml"/><Relationship Id="rId255" Type="http://schemas.openxmlformats.org/officeDocument/2006/relationships/image" Target="../media/image4190.png"/><Relationship Id="rId297" Type="http://schemas.openxmlformats.org/officeDocument/2006/relationships/image" Target="../media/image4211.png"/><Relationship Id="rId462" Type="http://schemas.openxmlformats.org/officeDocument/2006/relationships/customXml" Target="../ink/ink4272.xml"/><Relationship Id="rId518" Type="http://schemas.openxmlformats.org/officeDocument/2006/relationships/customXml" Target="../ink/ink4300.xml"/><Relationship Id="rId115" Type="http://schemas.openxmlformats.org/officeDocument/2006/relationships/image" Target="../media/image4120.png"/><Relationship Id="rId157" Type="http://schemas.openxmlformats.org/officeDocument/2006/relationships/image" Target="../media/image4141.png"/><Relationship Id="rId322" Type="http://schemas.openxmlformats.org/officeDocument/2006/relationships/customXml" Target="../ink/ink4202.xml"/><Relationship Id="rId364" Type="http://schemas.openxmlformats.org/officeDocument/2006/relationships/customXml" Target="../ink/ink4223.xml"/><Relationship Id="rId61" Type="http://schemas.openxmlformats.org/officeDocument/2006/relationships/image" Target="../media/image4093.png"/><Relationship Id="rId199" Type="http://schemas.openxmlformats.org/officeDocument/2006/relationships/image" Target="../media/image4162.png"/><Relationship Id="rId571" Type="http://schemas.openxmlformats.org/officeDocument/2006/relationships/image" Target="../media/image4348.png"/><Relationship Id="rId627" Type="http://schemas.openxmlformats.org/officeDocument/2006/relationships/image" Target="../media/image4376.png"/><Relationship Id="rId19" Type="http://schemas.openxmlformats.org/officeDocument/2006/relationships/image" Target="../media/image4072.png"/><Relationship Id="rId224" Type="http://schemas.openxmlformats.org/officeDocument/2006/relationships/customXml" Target="../ink/ink4153.xml"/><Relationship Id="rId266" Type="http://schemas.openxmlformats.org/officeDocument/2006/relationships/customXml" Target="../ink/ink4174.xml"/><Relationship Id="rId431" Type="http://schemas.openxmlformats.org/officeDocument/2006/relationships/image" Target="../media/image4278.png"/><Relationship Id="rId473" Type="http://schemas.openxmlformats.org/officeDocument/2006/relationships/image" Target="../media/image4299.png"/><Relationship Id="rId529" Type="http://schemas.openxmlformats.org/officeDocument/2006/relationships/image" Target="../media/image4327.png"/><Relationship Id="rId30" Type="http://schemas.openxmlformats.org/officeDocument/2006/relationships/customXml" Target="../ink/ink4056.xml"/><Relationship Id="rId126" Type="http://schemas.openxmlformats.org/officeDocument/2006/relationships/customXml" Target="../ink/ink4104.xml"/><Relationship Id="rId168" Type="http://schemas.openxmlformats.org/officeDocument/2006/relationships/customXml" Target="../ink/ink4125.xml"/><Relationship Id="rId333" Type="http://schemas.openxmlformats.org/officeDocument/2006/relationships/image" Target="../media/image4229.png"/><Relationship Id="rId540" Type="http://schemas.openxmlformats.org/officeDocument/2006/relationships/customXml" Target="../ink/ink4311.xml"/><Relationship Id="rId72" Type="http://schemas.openxmlformats.org/officeDocument/2006/relationships/customXml" Target="../ink/ink4077.xml"/><Relationship Id="rId375" Type="http://schemas.openxmlformats.org/officeDocument/2006/relationships/image" Target="../media/image4250.png"/><Relationship Id="rId582" Type="http://schemas.openxmlformats.org/officeDocument/2006/relationships/customXml" Target="../ink/ink4332.xml"/><Relationship Id="rId3" Type="http://schemas.openxmlformats.org/officeDocument/2006/relationships/image" Target="../media/image4064.png"/><Relationship Id="rId235" Type="http://schemas.openxmlformats.org/officeDocument/2006/relationships/image" Target="../media/image4180.png"/><Relationship Id="rId277" Type="http://schemas.openxmlformats.org/officeDocument/2006/relationships/image" Target="../media/image4201.png"/><Relationship Id="rId400" Type="http://schemas.openxmlformats.org/officeDocument/2006/relationships/customXml" Target="../ink/ink4241.xml"/><Relationship Id="rId442" Type="http://schemas.openxmlformats.org/officeDocument/2006/relationships/customXml" Target="../ink/ink4262.xml"/><Relationship Id="rId484" Type="http://schemas.openxmlformats.org/officeDocument/2006/relationships/customXml" Target="../ink/ink4283.xml"/><Relationship Id="rId137" Type="http://schemas.openxmlformats.org/officeDocument/2006/relationships/image" Target="../media/image4131.png"/><Relationship Id="rId302" Type="http://schemas.openxmlformats.org/officeDocument/2006/relationships/customXml" Target="../ink/ink4192.xml"/><Relationship Id="rId344" Type="http://schemas.openxmlformats.org/officeDocument/2006/relationships/customXml" Target="../ink/ink4213.xml"/><Relationship Id="rId41" Type="http://schemas.openxmlformats.org/officeDocument/2006/relationships/image" Target="../media/image4083.png"/><Relationship Id="rId83" Type="http://schemas.openxmlformats.org/officeDocument/2006/relationships/image" Target="../media/image4104.png"/><Relationship Id="rId179" Type="http://schemas.openxmlformats.org/officeDocument/2006/relationships/image" Target="../media/image4152.png"/><Relationship Id="rId386" Type="http://schemas.openxmlformats.org/officeDocument/2006/relationships/customXml" Target="../ink/ink4234.xml"/><Relationship Id="rId551" Type="http://schemas.openxmlformats.org/officeDocument/2006/relationships/image" Target="../media/image4338.png"/><Relationship Id="rId593" Type="http://schemas.openxmlformats.org/officeDocument/2006/relationships/image" Target="../media/image4359.png"/><Relationship Id="rId607" Type="http://schemas.openxmlformats.org/officeDocument/2006/relationships/image" Target="../media/image4366.png"/><Relationship Id="rId190" Type="http://schemas.openxmlformats.org/officeDocument/2006/relationships/customXml" Target="../ink/ink4136.xml"/><Relationship Id="rId204" Type="http://schemas.openxmlformats.org/officeDocument/2006/relationships/customXml" Target="../ink/ink4143.xml"/><Relationship Id="rId246" Type="http://schemas.openxmlformats.org/officeDocument/2006/relationships/customXml" Target="../ink/ink4164.xml"/><Relationship Id="rId288" Type="http://schemas.openxmlformats.org/officeDocument/2006/relationships/customXml" Target="../ink/ink4185.xml"/><Relationship Id="rId411" Type="http://schemas.openxmlformats.org/officeDocument/2006/relationships/image" Target="../media/image4268.png"/><Relationship Id="rId453" Type="http://schemas.openxmlformats.org/officeDocument/2006/relationships/image" Target="../media/image4289.png"/><Relationship Id="rId509" Type="http://schemas.openxmlformats.org/officeDocument/2006/relationships/image" Target="../media/image4317.png"/><Relationship Id="rId106" Type="http://schemas.openxmlformats.org/officeDocument/2006/relationships/customXml" Target="../ink/ink4094.xml"/><Relationship Id="rId313" Type="http://schemas.openxmlformats.org/officeDocument/2006/relationships/image" Target="../media/image4219.png"/><Relationship Id="rId495" Type="http://schemas.openxmlformats.org/officeDocument/2006/relationships/image" Target="../media/image4310.png"/><Relationship Id="rId10" Type="http://schemas.openxmlformats.org/officeDocument/2006/relationships/customXml" Target="../ink/ink4046.xml"/><Relationship Id="rId52" Type="http://schemas.openxmlformats.org/officeDocument/2006/relationships/customXml" Target="../ink/ink4067.xml"/><Relationship Id="rId94" Type="http://schemas.openxmlformats.org/officeDocument/2006/relationships/customXml" Target="../ink/ink4088.xml"/><Relationship Id="rId148" Type="http://schemas.openxmlformats.org/officeDocument/2006/relationships/customXml" Target="../ink/ink4115.xml"/><Relationship Id="rId355" Type="http://schemas.openxmlformats.org/officeDocument/2006/relationships/image" Target="../media/image4240.png"/><Relationship Id="rId397" Type="http://schemas.openxmlformats.org/officeDocument/2006/relationships/image" Target="../media/image4261.png"/><Relationship Id="rId520" Type="http://schemas.openxmlformats.org/officeDocument/2006/relationships/customXml" Target="../ink/ink4301.xml"/><Relationship Id="rId562" Type="http://schemas.openxmlformats.org/officeDocument/2006/relationships/customXml" Target="../ink/ink4322.xml"/><Relationship Id="rId618" Type="http://schemas.openxmlformats.org/officeDocument/2006/relationships/customXml" Target="../ink/ink4350.xml"/><Relationship Id="rId215" Type="http://schemas.openxmlformats.org/officeDocument/2006/relationships/image" Target="../media/image4170.png"/><Relationship Id="rId257" Type="http://schemas.openxmlformats.org/officeDocument/2006/relationships/image" Target="../media/image4191.png"/><Relationship Id="rId422" Type="http://schemas.openxmlformats.org/officeDocument/2006/relationships/customXml" Target="../ink/ink4252.xml"/><Relationship Id="rId464" Type="http://schemas.openxmlformats.org/officeDocument/2006/relationships/customXml" Target="../ink/ink4273.xml"/><Relationship Id="rId299" Type="http://schemas.openxmlformats.org/officeDocument/2006/relationships/image" Target="../media/image4212.png"/><Relationship Id="rId63" Type="http://schemas.openxmlformats.org/officeDocument/2006/relationships/image" Target="../media/image4094.png"/><Relationship Id="rId159" Type="http://schemas.openxmlformats.org/officeDocument/2006/relationships/image" Target="../media/image4142.png"/><Relationship Id="rId366" Type="http://schemas.openxmlformats.org/officeDocument/2006/relationships/customXml" Target="../ink/ink4224.xml"/><Relationship Id="rId573" Type="http://schemas.openxmlformats.org/officeDocument/2006/relationships/image" Target="../media/image4349.png"/><Relationship Id="rId226" Type="http://schemas.openxmlformats.org/officeDocument/2006/relationships/customXml" Target="../ink/ink4154.xml"/><Relationship Id="rId433" Type="http://schemas.openxmlformats.org/officeDocument/2006/relationships/image" Target="../media/image4279.png"/><Relationship Id="rId74" Type="http://schemas.openxmlformats.org/officeDocument/2006/relationships/customXml" Target="../ink/ink4078.xml"/><Relationship Id="rId377" Type="http://schemas.openxmlformats.org/officeDocument/2006/relationships/image" Target="../media/image4251.png"/><Relationship Id="rId500" Type="http://schemas.openxmlformats.org/officeDocument/2006/relationships/customXml" Target="../ink/ink4291.xml"/><Relationship Id="rId584" Type="http://schemas.openxmlformats.org/officeDocument/2006/relationships/customXml" Target="../ink/ink4333.xml"/><Relationship Id="rId5" Type="http://schemas.openxmlformats.org/officeDocument/2006/relationships/image" Target="../media/image4065.png"/><Relationship Id="rId237" Type="http://schemas.openxmlformats.org/officeDocument/2006/relationships/image" Target="../media/image4181.png"/><Relationship Id="rId444" Type="http://schemas.openxmlformats.org/officeDocument/2006/relationships/customXml" Target="../ink/ink4263.xml"/><Relationship Id="rId290" Type="http://schemas.openxmlformats.org/officeDocument/2006/relationships/customXml" Target="../ink/ink4186.xml"/><Relationship Id="rId304" Type="http://schemas.openxmlformats.org/officeDocument/2006/relationships/customXml" Target="../ink/ink4193.xml"/><Relationship Id="rId388" Type="http://schemas.openxmlformats.org/officeDocument/2006/relationships/customXml" Target="../ink/ink4235.xml"/><Relationship Id="rId511" Type="http://schemas.openxmlformats.org/officeDocument/2006/relationships/image" Target="../media/image4318.png"/><Relationship Id="rId609" Type="http://schemas.openxmlformats.org/officeDocument/2006/relationships/image" Target="../media/image4367.png"/><Relationship Id="rId85" Type="http://schemas.openxmlformats.org/officeDocument/2006/relationships/image" Target="../media/image4105.png"/><Relationship Id="rId150" Type="http://schemas.openxmlformats.org/officeDocument/2006/relationships/customXml" Target="../ink/ink4116.xml"/><Relationship Id="rId595" Type="http://schemas.openxmlformats.org/officeDocument/2006/relationships/image" Target="../media/image4360.png"/><Relationship Id="rId248" Type="http://schemas.openxmlformats.org/officeDocument/2006/relationships/customXml" Target="../ink/ink4165.xml"/><Relationship Id="rId455" Type="http://schemas.openxmlformats.org/officeDocument/2006/relationships/image" Target="../media/image4290.png"/><Relationship Id="rId12" Type="http://schemas.openxmlformats.org/officeDocument/2006/relationships/customXml" Target="../ink/ink4047.xml"/><Relationship Id="rId108" Type="http://schemas.openxmlformats.org/officeDocument/2006/relationships/customXml" Target="../ink/ink4095.xml"/><Relationship Id="rId315" Type="http://schemas.openxmlformats.org/officeDocument/2006/relationships/image" Target="../media/image4220.png"/><Relationship Id="rId522" Type="http://schemas.openxmlformats.org/officeDocument/2006/relationships/customXml" Target="../ink/ink4302.xml"/><Relationship Id="rId96" Type="http://schemas.openxmlformats.org/officeDocument/2006/relationships/customXml" Target="../ink/ink4089.xml"/><Relationship Id="rId161" Type="http://schemas.openxmlformats.org/officeDocument/2006/relationships/image" Target="../media/image4143.png"/><Relationship Id="rId399" Type="http://schemas.openxmlformats.org/officeDocument/2006/relationships/image" Target="../media/image4262.png"/><Relationship Id="rId259" Type="http://schemas.openxmlformats.org/officeDocument/2006/relationships/image" Target="../media/image4192.png"/><Relationship Id="rId466" Type="http://schemas.openxmlformats.org/officeDocument/2006/relationships/customXml" Target="../ink/ink4274.xml"/><Relationship Id="rId23" Type="http://schemas.openxmlformats.org/officeDocument/2006/relationships/image" Target="../media/image4074.png"/><Relationship Id="rId119" Type="http://schemas.openxmlformats.org/officeDocument/2006/relationships/image" Target="../media/image4122.png"/><Relationship Id="rId326" Type="http://schemas.openxmlformats.org/officeDocument/2006/relationships/customXml" Target="../ink/ink4204.xml"/><Relationship Id="rId533" Type="http://schemas.openxmlformats.org/officeDocument/2006/relationships/image" Target="../media/image4329.png"/><Relationship Id="rId172" Type="http://schemas.openxmlformats.org/officeDocument/2006/relationships/customXml" Target="../ink/ink4127.xml"/><Relationship Id="rId477" Type="http://schemas.openxmlformats.org/officeDocument/2006/relationships/image" Target="../media/image4301.png"/><Relationship Id="rId600" Type="http://schemas.openxmlformats.org/officeDocument/2006/relationships/customXml" Target="../ink/ink4341.xml"/><Relationship Id="rId337" Type="http://schemas.openxmlformats.org/officeDocument/2006/relationships/image" Target="../media/image4231.png"/><Relationship Id="rId34" Type="http://schemas.openxmlformats.org/officeDocument/2006/relationships/customXml" Target="../ink/ink4058.xml"/><Relationship Id="rId544" Type="http://schemas.openxmlformats.org/officeDocument/2006/relationships/customXml" Target="../ink/ink4313.xml"/><Relationship Id="rId183" Type="http://schemas.openxmlformats.org/officeDocument/2006/relationships/image" Target="../media/image4154.png"/><Relationship Id="rId390" Type="http://schemas.openxmlformats.org/officeDocument/2006/relationships/customXml" Target="../ink/ink4236.xml"/><Relationship Id="rId404" Type="http://schemas.openxmlformats.org/officeDocument/2006/relationships/customXml" Target="../ink/ink4243.xml"/><Relationship Id="rId611" Type="http://schemas.openxmlformats.org/officeDocument/2006/relationships/image" Target="../media/image4368.png"/><Relationship Id="rId250" Type="http://schemas.openxmlformats.org/officeDocument/2006/relationships/customXml" Target="../ink/ink4166.xml"/><Relationship Id="rId488" Type="http://schemas.openxmlformats.org/officeDocument/2006/relationships/customXml" Target="../ink/ink4285.xml"/><Relationship Id="rId45" Type="http://schemas.openxmlformats.org/officeDocument/2006/relationships/image" Target="../media/image4085.png"/><Relationship Id="rId110" Type="http://schemas.openxmlformats.org/officeDocument/2006/relationships/customXml" Target="../ink/ink4096.xml"/><Relationship Id="rId348" Type="http://schemas.openxmlformats.org/officeDocument/2006/relationships/customXml" Target="../ink/ink4215.xml"/><Relationship Id="rId555" Type="http://schemas.openxmlformats.org/officeDocument/2006/relationships/image" Target="../media/image4340.png"/><Relationship Id="rId194" Type="http://schemas.openxmlformats.org/officeDocument/2006/relationships/customXml" Target="../ink/ink4138.xml"/><Relationship Id="rId208" Type="http://schemas.openxmlformats.org/officeDocument/2006/relationships/customXml" Target="../ink/ink4145.xml"/><Relationship Id="rId415" Type="http://schemas.openxmlformats.org/officeDocument/2006/relationships/image" Target="../media/image4270.png"/><Relationship Id="rId622" Type="http://schemas.openxmlformats.org/officeDocument/2006/relationships/customXml" Target="../ink/ink4352.xml"/><Relationship Id="rId261" Type="http://schemas.openxmlformats.org/officeDocument/2006/relationships/image" Target="../media/image4193.png"/><Relationship Id="rId499" Type="http://schemas.openxmlformats.org/officeDocument/2006/relationships/image" Target="../media/image4312.png"/><Relationship Id="rId56" Type="http://schemas.openxmlformats.org/officeDocument/2006/relationships/customXml" Target="../ink/ink4069.xml"/><Relationship Id="rId359" Type="http://schemas.openxmlformats.org/officeDocument/2006/relationships/image" Target="../media/image4242.png"/><Relationship Id="rId566" Type="http://schemas.openxmlformats.org/officeDocument/2006/relationships/customXml" Target="../ink/ink4324.xml"/><Relationship Id="rId121" Type="http://schemas.openxmlformats.org/officeDocument/2006/relationships/image" Target="../media/image4123.png"/><Relationship Id="rId219" Type="http://schemas.openxmlformats.org/officeDocument/2006/relationships/image" Target="../media/image4172.png"/><Relationship Id="rId426" Type="http://schemas.openxmlformats.org/officeDocument/2006/relationships/customXml" Target="../ink/ink4254.xml"/><Relationship Id="rId67" Type="http://schemas.openxmlformats.org/officeDocument/2006/relationships/image" Target="../media/image4096.png"/><Relationship Id="rId272" Type="http://schemas.openxmlformats.org/officeDocument/2006/relationships/customXml" Target="../ink/ink4177.xml"/><Relationship Id="rId577" Type="http://schemas.openxmlformats.org/officeDocument/2006/relationships/image" Target="../media/image4351.png"/><Relationship Id="rId132" Type="http://schemas.openxmlformats.org/officeDocument/2006/relationships/customXml" Target="../ink/ink4107.xml"/><Relationship Id="rId437" Type="http://schemas.openxmlformats.org/officeDocument/2006/relationships/image" Target="../media/image4281.png"/><Relationship Id="rId283" Type="http://schemas.openxmlformats.org/officeDocument/2006/relationships/image" Target="../media/image4204.png"/><Relationship Id="rId490" Type="http://schemas.openxmlformats.org/officeDocument/2006/relationships/customXml" Target="../ink/ink4286.xml"/><Relationship Id="rId504" Type="http://schemas.openxmlformats.org/officeDocument/2006/relationships/customXml" Target="../ink/ink429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9.png"/><Relationship Id="rId2" Type="http://schemas.openxmlformats.org/officeDocument/2006/relationships/image" Target="../media/image43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79.png"/><Relationship Id="rId2" Type="http://schemas.openxmlformats.org/officeDocument/2006/relationships/image" Target="../media/image43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2.png"/><Relationship Id="rId2" Type="http://schemas.openxmlformats.org/officeDocument/2006/relationships/image" Target="../media/image438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2.png"/><Relationship Id="rId2" Type="http://schemas.openxmlformats.org/officeDocument/2006/relationships/image" Target="../media/image438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79.xml"/><Relationship Id="rId18" Type="http://schemas.openxmlformats.org/officeDocument/2006/relationships/image" Target="../media/image286.png"/><Relationship Id="rId26" Type="http://schemas.openxmlformats.org/officeDocument/2006/relationships/image" Target="../media/image290.png"/><Relationship Id="rId39" Type="http://schemas.openxmlformats.org/officeDocument/2006/relationships/customXml" Target="../ink/ink292.xml"/><Relationship Id="rId21" Type="http://schemas.openxmlformats.org/officeDocument/2006/relationships/customXml" Target="../ink/ink283.xml"/><Relationship Id="rId34" Type="http://schemas.openxmlformats.org/officeDocument/2006/relationships/image" Target="../media/image294.png"/><Relationship Id="rId42" Type="http://schemas.openxmlformats.org/officeDocument/2006/relationships/image" Target="../media/image298.png"/><Relationship Id="rId47" Type="http://schemas.openxmlformats.org/officeDocument/2006/relationships/customXml" Target="../ink/ink296.xml"/><Relationship Id="rId50" Type="http://schemas.openxmlformats.org/officeDocument/2006/relationships/image" Target="../media/image302.png"/><Relationship Id="rId55" Type="http://schemas.openxmlformats.org/officeDocument/2006/relationships/customXml" Target="../ink/ink300.xml"/><Relationship Id="rId7" Type="http://schemas.openxmlformats.org/officeDocument/2006/relationships/customXml" Target="../ink/ink276.xml"/><Relationship Id="rId2" Type="http://schemas.openxmlformats.org/officeDocument/2006/relationships/image" Target="../media/image278.png"/><Relationship Id="rId16" Type="http://schemas.openxmlformats.org/officeDocument/2006/relationships/image" Target="../media/image285.png"/><Relationship Id="rId29" Type="http://schemas.openxmlformats.org/officeDocument/2006/relationships/customXml" Target="../ink/ink287.xml"/><Relationship Id="rId11" Type="http://schemas.openxmlformats.org/officeDocument/2006/relationships/customXml" Target="../ink/ink278.xml"/><Relationship Id="rId24" Type="http://schemas.openxmlformats.org/officeDocument/2006/relationships/image" Target="../media/image289.png"/><Relationship Id="rId32" Type="http://schemas.openxmlformats.org/officeDocument/2006/relationships/image" Target="../media/image293.png"/><Relationship Id="rId37" Type="http://schemas.openxmlformats.org/officeDocument/2006/relationships/customXml" Target="../ink/ink291.xml"/><Relationship Id="rId40" Type="http://schemas.openxmlformats.org/officeDocument/2006/relationships/image" Target="../media/image297.png"/><Relationship Id="rId45" Type="http://schemas.openxmlformats.org/officeDocument/2006/relationships/customXml" Target="../ink/ink295.xml"/><Relationship Id="rId53" Type="http://schemas.openxmlformats.org/officeDocument/2006/relationships/customXml" Target="../ink/ink299.xml"/><Relationship Id="rId58" Type="http://schemas.openxmlformats.org/officeDocument/2006/relationships/image" Target="../media/image306.png"/><Relationship Id="rId5" Type="http://schemas.openxmlformats.org/officeDocument/2006/relationships/customXml" Target="../ink/ink275.xml"/><Relationship Id="rId19" Type="http://schemas.openxmlformats.org/officeDocument/2006/relationships/customXml" Target="../ink/ink282.xml"/><Relationship Id="rId4" Type="http://schemas.openxmlformats.org/officeDocument/2006/relationships/image" Target="../media/image279.png"/><Relationship Id="rId9" Type="http://schemas.openxmlformats.org/officeDocument/2006/relationships/customXml" Target="../ink/ink277.xml"/><Relationship Id="rId14" Type="http://schemas.openxmlformats.org/officeDocument/2006/relationships/image" Target="../media/image284.png"/><Relationship Id="rId22" Type="http://schemas.openxmlformats.org/officeDocument/2006/relationships/image" Target="../media/image288.png"/><Relationship Id="rId27" Type="http://schemas.openxmlformats.org/officeDocument/2006/relationships/customXml" Target="../ink/ink286.xml"/><Relationship Id="rId30" Type="http://schemas.openxmlformats.org/officeDocument/2006/relationships/image" Target="../media/image292.png"/><Relationship Id="rId35" Type="http://schemas.openxmlformats.org/officeDocument/2006/relationships/customXml" Target="../ink/ink290.xml"/><Relationship Id="rId43" Type="http://schemas.openxmlformats.org/officeDocument/2006/relationships/customXml" Target="../ink/ink294.xml"/><Relationship Id="rId48" Type="http://schemas.openxmlformats.org/officeDocument/2006/relationships/image" Target="../media/image301.png"/><Relationship Id="rId56" Type="http://schemas.openxmlformats.org/officeDocument/2006/relationships/image" Target="../media/image305.png"/><Relationship Id="rId8" Type="http://schemas.openxmlformats.org/officeDocument/2006/relationships/image" Target="../media/image281.png"/><Relationship Id="rId51" Type="http://schemas.openxmlformats.org/officeDocument/2006/relationships/customXml" Target="../ink/ink298.xml"/><Relationship Id="rId3" Type="http://schemas.openxmlformats.org/officeDocument/2006/relationships/customXml" Target="../ink/ink274.xml"/><Relationship Id="rId12" Type="http://schemas.openxmlformats.org/officeDocument/2006/relationships/image" Target="../media/image283.png"/><Relationship Id="rId17" Type="http://schemas.openxmlformats.org/officeDocument/2006/relationships/customXml" Target="../ink/ink281.xml"/><Relationship Id="rId25" Type="http://schemas.openxmlformats.org/officeDocument/2006/relationships/customXml" Target="../ink/ink285.xml"/><Relationship Id="rId33" Type="http://schemas.openxmlformats.org/officeDocument/2006/relationships/customXml" Target="../ink/ink289.xml"/><Relationship Id="rId38" Type="http://schemas.openxmlformats.org/officeDocument/2006/relationships/image" Target="../media/image296.png"/><Relationship Id="rId46" Type="http://schemas.openxmlformats.org/officeDocument/2006/relationships/image" Target="../media/image300.png"/><Relationship Id="rId20" Type="http://schemas.openxmlformats.org/officeDocument/2006/relationships/image" Target="../media/image287.png"/><Relationship Id="rId41" Type="http://schemas.openxmlformats.org/officeDocument/2006/relationships/customXml" Target="../ink/ink293.xml"/><Relationship Id="rId54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5" Type="http://schemas.openxmlformats.org/officeDocument/2006/relationships/customXml" Target="../ink/ink280.xml"/><Relationship Id="rId23" Type="http://schemas.openxmlformats.org/officeDocument/2006/relationships/customXml" Target="../ink/ink284.xml"/><Relationship Id="rId28" Type="http://schemas.openxmlformats.org/officeDocument/2006/relationships/image" Target="../media/image291.png"/><Relationship Id="rId36" Type="http://schemas.openxmlformats.org/officeDocument/2006/relationships/image" Target="../media/image295.png"/><Relationship Id="rId49" Type="http://schemas.openxmlformats.org/officeDocument/2006/relationships/customXml" Target="../ink/ink297.xml"/><Relationship Id="rId57" Type="http://schemas.openxmlformats.org/officeDocument/2006/relationships/customXml" Target="../ink/ink301.xml"/><Relationship Id="rId10" Type="http://schemas.openxmlformats.org/officeDocument/2006/relationships/image" Target="../media/image282.png"/><Relationship Id="rId31" Type="http://schemas.openxmlformats.org/officeDocument/2006/relationships/customXml" Target="../ink/ink288.xml"/><Relationship Id="rId44" Type="http://schemas.openxmlformats.org/officeDocument/2006/relationships/image" Target="../media/image299.png"/><Relationship Id="rId52" Type="http://schemas.openxmlformats.org/officeDocument/2006/relationships/image" Target="../media/image30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5.png"/><Relationship Id="rId2" Type="http://schemas.openxmlformats.org/officeDocument/2006/relationships/image" Target="../media/image438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5.png"/><Relationship Id="rId2" Type="http://schemas.openxmlformats.org/officeDocument/2006/relationships/image" Target="../media/image438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2.xml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9.png"/><Relationship Id="rId5" Type="http://schemas.openxmlformats.org/officeDocument/2006/relationships/customXml" Target="../ink/ink303.xml"/><Relationship Id="rId4" Type="http://schemas.openxmlformats.org/officeDocument/2006/relationships/image" Target="../media/image30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61.xml"/><Relationship Id="rId299" Type="http://schemas.openxmlformats.org/officeDocument/2006/relationships/customXml" Target="../ink/ink452.xml"/><Relationship Id="rId21" Type="http://schemas.openxmlformats.org/officeDocument/2006/relationships/customXml" Target="../ink/ink313.xml"/><Relationship Id="rId63" Type="http://schemas.openxmlformats.org/officeDocument/2006/relationships/customXml" Target="../ink/ink334.xml"/><Relationship Id="rId159" Type="http://schemas.openxmlformats.org/officeDocument/2006/relationships/customXml" Target="../ink/ink382.xml"/><Relationship Id="rId170" Type="http://schemas.openxmlformats.org/officeDocument/2006/relationships/image" Target="../media/image394.png"/><Relationship Id="rId226" Type="http://schemas.openxmlformats.org/officeDocument/2006/relationships/image" Target="../media/image422.png"/><Relationship Id="rId268" Type="http://schemas.openxmlformats.org/officeDocument/2006/relationships/image" Target="../media/image443.png"/><Relationship Id="rId32" Type="http://schemas.openxmlformats.org/officeDocument/2006/relationships/image" Target="../media/image325.png"/><Relationship Id="rId74" Type="http://schemas.openxmlformats.org/officeDocument/2006/relationships/image" Target="../media/image346.png"/><Relationship Id="rId128" Type="http://schemas.openxmlformats.org/officeDocument/2006/relationships/image" Target="../media/image373.png"/><Relationship Id="rId5" Type="http://schemas.openxmlformats.org/officeDocument/2006/relationships/customXml" Target="../ink/ink305.xml"/><Relationship Id="rId181" Type="http://schemas.openxmlformats.org/officeDocument/2006/relationships/customXml" Target="../ink/ink393.xml"/><Relationship Id="rId237" Type="http://schemas.openxmlformats.org/officeDocument/2006/relationships/customXml" Target="../ink/ink421.xml"/><Relationship Id="rId279" Type="http://schemas.openxmlformats.org/officeDocument/2006/relationships/customXml" Target="../ink/ink442.xml"/><Relationship Id="rId43" Type="http://schemas.openxmlformats.org/officeDocument/2006/relationships/customXml" Target="../ink/ink324.xml"/><Relationship Id="rId139" Type="http://schemas.openxmlformats.org/officeDocument/2006/relationships/customXml" Target="../ink/ink372.xml"/><Relationship Id="rId290" Type="http://schemas.openxmlformats.org/officeDocument/2006/relationships/image" Target="../media/image454.png"/><Relationship Id="rId304" Type="http://schemas.openxmlformats.org/officeDocument/2006/relationships/image" Target="../media/image461.png"/><Relationship Id="rId85" Type="http://schemas.openxmlformats.org/officeDocument/2006/relationships/customXml" Target="../ink/ink345.xml"/><Relationship Id="rId150" Type="http://schemas.openxmlformats.org/officeDocument/2006/relationships/image" Target="../media/image384.png"/><Relationship Id="rId192" Type="http://schemas.openxmlformats.org/officeDocument/2006/relationships/image" Target="../media/image405.png"/><Relationship Id="rId206" Type="http://schemas.openxmlformats.org/officeDocument/2006/relationships/image" Target="../media/image412.png"/><Relationship Id="rId248" Type="http://schemas.openxmlformats.org/officeDocument/2006/relationships/image" Target="../media/image433.png"/><Relationship Id="rId12" Type="http://schemas.openxmlformats.org/officeDocument/2006/relationships/image" Target="../media/image315.png"/><Relationship Id="rId108" Type="http://schemas.openxmlformats.org/officeDocument/2006/relationships/image" Target="../media/image363.png"/><Relationship Id="rId315" Type="http://schemas.openxmlformats.org/officeDocument/2006/relationships/customXml" Target="../ink/ink460.xml"/><Relationship Id="rId54" Type="http://schemas.openxmlformats.org/officeDocument/2006/relationships/image" Target="../media/image336.png"/><Relationship Id="rId96" Type="http://schemas.openxmlformats.org/officeDocument/2006/relationships/image" Target="../media/image357.png"/><Relationship Id="rId161" Type="http://schemas.openxmlformats.org/officeDocument/2006/relationships/customXml" Target="../ink/ink383.xml"/><Relationship Id="rId217" Type="http://schemas.openxmlformats.org/officeDocument/2006/relationships/customXml" Target="../ink/ink411.xml"/><Relationship Id="rId259" Type="http://schemas.openxmlformats.org/officeDocument/2006/relationships/customXml" Target="../ink/ink432.xml"/><Relationship Id="rId23" Type="http://schemas.openxmlformats.org/officeDocument/2006/relationships/customXml" Target="../ink/ink314.xml"/><Relationship Id="rId119" Type="http://schemas.openxmlformats.org/officeDocument/2006/relationships/customXml" Target="../ink/ink362.xml"/><Relationship Id="rId270" Type="http://schemas.openxmlformats.org/officeDocument/2006/relationships/image" Target="../media/image444.png"/><Relationship Id="rId65" Type="http://schemas.openxmlformats.org/officeDocument/2006/relationships/customXml" Target="../ink/ink335.xml"/><Relationship Id="rId130" Type="http://schemas.openxmlformats.org/officeDocument/2006/relationships/image" Target="../media/image374.png"/><Relationship Id="rId172" Type="http://schemas.openxmlformats.org/officeDocument/2006/relationships/image" Target="../media/image395.png"/><Relationship Id="rId228" Type="http://schemas.openxmlformats.org/officeDocument/2006/relationships/image" Target="../media/image423.png"/><Relationship Id="rId13" Type="http://schemas.openxmlformats.org/officeDocument/2006/relationships/customXml" Target="../ink/ink309.xml"/><Relationship Id="rId109" Type="http://schemas.openxmlformats.org/officeDocument/2006/relationships/customXml" Target="../ink/ink357.xml"/><Relationship Id="rId260" Type="http://schemas.openxmlformats.org/officeDocument/2006/relationships/image" Target="../media/image439.png"/><Relationship Id="rId281" Type="http://schemas.openxmlformats.org/officeDocument/2006/relationships/customXml" Target="../ink/ink443.xml"/><Relationship Id="rId316" Type="http://schemas.openxmlformats.org/officeDocument/2006/relationships/image" Target="../media/image467.png"/><Relationship Id="rId34" Type="http://schemas.openxmlformats.org/officeDocument/2006/relationships/image" Target="../media/image326.png"/><Relationship Id="rId55" Type="http://schemas.openxmlformats.org/officeDocument/2006/relationships/customXml" Target="../ink/ink330.xml"/><Relationship Id="rId76" Type="http://schemas.openxmlformats.org/officeDocument/2006/relationships/image" Target="../media/image347.png"/><Relationship Id="rId97" Type="http://schemas.openxmlformats.org/officeDocument/2006/relationships/customXml" Target="../ink/ink351.xml"/><Relationship Id="rId120" Type="http://schemas.openxmlformats.org/officeDocument/2006/relationships/image" Target="../media/image369.png"/><Relationship Id="rId141" Type="http://schemas.openxmlformats.org/officeDocument/2006/relationships/customXml" Target="../ink/ink373.xml"/><Relationship Id="rId7" Type="http://schemas.openxmlformats.org/officeDocument/2006/relationships/customXml" Target="../ink/ink306.xml"/><Relationship Id="rId162" Type="http://schemas.openxmlformats.org/officeDocument/2006/relationships/image" Target="../media/image390.png"/><Relationship Id="rId183" Type="http://schemas.openxmlformats.org/officeDocument/2006/relationships/customXml" Target="../ink/ink394.xml"/><Relationship Id="rId218" Type="http://schemas.openxmlformats.org/officeDocument/2006/relationships/image" Target="../media/image418.png"/><Relationship Id="rId239" Type="http://schemas.openxmlformats.org/officeDocument/2006/relationships/customXml" Target="../ink/ink422.xml"/><Relationship Id="rId250" Type="http://schemas.openxmlformats.org/officeDocument/2006/relationships/image" Target="../media/image434.png"/><Relationship Id="rId271" Type="http://schemas.openxmlformats.org/officeDocument/2006/relationships/customXml" Target="../ink/ink438.xml"/><Relationship Id="rId292" Type="http://schemas.openxmlformats.org/officeDocument/2006/relationships/image" Target="../media/image455.png"/><Relationship Id="rId306" Type="http://schemas.openxmlformats.org/officeDocument/2006/relationships/image" Target="../media/image462.png"/><Relationship Id="rId24" Type="http://schemas.openxmlformats.org/officeDocument/2006/relationships/image" Target="../media/image321.png"/><Relationship Id="rId45" Type="http://schemas.openxmlformats.org/officeDocument/2006/relationships/customXml" Target="../ink/ink325.xml"/><Relationship Id="rId66" Type="http://schemas.openxmlformats.org/officeDocument/2006/relationships/image" Target="../media/image342.png"/><Relationship Id="rId87" Type="http://schemas.openxmlformats.org/officeDocument/2006/relationships/customXml" Target="../ink/ink346.xml"/><Relationship Id="rId110" Type="http://schemas.openxmlformats.org/officeDocument/2006/relationships/image" Target="../media/image364.png"/><Relationship Id="rId131" Type="http://schemas.openxmlformats.org/officeDocument/2006/relationships/customXml" Target="../ink/ink368.xml"/><Relationship Id="rId152" Type="http://schemas.openxmlformats.org/officeDocument/2006/relationships/image" Target="../media/image385.png"/><Relationship Id="rId173" Type="http://schemas.openxmlformats.org/officeDocument/2006/relationships/customXml" Target="../ink/ink389.xml"/><Relationship Id="rId194" Type="http://schemas.openxmlformats.org/officeDocument/2006/relationships/image" Target="../media/image406.png"/><Relationship Id="rId208" Type="http://schemas.openxmlformats.org/officeDocument/2006/relationships/image" Target="../media/image413.png"/><Relationship Id="rId229" Type="http://schemas.openxmlformats.org/officeDocument/2006/relationships/customXml" Target="../ink/ink417.xml"/><Relationship Id="rId240" Type="http://schemas.openxmlformats.org/officeDocument/2006/relationships/image" Target="../media/image429.png"/><Relationship Id="rId261" Type="http://schemas.openxmlformats.org/officeDocument/2006/relationships/customXml" Target="../ink/ink433.xml"/><Relationship Id="rId14" Type="http://schemas.openxmlformats.org/officeDocument/2006/relationships/image" Target="../media/image316.png"/><Relationship Id="rId35" Type="http://schemas.openxmlformats.org/officeDocument/2006/relationships/customXml" Target="../ink/ink320.xml"/><Relationship Id="rId56" Type="http://schemas.openxmlformats.org/officeDocument/2006/relationships/image" Target="../media/image337.png"/><Relationship Id="rId77" Type="http://schemas.openxmlformats.org/officeDocument/2006/relationships/customXml" Target="../ink/ink341.xml"/><Relationship Id="rId100" Type="http://schemas.openxmlformats.org/officeDocument/2006/relationships/image" Target="../media/image359.png"/><Relationship Id="rId282" Type="http://schemas.openxmlformats.org/officeDocument/2006/relationships/image" Target="../media/image450.png"/><Relationship Id="rId317" Type="http://schemas.openxmlformats.org/officeDocument/2006/relationships/customXml" Target="../ink/ink461.xml"/><Relationship Id="rId8" Type="http://schemas.openxmlformats.org/officeDocument/2006/relationships/image" Target="../media/image313.png"/><Relationship Id="rId98" Type="http://schemas.openxmlformats.org/officeDocument/2006/relationships/image" Target="../media/image358.png"/><Relationship Id="rId121" Type="http://schemas.openxmlformats.org/officeDocument/2006/relationships/customXml" Target="../ink/ink363.xml"/><Relationship Id="rId142" Type="http://schemas.openxmlformats.org/officeDocument/2006/relationships/image" Target="../media/image380.png"/><Relationship Id="rId163" Type="http://schemas.openxmlformats.org/officeDocument/2006/relationships/customXml" Target="../ink/ink384.xml"/><Relationship Id="rId184" Type="http://schemas.openxmlformats.org/officeDocument/2006/relationships/image" Target="../media/image401.png"/><Relationship Id="rId219" Type="http://schemas.openxmlformats.org/officeDocument/2006/relationships/customXml" Target="../ink/ink412.xml"/><Relationship Id="rId230" Type="http://schemas.openxmlformats.org/officeDocument/2006/relationships/image" Target="../media/image424.png"/><Relationship Id="rId251" Type="http://schemas.openxmlformats.org/officeDocument/2006/relationships/customXml" Target="../ink/ink428.xml"/><Relationship Id="rId25" Type="http://schemas.openxmlformats.org/officeDocument/2006/relationships/customXml" Target="../ink/ink315.xml"/><Relationship Id="rId46" Type="http://schemas.openxmlformats.org/officeDocument/2006/relationships/image" Target="../media/image332.png"/><Relationship Id="rId67" Type="http://schemas.openxmlformats.org/officeDocument/2006/relationships/customXml" Target="../ink/ink336.xml"/><Relationship Id="rId272" Type="http://schemas.openxmlformats.org/officeDocument/2006/relationships/image" Target="../media/image445.png"/><Relationship Id="rId293" Type="http://schemas.openxmlformats.org/officeDocument/2006/relationships/customXml" Target="../ink/ink449.xml"/><Relationship Id="rId307" Type="http://schemas.openxmlformats.org/officeDocument/2006/relationships/customXml" Target="../ink/ink456.xml"/><Relationship Id="rId88" Type="http://schemas.openxmlformats.org/officeDocument/2006/relationships/image" Target="../media/image353.png"/><Relationship Id="rId111" Type="http://schemas.openxmlformats.org/officeDocument/2006/relationships/customXml" Target="../ink/ink358.xml"/><Relationship Id="rId132" Type="http://schemas.openxmlformats.org/officeDocument/2006/relationships/image" Target="../media/image375.png"/><Relationship Id="rId153" Type="http://schemas.openxmlformats.org/officeDocument/2006/relationships/customXml" Target="../ink/ink379.xml"/><Relationship Id="rId174" Type="http://schemas.openxmlformats.org/officeDocument/2006/relationships/image" Target="../media/image396.png"/><Relationship Id="rId195" Type="http://schemas.openxmlformats.org/officeDocument/2006/relationships/customXml" Target="../ink/ink400.xml"/><Relationship Id="rId209" Type="http://schemas.openxmlformats.org/officeDocument/2006/relationships/customXml" Target="../ink/ink407.xml"/><Relationship Id="rId220" Type="http://schemas.openxmlformats.org/officeDocument/2006/relationships/image" Target="../media/image419.png"/><Relationship Id="rId241" Type="http://schemas.openxmlformats.org/officeDocument/2006/relationships/customXml" Target="../ink/ink423.xml"/><Relationship Id="rId15" Type="http://schemas.openxmlformats.org/officeDocument/2006/relationships/customXml" Target="../ink/ink310.xml"/><Relationship Id="rId36" Type="http://schemas.openxmlformats.org/officeDocument/2006/relationships/image" Target="../media/image327.png"/><Relationship Id="rId57" Type="http://schemas.openxmlformats.org/officeDocument/2006/relationships/customXml" Target="../ink/ink331.xml"/><Relationship Id="rId262" Type="http://schemas.openxmlformats.org/officeDocument/2006/relationships/image" Target="../media/image440.png"/><Relationship Id="rId283" Type="http://schemas.openxmlformats.org/officeDocument/2006/relationships/customXml" Target="../ink/ink444.xml"/><Relationship Id="rId318" Type="http://schemas.openxmlformats.org/officeDocument/2006/relationships/image" Target="../media/image468.png"/><Relationship Id="rId78" Type="http://schemas.openxmlformats.org/officeDocument/2006/relationships/image" Target="../media/image348.png"/><Relationship Id="rId99" Type="http://schemas.openxmlformats.org/officeDocument/2006/relationships/customXml" Target="../ink/ink352.xml"/><Relationship Id="rId101" Type="http://schemas.openxmlformats.org/officeDocument/2006/relationships/customXml" Target="../ink/ink353.xml"/><Relationship Id="rId122" Type="http://schemas.openxmlformats.org/officeDocument/2006/relationships/image" Target="../media/image370.png"/><Relationship Id="rId143" Type="http://schemas.openxmlformats.org/officeDocument/2006/relationships/customXml" Target="../ink/ink374.xml"/><Relationship Id="rId164" Type="http://schemas.openxmlformats.org/officeDocument/2006/relationships/image" Target="../media/image391.png"/><Relationship Id="rId185" Type="http://schemas.openxmlformats.org/officeDocument/2006/relationships/customXml" Target="../ink/ink395.xml"/><Relationship Id="rId9" Type="http://schemas.openxmlformats.org/officeDocument/2006/relationships/customXml" Target="../ink/ink307.xml"/><Relationship Id="rId210" Type="http://schemas.openxmlformats.org/officeDocument/2006/relationships/image" Target="../media/image414.png"/><Relationship Id="rId26" Type="http://schemas.openxmlformats.org/officeDocument/2006/relationships/image" Target="../media/image322.png"/><Relationship Id="rId231" Type="http://schemas.openxmlformats.org/officeDocument/2006/relationships/customXml" Target="../ink/ink418.xml"/><Relationship Id="rId252" Type="http://schemas.openxmlformats.org/officeDocument/2006/relationships/image" Target="../media/image435.png"/><Relationship Id="rId273" Type="http://schemas.openxmlformats.org/officeDocument/2006/relationships/customXml" Target="../ink/ink439.xml"/><Relationship Id="rId294" Type="http://schemas.openxmlformats.org/officeDocument/2006/relationships/image" Target="../media/image456.png"/><Relationship Id="rId308" Type="http://schemas.openxmlformats.org/officeDocument/2006/relationships/image" Target="../media/image463.png"/><Relationship Id="rId47" Type="http://schemas.openxmlformats.org/officeDocument/2006/relationships/customXml" Target="../ink/ink326.xml"/><Relationship Id="rId68" Type="http://schemas.openxmlformats.org/officeDocument/2006/relationships/image" Target="../media/image343.png"/><Relationship Id="rId89" Type="http://schemas.openxmlformats.org/officeDocument/2006/relationships/customXml" Target="../ink/ink347.xml"/><Relationship Id="rId112" Type="http://schemas.openxmlformats.org/officeDocument/2006/relationships/image" Target="../media/image365.png"/><Relationship Id="rId133" Type="http://schemas.openxmlformats.org/officeDocument/2006/relationships/customXml" Target="../ink/ink369.xml"/><Relationship Id="rId154" Type="http://schemas.openxmlformats.org/officeDocument/2006/relationships/image" Target="../media/image386.png"/><Relationship Id="rId175" Type="http://schemas.openxmlformats.org/officeDocument/2006/relationships/customXml" Target="../ink/ink390.xml"/><Relationship Id="rId196" Type="http://schemas.openxmlformats.org/officeDocument/2006/relationships/image" Target="../media/image407.png"/><Relationship Id="rId200" Type="http://schemas.openxmlformats.org/officeDocument/2006/relationships/image" Target="../media/image409.png"/><Relationship Id="rId16" Type="http://schemas.openxmlformats.org/officeDocument/2006/relationships/image" Target="../media/image317.png"/><Relationship Id="rId221" Type="http://schemas.openxmlformats.org/officeDocument/2006/relationships/customXml" Target="../ink/ink413.xml"/><Relationship Id="rId242" Type="http://schemas.openxmlformats.org/officeDocument/2006/relationships/image" Target="../media/image430.png"/><Relationship Id="rId263" Type="http://schemas.openxmlformats.org/officeDocument/2006/relationships/customXml" Target="../ink/ink434.xml"/><Relationship Id="rId284" Type="http://schemas.openxmlformats.org/officeDocument/2006/relationships/image" Target="../media/image451.png"/><Relationship Id="rId319" Type="http://schemas.openxmlformats.org/officeDocument/2006/relationships/customXml" Target="../ink/ink462.xml"/><Relationship Id="rId37" Type="http://schemas.openxmlformats.org/officeDocument/2006/relationships/customXml" Target="../ink/ink321.xml"/><Relationship Id="rId58" Type="http://schemas.openxmlformats.org/officeDocument/2006/relationships/image" Target="../media/image338.png"/><Relationship Id="rId79" Type="http://schemas.openxmlformats.org/officeDocument/2006/relationships/customXml" Target="../ink/ink342.xml"/><Relationship Id="rId102" Type="http://schemas.openxmlformats.org/officeDocument/2006/relationships/image" Target="../media/image360.png"/><Relationship Id="rId123" Type="http://schemas.openxmlformats.org/officeDocument/2006/relationships/customXml" Target="../ink/ink364.xml"/><Relationship Id="rId144" Type="http://schemas.openxmlformats.org/officeDocument/2006/relationships/image" Target="../media/image381.png"/><Relationship Id="rId90" Type="http://schemas.openxmlformats.org/officeDocument/2006/relationships/image" Target="../media/image354.png"/><Relationship Id="rId165" Type="http://schemas.openxmlformats.org/officeDocument/2006/relationships/customXml" Target="../ink/ink385.xml"/><Relationship Id="rId186" Type="http://schemas.openxmlformats.org/officeDocument/2006/relationships/image" Target="../media/image402.png"/><Relationship Id="rId211" Type="http://schemas.openxmlformats.org/officeDocument/2006/relationships/customXml" Target="../ink/ink408.xml"/><Relationship Id="rId232" Type="http://schemas.openxmlformats.org/officeDocument/2006/relationships/image" Target="../media/image425.png"/><Relationship Id="rId253" Type="http://schemas.openxmlformats.org/officeDocument/2006/relationships/customXml" Target="../ink/ink429.xml"/><Relationship Id="rId274" Type="http://schemas.openxmlformats.org/officeDocument/2006/relationships/image" Target="../media/image446.png"/><Relationship Id="rId295" Type="http://schemas.openxmlformats.org/officeDocument/2006/relationships/customXml" Target="../ink/ink450.xml"/><Relationship Id="rId309" Type="http://schemas.openxmlformats.org/officeDocument/2006/relationships/customXml" Target="../ink/ink457.xml"/><Relationship Id="rId27" Type="http://schemas.openxmlformats.org/officeDocument/2006/relationships/customXml" Target="../ink/ink316.xml"/><Relationship Id="rId48" Type="http://schemas.openxmlformats.org/officeDocument/2006/relationships/image" Target="../media/image333.png"/><Relationship Id="rId69" Type="http://schemas.openxmlformats.org/officeDocument/2006/relationships/customXml" Target="../ink/ink337.xml"/><Relationship Id="rId113" Type="http://schemas.openxmlformats.org/officeDocument/2006/relationships/customXml" Target="../ink/ink359.xml"/><Relationship Id="rId134" Type="http://schemas.openxmlformats.org/officeDocument/2006/relationships/image" Target="../media/image376.png"/><Relationship Id="rId320" Type="http://schemas.openxmlformats.org/officeDocument/2006/relationships/image" Target="../media/image469.png"/><Relationship Id="rId80" Type="http://schemas.openxmlformats.org/officeDocument/2006/relationships/image" Target="../media/image349.png"/><Relationship Id="rId155" Type="http://schemas.openxmlformats.org/officeDocument/2006/relationships/customXml" Target="../ink/ink380.xml"/><Relationship Id="rId176" Type="http://schemas.openxmlformats.org/officeDocument/2006/relationships/image" Target="../media/image397.png"/><Relationship Id="rId197" Type="http://schemas.openxmlformats.org/officeDocument/2006/relationships/customXml" Target="../ink/ink401.xml"/><Relationship Id="rId201" Type="http://schemas.openxmlformats.org/officeDocument/2006/relationships/customXml" Target="../ink/ink403.xml"/><Relationship Id="rId222" Type="http://schemas.openxmlformats.org/officeDocument/2006/relationships/image" Target="../media/image420.png"/><Relationship Id="rId243" Type="http://schemas.openxmlformats.org/officeDocument/2006/relationships/customXml" Target="../ink/ink424.xml"/><Relationship Id="rId264" Type="http://schemas.openxmlformats.org/officeDocument/2006/relationships/image" Target="../media/image441.png"/><Relationship Id="rId285" Type="http://schemas.openxmlformats.org/officeDocument/2006/relationships/customXml" Target="../ink/ink445.xml"/><Relationship Id="rId17" Type="http://schemas.openxmlformats.org/officeDocument/2006/relationships/customXml" Target="../ink/ink311.xml"/><Relationship Id="rId38" Type="http://schemas.openxmlformats.org/officeDocument/2006/relationships/image" Target="../media/image328.png"/><Relationship Id="rId59" Type="http://schemas.openxmlformats.org/officeDocument/2006/relationships/customXml" Target="../ink/ink332.xml"/><Relationship Id="rId103" Type="http://schemas.openxmlformats.org/officeDocument/2006/relationships/customXml" Target="../ink/ink354.xml"/><Relationship Id="rId124" Type="http://schemas.openxmlformats.org/officeDocument/2006/relationships/image" Target="../media/image371.png"/><Relationship Id="rId310" Type="http://schemas.openxmlformats.org/officeDocument/2006/relationships/image" Target="../media/image464.png"/><Relationship Id="rId70" Type="http://schemas.openxmlformats.org/officeDocument/2006/relationships/image" Target="../media/image344.png"/><Relationship Id="rId91" Type="http://schemas.openxmlformats.org/officeDocument/2006/relationships/customXml" Target="../ink/ink348.xml"/><Relationship Id="rId145" Type="http://schemas.openxmlformats.org/officeDocument/2006/relationships/customXml" Target="../ink/ink375.xml"/><Relationship Id="rId166" Type="http://schemas.openxmlformats.org/officeDocument/2006/relationships/image" Target="../media/image392.png"/><Relationship Id="rId187" Type="http://schemas.openxmlformats.org/officeDocument/2006/relationships/customXml" Target="../ink/ink396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415.png"/><Relationship Id="rId233" Type="http://schemas.openxmlformats.org/officeDocument/2006/relationships/customXml" Target="../ink/ink419.xml"/><Relationship Id="rId254" Type="http://schemas.openxmlformats.org/officeDocument/2006/relationships/image" Target="../media/image436.png"/><Relationship Id="rId28" Type="http://schemas.openxmlformats.org/officeDocument/2006/relationships/image" Target="../media/image323.png"/><Relationship Id="rId49" Type="http://schemas.openxmlformats.org/officeDocument/2006/relationships/customXml" Target="../ink/ink327.xml"/><Relationship Id="rId114" Type="http://schemas.openxmlformats.org/officeDocument/2006/relationships/image" Target="../media/image366.png"/><Relationship Id="rId275" Type="http://schemas.openxmlformats.org/officeDocument/2006/relationships/customXml" Target="../ink/ink440.xml"/><Relationship Id="rId296" Type="http://schemas.openxmlformats.org/officeDocument/2006/relationships/image" Target="../media/image457.png"/><Relationship Id="rId300" Type="http://schemas.openxmlformats.org/officeDocument/2006/relationships/image" Target="../media/image459.png"/><Relationship Id="rId60" Type="http://schemas.openxmlformats.org/officeDocument/2006/relationships/image" Target="../media/image339.png"/><Relationship Id="rId81" Type="http://schemas.openxmlformats.org/officeDocument/2006/relationships/customXml" Target="../ink/ink343.xml"/><Relationship Id="rId135" Type="http://schemas.openxmlformats.org/officeDocument/2006/relationships/customXml" Target="../ink/ink370.xml"/><Relationship Id="rId156" Type="http://schemas.openxmlformats.org/officeDocument/2006/relationships/image" Target="../media/image387.png"/><Relationship Id="rId177" Type="http://schemas.openxmlformats.org/officeDocument/2006/relationships/customXml" Target="../ink/ink391.xml"/><Relationship Id="rId198" Type="http://schemas.openxmlformats.org/officeDocument/2006/relationships/image" Target="../media/image408.png"/><Relationship Id="rId202" Type="http://schemas.openxmlformats.org/officeDocument/2006/relationships/image" Target="../media/image410.png"/><Relationship Id="rId223" Type="http://schemas.openxmlformats.org/officeDocument/2006/relationships/customXml" Target="../ink/ink414.xml"/><Relationship Id="rId244" Type="http://schemas.openxmlformats.org/officeDocument/2006/relationships/image" Target="../media/image431.png"/><Relationship Id="rId18" Type="http://schemas.openxmlformats.org/officeDocument/2006/relationships/image" Target="../media/image318.png"/><Relationship Id="rId39" Type="http://schemas.openxmlformats.org/officeDocument/2006/relationships/customXml" Target="../ink/ink322.xml"/><Relationship Id="rId265" Type="http://schemas.openxmlformats.org/officeDocument/2006/relationships/customXml" Target="../ink/ink435.xml"/><Relationship Id="rId286" Type="http://schemas.openxmlformats.org/officeDocument/2006/relationships/image" Target="../media/image452.png"/><Relationship Id="rId50" Type="http://schemas.openxmlformats.org/officeDocument/2006/relationships/image" Target="../media/image334.png"/><Relationship Id="rId104" Type="http://schemas.openxmlformats.org/officeDocument/2006/relationships/image" Target="../media/image361.png"/><Relationship Id="rId125" Type="http://schemas.openxmlformats.org/officeDocument/2006/relationships/customXml" Target="../ink/ink365.xml"/><Relationship Id="rId146" Type="http://schemas.openxmlformats.org/officeDocument/2006/relationships/image" Target="../media/image382.png"/><Relationship Id="rId167" Type="http://schemas.openxmlformats.org/officeDocument/2006/relationships/customXml" Target="../ink/ink386.xml"/><Relationship Id="rId188" Type="http://schemas.openxmlformats.org/officeDocument/2006/relationships/image" Target="../media/image403.png"/><Relationship Id="rId311" Type="http://schemas.openxmlformats.org/officeDocument/2006/relationships/customXml" Target="../ink/ink458.xml"/><Relationship Id="rId71" Type="http://schemas.openxmlformats.org/officeDocument/2006/relationships/customXml" Target="../ink/ink338.xml"/><Relationship Id="rId92" Type="http://schemas.openxmlformats.org/officeDocument/2006/relationships/image" Target="../media/image355.png"/><Relationship Id="rId213" Type="http://schemas.openxmlformats.org/officeDocument/2006/relationships/customXml" Target="../ink/ink409.xml"/><Relationship Id="rId234" Type="http://schemas.openxmlformats.org/officeDocument/2006/relationships/image" Target="../media/image426.png"/><Relationship Id="rId2" Type="http://schemas.openxmlformats.org/officeDocument/2006/relationships/image" Target="../media/image310.png"/><Relationship Id="rId29" Type="http://schemas.openxmlformats.org/officeDocument/2006/relationships/customXml" Target="../ink/ink317.xml"/><Relationship Id="rId255" Type="http://schemas.openxmlformats.org/officeDocument/2006/relationships/customXml" Target="../ink/ink430.xml"/><Relationship Id="rId276" Type="http://schemas.openxmlformats.org/officeDocument/2006/relationships/image" Target="../media/image447.png"/><Relationship Id="rId297" Type="http://schemas.openxmlformats.org/officeDocument/2006/relationships/customXml" Target="../ink/ink451.xml"/><Relationship Id="rId40" Type="http://schemas.openxmlformats.org/officeDocument/2006/relationships/image" Target="../media/image329.png"/><Relationship Id="rId115" Type="http://schemas.openxmlformats.org/officeDocument/2006/relationships/customXml" Target="../ink/ink360.xml"/><Relationship Id="rId136" Type="http://schemas.openxmlformats.org/officeDocument/2006/relationships/image" Target="../media/image377.png"/><Relationship Id="rId157" Type="http://schemas.openxmlformats.org/officeDocument/2006/relationships/customXml" Target="../ink/ink381.xml"/><Relationship Id="rId178" Type="http://schemas.openxmlformats.org/officeDocument/2006/relationships/image" Target="../media/image398.png"/><Relationship Id="rId301" Type="http://schemas.openxmlformats.org/officeDocument/2006/relationships/customXml" Target="../ink/ink453.xml"/><Relationship Id="rId61" Type="http://schemas.openxmlformats.org/officeDocument/2006/relationships/customXml" Target="../ink/ink333.xml"/><Relationship Id="rId82" Type="http://schemas.openxmlformats.org/officeDocument/2006/relationships/image" Target="../media/image350.png"/><Relationship Id="rId199" Type="http://schemas.openxmlformats.org/officeDocument/2006/relationships/customXml" Target="../ink/ink402.xml"/><Relationship Id="rId203" Type="http://schemas.openxmlformats.org/officeDocument/2006/relationships/customXml" Target="../ink/ink404.xml"/><Relationship Id="rId19" Type="http://schemas.openxmlformats.org/officeDocument/2006/relationships/customXml" Target="../ink/ink312.xml"/><Relationship Id="rId224" Type="http://schemas.openxmlformats.org/officeDocument/2006/relationships/image" Target="../media/image421.png"/><Relationship Id="rId245" Type="http://schemas.openxmlformats.org/officeDocument/2006/relationships/customXml" Target="../ink/ink425.xml"/><Relationship Id="rId266" Type="http://schemas.openxmlformats.org/officeDocument/2006/relationships/image" Target="../media/image442.png"/><Relationship Id="rId287" Type="http://schemas.openxmlformats.org/officeDocument/2006/relationships/customXml" Target="../ink/ink446.xml"/><Relationship Id="rId30" Type="http://schemas.openxmlformats.org/officeDocument/2006/relationships/image" Target="../media/image324.png"/><Relationship Id="rId105" Type="http://schemas.openxmlformats.org/officeDocument/2006/relationships/customXml" Target="../ink/ink355.xml"/><Relationship Id="rId126" Type="http://schemas.openxmlformats.org/officeDocument/2006/relationships/image" Target="../media/image372.png"/><Relationship Id="rId147" Type="http://schemas.openxmlformats.org/officeDocument/2006/relationships/customXml" Target="../ink/ink376.xml"/><Relationship Id="rId168" Type="http://schemas.openxmlformats.org/officeDocument/2006/relationships/image" Target="../media/image393.png"/><Relationship Id="rId312" Type="http://schemas.openxmlformats.org/officeDocument/2006/relationships/image" Target="../media/image465.png"/><Relationship Id="rId51" Type="http://schemas.openxmlformats.org/officeDocument/2006/relationships/customXml" Target="../ink/ink328.xml"/><Relationship Id="rId72" Type="http://schemas.openxmlformats.org/officeDocument/2006/relationships/image" Target="../media/image345.png"/><Relationship Id="rId93" Type="http://schemas.openxmlformats.org/officeDocument/2006/relationships/customXml" Target="../ink/ink349.xml"/><Relationship Id="rId189" Type="http://schemas.openxmlformats.org/officeDocument/2006/relationships/customXml" Target="../ink/ink397.xml"/><Relationship Id="rId3" Type="http://schemas.openxmlformats.org/officeDocument/2006/relationships/customXml" Target="../ink/ink304.xml"/><Relationship Id="rId214" Type="http://schemas.openxmlformats.org/officeDocument/2006/relationships/image" Target="../media/image416.png"/><Relationship Id="rId235" Type="http://schemas.openxmlformats.org/officeDocument/2006/relationships/customXml" Target="../ink/ink420.xml"/><Relationship Id="rId256" Type="http://schemas.openxmlformats.org/officeDocument/2006/relationships/image" Target="../media/image437.png"/><Relationship Id="rId277" Type="http://schemas.openxmlformats.org/officeDocument/2006/relationships/customXml" Target="../ink/ink441.xml"/><Relationship Id="rId298" Type="http://schemas.openxmlformats.org/officeDocument/2006/relationships/image" Target="../media/image458.png"/><Relationship Id="rId116" Type="http://schemas.openxmlformats.org/officeDocument/2006/relationships/image" Target="../media/image367.png"/><Relationship Id="rId137" Type="http://schemas.openxmlformats.org/officeDocument/2006/relationships/customXml" Target="../ink/ink371.xml"/><Relationship Id="rId158" Type="http://schemas.openxmlformats.org/officeDocument/2006/relationships/image" Target="../media/image388.png"/><Relationship Id="rId302" Type="http://schemas.openxmlformats.org/officeDocument/2006/relationships/image" Target="../media/image460.png"/><Relationship Id="rId20" Type="http://schemas.openxmlformats.org/officeDocument/2006/relationships/image" Target="../media/image319.png"/><Relationship Id="rId41" Type="http://schemas.openxmlformats.org/officeDocument/2006/relationships/customXml" Target="../ink/ink323.xml"/><Relationship Id="rId62" Type="http://schemas.openxmlformats.org/officeDocument/2006/relationships/image" Target="../media/image340.png"/><Relationship Id="rId83" Type="http://schemas.openxmlformats.org/officeDocument/2006/relationships/customXml" Target="../ink/ink344.xml"/><Relationship Id="rId179" Type="http://schemas.openxmlformats.org/officeDocument/2006/relationships/customXml" Target="../ink/ink392.xml"/><Relationship Id="rId190" Type="http://schemas.openxmlformats.org/officeDocument/2006/relationships/image" Target="../media/image404.png"/><Relationship Id="rId204" Type="http://schemas.openxmlformats.org/officeDocument/2006/relationships/image" Target="../media/image411.png"/><Relationship Id="rId225" Type="http://schemas.openxmlformats.org/officeDocument/2006/relationships/customXml" Target="../ink/ink415.xml"/><Relationship Id="rId246" Type="http://schemas.openxmlformats.org/officeDocument/2006/relationships/image" Target="../media/image432.png"/><Relationship Id="rId267" Type="http://schemas.openxmlformats.org/officeDocument/2006/relationships/customXml" Target="../ink/ink436.xml"/><Relationship Id="rId288" Type="http://schemas.openxmlformats.org/officeDocument/2006/relationships/image" Target="../media/image453.png"/><Relationship Id="rId106" Type="http://schemas.openxmlformats.org/officeDocument/2006/relationships/image" Target="../media/image362.png"/><Relationship Id="rId127" Type="http://schemas.openxmlformats.org/officeDocument/2006/relationships/customXml" Target="../ink/ink366.xml"/><Relationship Id="rId313" Type="http://schemas.openxmlformats.org/officeDocument/2006/relationships/customXml" Target="../ink/ink459.xml"/><Relationship Id="rId10" Type="http://schemas.openxmlformats.org/officeDocument/2006/relationships/image" Target="../media/image314.png"/><Relationship Id="rId31" Type="http://schemas.openxmlformats.org/officeDocument/2006/relationships/customXml" Target="../ink/ink318.xml"/><Relationship Id="rId52" Type="http://schemas.openxmlformats.org/officeDocument/2006/relationships/image" Target="../media/image335.png"/><Relationship Id="rId73" Type="http://schemas.openxmlformats.org/officeDocument/2006/relationships/customXml" Target="../ink/ink339.xml"/><Relationship Id="rId94" Type="http://schemas.openxmlformats.org/officeDocument/2006/relationships/image" Target="../media/image356.png"/><Relationship Id="rId148" Type="http://schemas.openxmlformats.org/officeDocument/2006/relationships/image" Target="../media/image383.png"/><Relationship Id="rId169" Type="http://schemas.openxmlformats.org/officeDocument/2006/relationships/customXml" Target="../ink/ink387.xml"/><Relationship Id="rId4" Type="http://schemas.openxmlformats.org/officeDocument/2006/relationships/image" Target="../media/image311.png"/><Relationship Id="rId180" Type="http://schemas.openxmlformats.org/officeDocument/2006/relationships/image" Target="../media/image399.png"/><Relationship Id="rId215" Type="http://schemas.openxmlformats.org/officeDocument/2006/relationships/customXml" Target="../ink/ink410.xml"/><Relationship Id="rId236" Type="http://schemas.openxmlformats.org/officeDocument/2006/relationships/image" Target="../media/image427.png"/><Relationship Id="rId257" Type="http://schemas.openxmlformats.org/officeDocument/2006/relationships/customXml" Target="../ink/ink431.xml"/><Relationship Id="rId278" Type="http://schemas.openxmlformats.org/officeDocument/2006/relationships/image" Target="../media/image448.png"/><Relationship Id="rId303" Type="http://schemas.openxmlformats.org/officeDocument/2006/relationships/customXml" Target="../ink/ink454.xml"/><Relationship Id="rId42" Type="http://schemas.openxmlformats.org/officeDocument/2006/relationships/image" Target="../media/image330.png"/><Relationship Id="rId84" Type="http://schemas.openxmlformats.org/officeDocument/2006/relationships/image" Target="../media/image351.png"/><Relationship Id="rId138" Type="http://schemas.openxmlformats.org/officeDocument/2006/relationships/image" Target="../media/image378.png"/><Relationship Id="rId191" Type="http://schemas.openxmlformats.org/officeDocument/2006/relationships/customXml" Target="../ink/ink398.xml"/><Relationship Id="rId205" Type="http://schemas.openxmlformats.org/officeDocument/2006/relationships/customXml" Target="../ink/ink405.xml"/><Relationship Id="rId247" Type="http://schemas.openxmlformats.org/officeDocument/2006/relationships/customXml" Target="../ink/ink426.xml"/><Relationship Id="rId107" Type="http://schemas.openxmlformats.org/officeDocument/2006/relationships/customXml" Target="../ink/ink356.xml"/><Relationship Id="rId289" Type="http://schemas.openxmlformats.org/officeDocument/2006/relationships/customXml" Target="../ink/ink447.xml"/><Relationship Id="rId11" Type="http://schemas.openxmlformats.org/officeDocument/2006/relationships/customXml" Target="../ink/ink308.xml"/><Relationship Id="rId53" Type="http://schemas.openxmlformats.org/officeDocument/2006/relationships/customXml" Target="../ink/ink329.xml"/><Relationship Id="rId149" Type="http://schemas.openxmlformats.org/officeDocument/2006/relationships/customXml" Target="../ink/ink377.xml"/><Relationship Id="rId314" Type="http://schemas.openxmlformats.org/officeDocument/2006/relationships/image" Target="../media/image466.png"/><Relationship Id="rId95" Type="http://schemas.openxmlformats.org/officeDocument/2006/relationships/customXml" Target="../ink/ink350.xml"/><Relationship Id="rId160" Type="http://schemas.openxmlformats.org/officeDocument/2006/relationships/image" Target="../media/image389.png"/><Relationship Id="rId216" Type="http://schemas.openxmlformats.org/officeDocument/2006/relationships/image" Target="../media/image417.png"/><Relationship Id="rId258" Type="http://schemas.openxmlformats.org/officeDocument/2006/relationships/image" Target="../media/image438.png"/><Relationship Id="rId22" Type="http://schemas.openxmlformats.org/officeDocument/2006/relationships/image" Target="../media/image320.png"/><Relationship Id="rId64" Type="http://schemas.openxmlformats.org/officeDocument/2006/relationships/image" Target="../media/image341.png"/><Relationship Id="rId118" Type="http://schemas.openxmlformats.org/officeDocument/2006/relationships/image" Target="../media/image368.png"/><Relationship Id="rId171" Type="http://schemas.openxmlformats.org/officeDocument/2006/relationships/customXml" Target="../ink/ink388.xml"/><Relationship Id="rId227" Type="http://schemas.openxmlformats.org/officeDocument/2006/relationships/customXml" Target="../ink/ink416.xml"/><Relationship Id="rId269" Type="http://schemas.openxmlformats.org/officeDocument/2006/relationships/customXml" Target="../ink/ink437.xml"/><Relationship Id="rId33" Type="http://schemas.openxmlformats.org/officeDocument/2006/relationships/customXml" Target="../ink/ink319.xml"/><Relationship Id="rId129" Type="http://schemas.openxmlformats.org/officeDocument/2006/relationships/customXml" Target="../ink/ink367.xml"/><Relationship Id="rId280" Type="http://schemas.openxmlformats.org/officeDocument/2006/relationships/image" Target="../media/image449.png"/><Relationship Id="rId75" Type="http://schemas.openxmlformats.org/officeDocument/2006/relationships/customXml" Target="../ink/ink340.xml"/><Relationship Id="rId140" Type="http://schemas.openxmlformats.org/officeDocument/2006/relationships/image" Target="../media/image379.png"/><Relationship Id="rId182" Type="http://schemas.openxmlformats.org/officeDocument/2006/relationships/image" Target="../media/image400.png"/><Relationship Id="rId6" Type="http://schemas.openxmlformats.org/officeDocument/2006/relationships/image" Target="../media/image312.png"/><Relationship Id="rId238" Type="http://schemas.openxmlformats.org/officeDocument/2006/relationships/image" Target="../media/image428.png"/><Relationship Id="rId291" Type="http://schemas.openxmlformats.org/officeDocument/2006/relationships/customXml" Target="../ink/ink448.xml"/><Relationship Id="rId305" Type="http://schemas.openxmlformats.org/officeDocument/2006/relationships/customXml" Target="../ink/ink455.xml"/><Relationship Id="rId44" Type="http://schemas.openxmlformats.org/officeDocument/2006/relationships/image" Target="../media/image331.png"/><Relationship Id="rId86" Type="http://schemas.openxmlformats.org/officeDocument/2006/relationships/image" Target="../media/image352.png"/><Relationship Id="rId151" Type="http://schemas.openxmlformats.org/officeDocument/2006/relationships/customXml" Target="../ink/ink378.xml"/><Relationship Id="rId193" Type="http://schemas.openxmlformats.org/officeDocument/2006/relationships/customXml" Target="../ink/ink399.xml"/><Relationship Id="rId207" Type="http://schemas.openxmlformats.org/officeDocument/2006/relationships/customXml" Target="../ink/ink406.xml"/><Relationship Id="rId249" Type="http://schemas.openxmlformats.org/officeDocument/2006/relationships/customXml" Target="../ink/ink4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表格 40"/>
          <p:cNvGraphicFramePr/>
          <p:nvPr/>
        </p:nvGraphicFramePr>
        <p:xfrm>
          <a:off x="585470" y="370205"/>
          <a:ext cx="5327650" cy="6404610"/>
        </p:xfrm>
        <a:graphic>
          <a:graphicData uri="http://schemas.openxmlformats.org/drawingml/2006/table">
            <a:tbl>
              <a:tblPr/>
              <a:tblGrid>
                <a:gridCol w="1065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5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毛跃然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刘昊宸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胡先源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孙德榛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孙义哲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刘紫涵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刘钧天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耿宁颢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顾彦聪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王俊哲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张烨童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董帅言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高义轩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贺梓桓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赵博晨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臧俊皓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张祎哲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郑丁睿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付桂娴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王浩宇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许灿文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李方钰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唐浩翔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482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graphicFrame>
        <p:nvGraphicFramePr>
          <p:cNvPr id="42" name="表格 41"/>
          <p:cNvGraphicFramePr/>
          <p:nvPr/>
        </p:nvGraphicFramePr>
        <p:xfrm>
          <a:off x="6435725" y="29210"/>
          <a:ext cx="5048250" cy="6829425"/>
        </p:xfrm>
        <a:graphic>
          <a:graphicData uri="http://schemas.openxmlformats.org/drawingml/2006/table">
            <a:tbl>
              <a:tblPr/>
              <a:tblGrid>
                <a:gridCol w="14655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9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姓名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得分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班级名次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年级名次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王昊宇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乔宏梁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李林璐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刘承浩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刘禹尧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李炳辰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段博骞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李冠儒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尹佳琪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杨小菡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44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翟梓炀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李宇轩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邹稼浩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56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汪子淳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徐可凡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陈卓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79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谭盼盼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129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姜雨辰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90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王之翼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朱欣宜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63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199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558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刘文宣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87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刘林航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于梓睿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61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86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258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李梓臻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王一诺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魏子宜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6855"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b="1" i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夏睿天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60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85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24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400" b="1" i="0">
                          <a:solidFill>
                            <a:srgbClr val="000000"/>
                          </a:solidFill>
                          <a:latin typeface="Calibri" panose="020F0502020204030204"/>
                          <a:ea typeface="Calibri" panose="020F0502020204030204"/>
                        </a:rPr>
                        <a:t>282</a:t>
                      </a:r>
                    </a:p>
                  </a:txBody>
                  <a:tcPr marL="6667" marR="6667" marT="6667" marB="0" anchor="b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3" y="633403"/>
            <a:ext cx="11623647" cy="4024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249134" y="5040397"/>
              <a:ext cx="62266" cy="2289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249134" y="5040397"/>
                <a:ext cx="62266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319866" y="5047975"/>
              <a:ext cx="118534" cy="2266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319866" y="5047975"/>
                <a:ext cx="118534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2460977" y="5070182"/>
              <a:ext cx="112889" cy="17765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2460977" y="5070182"/>
                <a:ext cx="112889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590800" y="5134159"/>
              <a:ext cx="146755" cy="1145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590800" y="5134159"/>
                <a:ext cx="146755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754488" y="5029117"/>
              <a:ext cx="252060" cy="42739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754488" y="5029117"/>
                <a:ext cx="252060" cy="427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074458" y="5089921"/>
              <a:ext cx="188030" cy="422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074458" y="5089921"/>
                <a:ext cx="18803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155244" y="5021539"/>
              <a:ext cx="42333" cy="25731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155244" y="5021539"/>
                <a:ext cx="4233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337983" y="4971309"/>
              <a:ext cx="189794" cy="23581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337983" y="4971309"/>
                <a:ext cx="189794" cy="235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480505" y="4998803"/>
              <a:ext cx="41628" cy="460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480505" y="4998803"/>
                <a:ext cx="41628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578577" y="5002681"/>
              <a:ext cx="77082" cy="16901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578577" y="5002681"/>
                <a:ext cx="77082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680177" y="5077232"/>
              <a:ext cx="110067" cy="1508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680177" y="5077232"/>
                <a:ext cx="1100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912834" y="5064542"/>
              <a:ext cx="337432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912834" y="5064542"/>
                <a:ext cx="3374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928533" y="5120940"/>
              <a:ext cx="341489" cy="3947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928533" y="5120940"/>
                <a:ext cx="3414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956755" y="4793832"/>
              <a:ext cx="169333" cy="17553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956755" y="4793832"/>
                <a:ext cx="169333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171244" y="4816391"/>
              <a:ext cx="76200" cy="9799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171244" y="4816391"/>
                <a:ext cx="76200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334933" y="4979945"/>
              <a:ext cx="56444" cy="15932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334933" y="4979945"/>
                <a:ext cx="56444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380088" y="4907333"/>
              <a:ext cx="158045" cy="21924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380088" y="4907333"/>
                <a:ext cx="158045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536016" y="4982236"/>
              <a:ext cx="92428" cy="1309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536016" y="4982236"/>
                <a:ext cx="92428" cy="130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662311" y="4910153"/>
              <a:ext cx="268111" cy="22541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662311" y="4910153"/>
                <a:ext cx="268111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913488" y="4926367"/>
              <a:ext cx="22578" cy="874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913488" y="4926367"/>
                <a:ext cx="225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978400" y="4957386"/>
              <a:ext cx="152400" cy="42580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978400" y="4957386"/>
                <a:ext cx="152400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153377" y="5008144"/>
              <a:ext cx="155223" cy="451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153377" y="5008144"/>
                <a:ext cx="15522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243688" y="4888122"/>
              <a:ext cx="16934" cy="30613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243688" y="4888122"/>
                <a:ext cx="1693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5517444" y="4914559"/>
              <a:ext cx="215194" cy="22330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5517444" y="4914559"/>
                <a:ext cx="21519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5734755" y="5055554"/>
              <a:ext cx="112889" cy="13306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5734755" y="5055554"/>
                <a:ext cx="112889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322688" y="5646852"/>
              <a:ext cx="341489" cy="33415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322688" y="5646852"/>
                <a:ext cx="341489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726266" y="5684921"/>
              <a:ext cx="285750" cy="43426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726266" y="5684921"/>
                <a:ext cx="28575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3121377" y="5775158"/>
              <a:ext cx="143934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3121377" y="5775158"/>
                <a:ext cx="1439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3183466" y="5679281"/>
              <a:ext cx="39511" cy="28481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3183466" y="5679281"/>
                <a:ext cx="395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3473273" y="5589044"/>
              <a:ext cx="198438" cy="23898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3473273" y="5589044"/>
                <a:ext cx="198438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3635022" y="5642094"/>
              <a:ext cx="39511" cy="4564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3635022" y="5642094"/>
                <a:ext cx="39511" cy="45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3750733" y="5591159"/>
              <a:ext cx="87489" cy="18770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3750733" y="5591159"/>
                <a:ext cx="874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3821288" y="5679281"/>
              <a:ext cx="141112" cy="13535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3821288" y="5679281"/>
                <a:ext cx="1411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158191" y="5628522"/>
              <a:ext cx="298097" cy="4511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158191" y="5628522"/>
                <a:ext cx="2980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181475" y="5690560"/>
              <a:ext cx="249413" cy="36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181475" y="5690560"/>
                <a:ext cx="24941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258733" y="5472547"/>
              <a:ext cx="14111" cy="2344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258733" y="5472547"/>
                <a:ext cx="14111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208991" y="5510087"/>
              <a:ext cx="86431" cy="112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208991" y="5510087"/>
                <a:ext cx="8643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354688" y="5442409"/>
              <a:ext cx="70556" cy="8177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354688" y="5442409"/>
                <a:ext cx="705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4323644" y="5487527"/>
              <a:ext cx="28222" cy="9023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4323644" y="5487527"/>
                <a:ext cx="282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4306711" y="5510087"/>
              <a:ext cx="33866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4306711" y="5510087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4622800" y="5481888"/>
              <a:ext cx="262466" cy="28480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4622800" y="5481888"/>
                <a:ext cx="262466" cy="284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4907491" y="5487527"/>
              <a:ext cx="158397" cy="25238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4907491" y="5487527"/>
                <a:ext cx="158397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055305" y="5540401"/>
              <a:ext cx="30339" cy="4864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055305" y="5540401"/>
                <a:ext cx="30339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147733" y="5549565"/>
              <a:ext cx="158044" cy="41452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147733" y="5549565"/>
                <a:ext cx="158044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300133" y="5634162"/>
              <a:ext cx="158044" cy="3947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300133" y="5634162"/>
                <a:ext cx="1580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401733" y="5540930"/>
              <a:ext cx="33867" cy="23986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401733" y="5540930"/>
                <a:ext cx="33867" cy="239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5562247" y="5510087"/>
              <a:ext cx="198790" cy="19316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5562247" y="5510087"/>
                <a:ext cx="19879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5779911" y="5583404"/>
              <a:ext cx="200378" cy="16707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5779911" y="5583404"/>
                <a:ext cx="200378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2982206" y="6327858"/>
              <a:ext cx="99660" cy="2722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2982206" y="6327858"/>
                <a:ext cx="9966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3064933" y="6347597"/>
              <a:ext cx="163689" cy="22770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3064933" y="6347597"/>
                <a:ext cx="163689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3213629" y="6378616"/>
              <a:ext cx="339548" cy="20867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3213629" y="6378616"/>
                <a:ext cx="33954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3556000" y="6382494"/>
              <a:ext cx="33866" cy="227354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3556000" y="6382494"/>
                <a:ext cx="3386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3626026" y="6382670"/>
              <a:ext cx="239007" cy="4471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3626026" y="6382670"/>
                <a:ext cx="239007" cy="447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649588" y="6445589"/>
              <a:ext cx="60678" cy="2074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649588" y="6445589"/>
                <a:ext cx="60678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687688" y="6418095"/>
              <a:ext cx="178682" cy="23546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687688" y="6418095"/>
                <a:ext cx="17868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857022" y="6304065"/>
              <a:ext cx="476955" cy="72594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857022" y="6304065"/>
                <a:ext cx="476955" cy="725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5714118" y="3725089"/>
              <a:ext cx="723371" cy="42298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5714118" y="3725089"/>
                <a:ext cx="72337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257822" y="3327483"/>
              <a:ext cx="495300" cy="59781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257822" y="3327483"/>
                <a:ext cx="495300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906933" y="3404678"/>
              <a:ext cx="177800" cy="2386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906933" y="3404678"/>
                <a:ext cx="177800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2525006" y="4540041"/>
              <a:ext cx="1809927" cy="9023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2525006" y="4540041"/>
                <a:ext cx="180992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5503333" y="2064167"/>
              <a:ext cx="726722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5503333" y="2064167"/>
                <a:ext cx="726722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143066" y="1889333"/>
              <a:ext cx="440266" cy="32710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143066" y="1889333"/>
                <a:ext cx="440266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9727494" y="2052888"/>
              <a:ext cx="678038" cy="66549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9727494" y="2052888"/>
                <a:ext cx="678038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392833" y="3547435"/>
              <a:ext cx="681567" cy="6203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392833" y="3547435"/>
                <a:ext cx="681567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461272" y="3575634"/>
              <a:ext cx="656343" cy="7014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461272" y="3575634"/>
                <a:ext cx="656343" cy="701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0758311" y="2988038"/>
              <a:ext cx="265289" cy="38244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0758311" y="2988038"/>
                <a:ext cx="265289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0805406" y="2961249"/>
              <a:ext cx="169511" cy="34367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0805406" y="2961249"/>
                <a:ext cx="169511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1080044" y="3254166"/>
              <a:ext cx="75494" cy="7895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1080044" y="3254166"/>
                <a:ext cx="7549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040532" y="3139607"/>
              <a:ext cx="364068" cy="47268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040532" y="3139607"/>
                <a:ext cx="364068" cy="472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1266311" y="3290824"/>
              <a:ext cx="158044" cy="25079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1266311" y="3290824"/>
                <a:ext cx="158044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1350977" y="3051133"/>
              <a:ext cx="56444" cy="4793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1350977" y="3051133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1339688" y="3158289"/>
              <a:ext cx="279930" cy="65069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1339688" y="3158289"/>
                <a:ext cx="279930" cy="650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435644" y="3251346"/>
              <a:ext cx="342194" cy="24533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435644" y="3251346"/>
                <a:ext cx="34219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650132" y="3372601"/>
              <a:ext cx="73378" cy="5921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650132" y="3372601"/>
                <a:ext cx="733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304638" y="3598194"/>
              <a:ext cx="38806" cy="1691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304638" y="3598194"/>
                <a:ext cx="388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367080" y="3448739"/>
              <a:ext cx="186620" cy="25238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367080" y="3448739"/>
                <a:ext cx="18662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404827" y="3371368"/>
              <a:ext cx="129823" cy="27317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404827" y="3371368"/>
                <a:ext cx="129823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600267" y="3342816"/>
              <a:ext cx="93133" cy="28992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600267" y="3342816"/>
                <a:ext cx="93133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718800" y="3456494"/>
              <a:ext cx="214488" cy="13817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718800" y="3456494"/>
                <a:ext cx="21448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349213" y="3786422"/>
              <a:ext cx="296510" cy="6556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349213" y="3786422"/>
                <a:ext cx="296510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460868" y="3732139"/>
              <a:ext cx="45332" cy="15897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460868" y="3732139"/>
                <a:ext cx="45332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400543" y="3711342"/>
              <a:ext cx="365301" cy="3979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400543" y="3711342"/>
                <a:ext cx="365301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689644" y="3737074"/>
              <a:ext cx="280106" cy="37733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689644" y="3737074"/>
                <a:ext cx="280106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763022" y="3964781"/>
              <a:ext cx="251178" cy="1861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763022" y="3964781"/>
                <a:ext cx="2511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817702" y="3656001"/>
              <a:ext cx="94898" cy="13676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817702" y="3656001"/>
                <a:ext cx="94898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2033955" y="4148074"/>
              <a:ext cx="105018" cy="5995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2033955" y="414807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031588" y="3444685"/>
              <a:ext cx="205493" cy="38632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031588" y="3444685"/>
                <a:ext cx="205493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015361" y="3500731"/>
              <a:ext cx="263172" cy="35971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015361" y="3500731"/>
                <a:ext cx="263172" cy="3597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墨迹 7"/>
              <p14:cNvContentPartPr/>
              <p14:nvPr/>
            </p14:nvContentPartPr>
            <p14:xfrm>
              <a:off x="2991555" y="1229476"/>
              <a:ext cx="45156" cy="507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4"/>
            </p:blipFill>
            <p:spPr>
              <a:xfrm>
                <a:off x="2991555" y="1229476"/>
                <a:ext cx="451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墨迹 34"/>
              <p14:cNvContentPartPr/>
              <p14:nvPr/>
            </p14:nvContentPartPr>
            <p14:xfrm>
              <a:off x="8118122" y="3713105"/>
              <a:ext cx="52211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"/>
            </p:blipFill>
            <p:spPr>
              <a:xfrm>
                <a:off x="8118122" y="3713105"/>
                <a:ext cx="522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6" name="墨迹 35"/>
              <p14:cNvContentPartPr/>
              <p14:nvPr/>
            </p14:nvContentPartPr>
            <p14:xfrm>
              <a:off x="7969955" y="3667810"/>
              <a:ext cx="303389" cy="39002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8"/>
            </p:blipFill>
            <p:spPr>
              <a:xfrm>
                <a:off x="7969955" y="3667810"/>
                <a:ext cx="303389" cy="390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7" name="墨迹 36"/>
              <p14:cNvContentPartPr/>
              <p14:nvPr/>
            </p14:nvContentPartPr>
            <p14:xfrm>
              <a:off x="8043333" y="4043738"/>
              <a:ext cx="250472" cy="10327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0"/>
            </p:blipFill>
            <p:spPr>
              <a:xfrm>
                <a:off x="8043333" y="4043738"/>
                <a:ext cx="250472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8" name="墨迹 37"/>
              <p14:cNvContentPartPr/>
              <p14:nvPr/>
            </p14:nvContentPartPr>
            <p14:xfrm>
              <a:off x="8124648" y="4000029"/>
              <a:ext cx="110596" cy="5269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2"/>
            </p:blipFill>
            <p:spPr>
              <a:xfrm>
                <a:off x="8124648" y="4000029"/>
                <a:ext cx="110596" cy="52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墨迹 38"/>
              <p14:cNvContentPartPr/>
              <p14:nvPr/>
            </p14:nvContentPartPr>
            <p14:xfrm>
              <a:off x="8332611" y="3769679"/>
              <a:ext cx="94544" cy="33609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4"/>
            </p:blipFill>
            <p:spPr>
              <a:xfrm>
                <a:off x="8332611" y="3769679"/>
                <a:ext cx="94544" cy="336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0" name="墨迹 39"/>
              <p14:cNvContentPartPr/>
              <p14:nvPr/>
            </p14:nvContentPartPr>
            <p14:xfrm>
              <a:off x="8410222" y="3771618"/>
              <a:ext cx="135466" cy="19880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6"/>
            </p:blipFill>
            <p:spPr>
              <a:xfrm>
                <a:off x="8410222" y="3771618"/>
                <a:ext cx="135466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墨迹 40"/>
              <p14:cNvContentPartPr/>
              <p14:nvPr/>
            </p14:nvContentPartPr>
            <p14:xfrm>
              <a:off x="8412515" y="4015539"/>
              <a:ext cx="152929" cy="14663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18"/>
            </p:blipFill>
            <p:spPr>
              <a:xfrm>
                <a:off x="8412515" y="4015539"/>
                <a:ext cx="15292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2" name="墨迹 41"/>
              <p14:cNvContentPartPr/>
              <p14:nvPr/>
            </p14:nvContentPartPr>
            <p14:xfrm>
              <a:off x="8635294" y="3742713"/>
              <a:ext cx="237772" cy="1868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0"/>
            </p:blipFill>
            <p:spPr>
              <a:xfrm>
                <a:off x="8635294" y="3742713"/>
                <a:ext cx="237772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墨迹 42"/>
              <p14:cNvContentPartPr/>
              <p14:nvPr/>
            </p14:nvContentPartPr>
            <p14:xfrm>
              <a:off x="8765822" y="3846345"/>
              <a:ext cx="39511" cy="54142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2"/>
            </p:blipFill>
            <p:spPr>
              <a:xfrm>
                <a:off x="8765822" y="3846345"/>
                <a:ext cx="3951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4" name="墨迹 43"/>
              <p14:cNvContentPartPr/>
              <p14:nvPr/>
            </p14:nvContentPartPr>
            <p14:xfrm>
              <a:off x="8671983" y="3953501"/>
              <a:ext cx="356306" cy="14258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4"/>
            </p:blipFill>
            <p:spPr>
              <a:xfrm>
                <a:off x="8671983" y="3953501"/>
                <a:ext cx="35630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5" name="墨迹 44"/>
              <p14:cNvContentPartPr/>
              <p14:nvPr/>
            </p14:nvContentPartPr>
            <p14:xfrm>
              <a:off x="9121422" y="3759985"/>
              <a:ext cx="152400" cy="44448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6"/>
            </p:blipFill>
            <p:spPr>
              <a:xfrm>
                <a:off x="9121422" y="3759985"/>
                <a:ext cx="152400" cy="444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6" name="墨迹 45"/>
              <p14:cNvContentPartPr/>
              <p14:nvPr/>
            </p14:nvContentPartPr>
            <p14:xfrm>
              <a:off x="9302044" y="3964781"/>
              <a:ext cx="135466" cy="11984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28"/>
            </p:blipFill>
            <p:spPr>
              <a:xfrm>
                <a:off x="9302044" y="3964781"/>
                <a:ext cx="135466" cy="119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7" name="墨迹 46"/>
              <p14:cNvContentPartPr/>
              <p14:nvPr/>
            </p14:nvContentPartPr>
            <p14:xfrm>
              <a:off x="9527822" y="3779372"/>
              <a:ext cx="173037" cy="32041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0"/>
            </p:blipFill>
            <p:spPr>
              <a:xfrm>
                <a:off x="9527822" y="3779372"/>
                <a:ext cx="173037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8" name="墨迹 47"/>
              <p14:cNvContentPartPr/>
              <p14:nvPr/>
            </p14:nvContentPartPr>
            <p14:xfrm>
              <a:off x="9731022" y="3925302"/>
              <a:ext cx="138288" cy="14593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2"/>
            </p:blipFill>
            <p:spPr>
              <a:xfrm>
                <a:off x="9731022" y="3925302"/>
                <a:ext cx="138288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9" name="墨迹 48"/>
              <p14:cNvContentPartPr/>
              <p14:nvPr/>
            </p14:nvContentPartPr>
            <p14:xfrm>
              <a:off x="9922933" y="3679089"/>
              <a:ext cx="256822" cy="50564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4"/>
            </p:blipFill>
            <p:spPr>
              <a:xfrm>
                <a:off x="9922933" y="3679089"/>
                <a:ext cx="256822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0" name="墨迹 49"/>
              <p14:cNvContentPartPr/>
              <p14:nvPr/>
            </p14:nvContentPartPr>
            <p14:xfrm>
              <a:off x="9975144" y="3881594"/>
              <a:ext cx="207433" cy="20162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6"/>
            </p:blipFill>
            <p:spPr>
              <a:xfrm>
                <a:off x="9975144" y="3881594"/>
                <a:ext cx="207433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1" name="墨迹 50"/>
              <p14:cNvContentPartPr/>
              <p14:nvPr/>
            </p14:nvContentPartPr>
            <p14:xfrm>
              <a:off x="10086622" y="3696009"/>
              <a:ext cx="81844" cy="1136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38"/>
            </p:blipFill>
            <p:spPr>
              <a:xfrm>
                <a:off x="10086622" y="3696009"/>
                <a:ext cx="81844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2" name="墨迹 51"/>
              <p14:cNvContentPartPr/>
              <p14:nvPr/>
            </p14:nvContentPartPr>
            <p14:xfrm>
              <a:off x="10228438" y="3772322"/>
              <a:ext cx="285750" cy="29397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40"/>
            </p:blipFill>
            <p:spPr>
              <a:xfrm>
                <a:off x="10228438" y="3772322"/>
                <a:ext cx="28575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3" name="墨迹 52"/>
              <p14:cNvContentPartPr/>
              <p14:nvPr/>
            </p14:nvContentPartPr>
            <p14:xfrm>
              <a:off x="10662355" y="3686668"/>
              <a:ext cx="75495" cy="33098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42"/>
            </p:blipFill>
            <p:spPr>
              <a:xfrm>
                <a:off x="10662355" y="3686668"/>
                <a:ext cx="75495" cy="330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4" name="墨迹 53"/>
              <p14:cNvContentPartPr/>
              <p14:nvPr/>
            </p14:nvContentPartPr>
            <p14:xfrm>
              <a:off x="10747022" y="3611412"/>
              <a:ext cx="172156" cy="22929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44"/>
            </p:blipFill>
            <p:spPr>
              <a:xfrm>
                <a:off x="10747022" y="3611412"/>
                <a:ext cx="1721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5" name="墨迹 54"/>
              <p14:cNvContentPartPr/>
              <p14:nvPr/>
            </p14:nvContentPartPr>
            <p14:xfrm>
              <a:off x="10792177" y="3891463"/>
              <a:ext cx="101600" cy="129716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6"/>
            </p:blipFill>
            <p:spPr>
              <a:xfrm>
                <a:off x="10792177" y="3891463"/>
                <a:ext cx="10160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6" name="墨迹 55"/>
              <p14:cNvContentPartPr/>
              <p14:nvPr/>
            </p14:nvContentPartPr>
            <p14:xfrm>
              <a:off x="10955867" y="3590968"/>
              <a:ext cx="201083" cy="61632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48"/>
            </p:blipFill>
            <p:spPr>
              <a:xfrm>
                <a:off x="10955867" y="3590968"/>
                <a:ext cx="201083" cy="616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7" name="墨迹 56"/>
              <p14:cNvContentPartPr/>
              <p14:nvPr/>
            </p14:nvContentPartPr>
            <p14:xfrm>
              <a:off x="10914592" y="3758047"/>
              <a:ext cx="480130" cy="27441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50"/>
            </p:blipFill>
            <p:spPr>
              <a:xfrm>
                <a:off x="10914592" y="3758047"/>
                <a:ext cx="480130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8" name="墨迹 57"/>
              <p14:cNvContentPartPr/>
              <p14:nvPr/>
            </p14:nvContentPartPr>
            <p14:xfrm>
              <a:off x="11542888" y="3930942"/>
              <a:ext cx="64912" cy="874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52"/>
            </p:blipFill>
            <p:spPr>
              <a:xfrm>
                <a:off x="11542888" y="3930942"/>
                <a:ext cx="649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9" name="墨迹 58"/>
              <p14:cNvContentPartPr/>
              <p14:nvPr/>
            </p14:nvContentPartPr>
            <p14:xfrm>
              <a:off x="11512902" y="4049378"/>
              <a:ext cx="72319" cy="7895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54"/>
            </p:blipFill>
            <p:spPr>
              <a:xfrm>
                <a:off x="11512902" y="4049378"/>
                <a:ext cx="7231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0" name="墨迹 59"/>
              <p14:cNvContentPartPr/>
              <p14:nvPr/>
            </p14:nvContentPartPr>
            <p14:xfrm>
              <a:off x="7687733" y="658446"/>
              <a:ext cx="45156" cy="14452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56"/>
            </p:blipFill>
            <p:spPr>
              <a:xfrm>
                <a:off x="7687733" y="658446"/>
                <a:ext cx="4515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7744177" y="470218"/>
              <a:ext cx="389467" cy="22629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58"/>
            </p:blipFill>
            <p:spPr>
              <a:xfrm>
                <a:off x="7744177" y="470218"/>
                <a:ext cx="389467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2" name="墨迹 61"/>
              <p14:cNvContentPartPr/>
              <p14:nvPr/>
            </p14:nvContentPartPr>
            <p14:xfrm>
              <a:off x="7761111" y="710615"/>
              <a:ext cx="179211" cy="1720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60"/>
            </p:blipFill>
            <p:spPr>
              <a:xfrm>
                <a:off x="7761111" y="710615"/>
                <a:ext cx="17921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7975600" y="659856"/>
              <a:ext cx="251177" cy="25731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62"/>
            </p:blipFill>
            <p:spPr>
              <a:xfrm>
                <a:off x="7975600" y="659856"/>
                <a:ext cx="251177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246533" y="621788"/>
              <a:ext cx="307622" cy="4934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4"/>
            </p:blipFill>
            <p:spPr>
              <a:xfrm>
                <a:off x="8246533" y="621788"/>
                <a:ext cx="3076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169627" y="765250"/>
              <a:ext cx="212373" cy="15192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6"/>
            </p:blipFill>
            <p:spPr>
              <a:xfrm>
                <a:off x="8169627" y="765250"/>
                <a:ext cx="212373" cy="151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333316" y="483436"/>
              <a:ext cx="246239" cy="61068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68"/>
            </p:blipFill>
            <p:spPr>
              <a:xfrm>
                <a:off x="8333316" y="483436"/>
                <a:ext cx="246239" cy="610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7" name="墨迹 66"/>
              <p14:cNvContentPartPr/>
              <p14:nvPr/>
            </p14:nvContentPartPr>
            <p14:xfrm>
              <a:off x="8490655" y="434264"/>
              <a:ext cx="77612" cy="9587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0"/>
            </p:blipFill>
            <p:spPr>
              <a:xfrm>
                <a:off x="8490655" y="434264"/>
                <a:ext cx="776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8" name="墨迹 67"/>
              <p14:cNvContentPartPr/>
              <p14:nvPr/>
            </p14:nvContentPartPr>
            <p14:xfrm>
              <a:off x="8769350" y="786752"/>
              <a:ext cx="58561" cy="507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72"/>
            </p:blipFill>
            <p:spPr>
              <a:xfrm>
                <a:off x="8769350" y="786752"/>
                <a:ext cx="585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9" name="墨迹 68"/>
              <p14:cNvContentPartPr/>
              <p14:nvPr/>
            </p14:nvContentPartPr>
            <p14:xfrm>
              <a:off x="8758413" y="862889"/>
              <a:ext cx="69497" cy="620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4"/>
            </p:blipFill>
            <p:spPr>
              <a:xfrm>
                <a:off x="8758413" y="862889"/>
                <a:ext cx="69497" cy="620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68" y="914396"/>
            <a:ext cx="10629697" cy="24574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90280" y="1909073"/>
              <a:ext cx="106187" cy="14099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90280" y="1909073"/>
                <a:ext cx="10618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321123" y="2109286"/>
              <a:ext cx="295804" cy="826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321123" y="2109286"/>
                <a:ext cx="295804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371923" y="2086727"/>
              <a:ext cx="153988" cy="30877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371923" y="2086727"/>
                <a:ext cx="153988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503333" y="2064167"/>
              <a:ext cx="654756" cy="32146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503333" y="2064167"/>
                <a:ext cx="65475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388827" y="2295399"/>
              <a:ext cx="332670" cy="5879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388827" y="2295399"/>
                <a:ext cx="332670" cy="587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166577" y="2286058"/>
              <a:ext cx="291219" cy="6128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166577" y="2286058"/>
                <a:ext cx="291219" cy="612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2020711" y="1442027"/>
              <a:ext cx="110772" cy="21607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020711" y="1442027"/>
                <a:ext cx="110772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2094088" y="1440617"/>
              <a:ext cx="183445" cy="18928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2094088" y="1440617"/>
                <a:ext cx="183445" cy="189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2348088" y="1483268"/>
              <a:ext cx="186267" cy="56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2348088" y="1483268"/>
                <a:ext cx="186267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2585155" y="1344564"/>
              <a:ext cx="50800" cy="5833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2585155" y="1344564"/>
                <a:ext cx="50800" cy="58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2564870" y="1335223"/>
              <a:ext cx="125237" cy="43567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2564870" y="1335223"/>
                <a:ext cx="125237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2491140" y="1567865"/>
              <a:ext cx="249237" cy="9023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2491140" y="1567865"/>
                <a:ext cx="24923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3265134" y="1299974"/>
              <a:ext cx="113771" cy="4765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3265134" y="1299974"/>
                <a:ext cx="113771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3191933" y="1596064"/>
              <a:ext cx="222955" cy="7895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3191933" y="1596064"/>
                <a:ext cx="22295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3496380" y="1500187"/>
              <a:ext cx="138642" cy="2255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3496380" y="1500187"/>
                <a:ext cx="1386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3716866" y="1348089"/>
              <a:ext cx="118534" cy="55252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3716866" y="1348089"/>
                <a:ext cx="118534" cy="552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3651955" y="1581964"/>
              <a:ext cx="307622" cy="7613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3651955" y="1581964"/>
                <a:ext cx="307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2827866" y="2400793"/>
              <a:ext cx="90311" cy="60804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2827866" y="2400793"/>
                <a:ext cx="90311" cy="608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4521200" y="2492792"/>
              <a:ext cx="122766" cy="451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4521200" y="2492792"/>
                <a:ext cx="1227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4464755" y="2605588"/>
              <a:ext cx="22578" cy="2086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4464755" y="2605588"/>
                <a:ext cx="225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4487333" y="2598539"/>
              <a:ext cx="167393" cy="17025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4487333" y="2598539"/>
                <a:ext cx="167393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4631972" y="2499137"/>
              <a:ext cx="175683" cy="23405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4631972" y="2499137"/>
                <a:ext cx="17568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4664251" y="2535091"/>
              <a:ext cx="116593" cy="24744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4664251" y="2535091"/>
                <a:ext cx="11659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4746977" y="2707105"/>
              <a:ext cx="107245" cy="994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4746977" y="2707105"/>
                <a:ext cx="10724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4944533" y="2558884"/>
              <a:ext cx="45155" cy="16284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4944533" y="2558884"/>
                <a:ext cx="45155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4957233" y="2447674"/>
              <a:ext cx="210255" cy="37769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4957233" y="2447674"/>
                <a:ext cx="210255" cy="377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5057422" y="2640837"/>
              <a:ext cx="139700" cy="18276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5057422" y="2640837"/>
                <a:ext cx="139700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5006622" y="2687365"/>
              <a:ext cx="186266" cy="7613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5006622" y="2687365"/>
                <a:ext cx="186266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5221111" y="2484333"/>
              <a:ext cx="138289" cy="7613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5221111" y="2484333"/>
                <a:ext cx="138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5147733" y="2390218"/>
              <a:ext cx="204611" cy="39584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5147733" y="2390218"/>
                <a:ext cx="204611" cy="395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5311422" y="2616868"/>
              <a:ext cx="99483" cy="9023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5311422" y="2616868"/>
                <a:ext cx="9948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5277555" y="2690185"/>
              <a:ext cx="101600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5277555" y="2690185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5311422" y="2652822"/>
              <a:ext cx="208844" cy="1311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5311422" y="2652822"/>
                <a:ext cx="208844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6926262" y="2948030"/>
              <a:ext cx="285044" cy="26665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6926262" y="2948030"/>
                <a:ext cx="2850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7049911" y="3009892"/>
              <a:ext cx="118533" cy="64188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7049911" y="3009892"/>
                <a:ext cx="118533" cy="641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7725127" y="3936582"/>
              <a:ext cx="261762" cy="1720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7725127" y="3936582"/>
                <a:ext cx="26176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7958666" y="3930942"/>
              <a:ext cx="231422" cy="496303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7958666" y="3930942"/>
                <a:ext cx="231422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7718777" y="4113883"/>
              <a:ext cx="435504" cy="43743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7718777" y="4113883"/>
                <a:ext cx="435504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7778044" y="4038098"/>
              <a:ext cx="203200" cy="23123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7778044" y="4038098"/>
                <a:ext cx="203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7778044" y="4325728"/>
              <a:ext cx="146756" cy="9305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7778044" y="4325728"/>
                <a:ext cx="1467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8037688" y="4152833"/>
              <a:ext cx="22578" cy="1813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8037688" y="4152833"/>
                <a:ext cx="22578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8224661" y="3961961"/>
              <a:ext cx="558094" cy="3327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8224661" y="3961961"/>
                <a:ext cx="55809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8477955" y="3727909"/>
              <a:ext cx="31045" cy="24251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8477955" y="3727909"/>
                <a:ext cx="3104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8427155" y="3541795"/>
              <a:ext cx="333022" cy="13341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8427155" y="3541795"/>
                <a:ext cx="33302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8798277" y="3468478"/>
              <a:ext cx="219604" cy="1924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8798277" y="3468478"/>
                <a:ext cx="21960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9010826" y="3543734"/>
              <a:ext cx="141640" cy="170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9010826" y="3543734"/>
                <a:ext cx="141640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8860190" y="4167814"/>
              <a:ext cx="412221" cy="19316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8860190" y="4167814"/>
                <a:ext cx="412221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9294636" y="4196013"/>
              <a:ext cx="103364" cy="12566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9294636" y="4196013"/>
                <a:ext cx="103364" cy="125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9375422" y="4184733"/>
              <a:ext cx="127000" cy="1596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9375422" y="4184733"/>
                <a:ext cx="127000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9489722" y="4222097"/>
              <a:ext cx="142522" cy="18258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9489722" y="4222097"/>
                <a:ext cx="142522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10227733" y="1770897"/>
              <a:ext cx="312209" cy="228412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10227733" y="1770897"/>
                <a:ext cx="31220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10100733" y="1593949"/>
              <a:ext cx="87489" cy="26154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10100733" y="1593949"/>
                <a:ext cx="87489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10176933" y="2160044"/>
              <a:ext cx="21167" cy="27917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10176933" y="2160044"/>
                <a:ext cx="2116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9818158" y="1848092"/>
              <a:ext cx="214842" cy="21607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9818158" y="1848092"/>
                <a:ext cx="21484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10662355" y="3970420"/>
              <a:ext cx="177800" cy="16919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10662355" y="3970420"/>
                <a:ext cx="1778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10696222" y="3764568"/>
              <a:ext cx="39512" cy="1325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10696222" y="3764568"/>
                <a:ext cx="3951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10775244" y="3767388"/>
              <a:ext cx="16933" cy="12689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10775244" y="3767388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10713155" y="3527167"/>
              <a:ext cx="135467" cy="14998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10713155" y="3527167"/>
                <a:ext cx="135467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0888132" y="4004259"/>
              <a:ext cx="225778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0888132" y="4004259"/>
                <a:ext cx="2257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11176000" y="3936582"/>
              <a:ext cx="90311" cy="1277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11176000" y="3936582"/>
                <a:ext cx="90311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11317111" y="3915432"/>
              <a:ext cx="158044" cy="13676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11317111" y="3915432"/>
                <a:ext cx="158044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11472332" y="3861149"/>
              <a:ext cx="25400" cy="34614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11472332" y="3861149"/>
                <a:ext cx="25400" cy="346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10399006" y="4094496"/>
              <a:ext cx="206905" cy="2255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10399006" y="4094496"/>
                <a:ext cx="2069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10301111" y="4005669"/>
              <a:ext cx="127882" cy="16020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10301111" y="4005669"/>
                <a:ext cx="127882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10165644" y="3964781"/>
              <a:ext cx="16933" cy="21431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10165644" y="3964781"/>
                <a:ext cx="1693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10160000" y="4071937"/>
              <a:ext cx="135466" cy="5639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10160000" y="4071937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10281355" y="3976765"/>
              <a:ext cx="19756" cy="30666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10281355" y="3976765"/>
                <a:ext cx="19756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10630781" y="4778851"/>
              <a:ext cx="121886" cy="16232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10630781" y="4778851"/>
                <a:ext cx="121886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10701867" y="4743073"/>
              <a:ext cx="161395" cy="22418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10701867" y="4743073"/>
                <a:ext cx="161395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10826044" y="4805111"/>
              <a:ext cx="128411" cy="14381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10826044" y="4805111"/>
                <a:ext cx="128411" cy="143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10988322" y="4755763"/>
              <a:ext cx="379589" cy="216251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10988322" y="4755763"/>
                <a:ext cx="379589" cy="216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11303000" y="4867149"/>
              <a:ext cx="198261" cy="54142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11303000" y="4867149"/>
                <a:ext cx="198261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9" name="墨迹 8"/>
              <p14:cNvContentPartPr/>
              <p14:nvPr/>
            </p14:nvContentPartPr>
            <p14:xfrm>
              <a:off x="7213600" y="496302"/>
              <a:ext cx="33866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8"/>
            </p:blipFill>
            <p:spPr>
              <a:xfrm>
                <a:off x="7213600" y="496302"/>
                <a:ext cx="33866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" name="墨迹 9"/>
              <p14:cNvContentPartPr/>
              <p14:nvPr/>
            </p14:nvContentPartPr>
            <p14:xfrm>
              <a:off x="460022" y="850905"/>
              <a:ext cx="424215" cy="56539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0"/>
            </p:blipFill>
            <p:spPr>
              <a:xfrm>
                <a:off x="460022" y="850905"/>
                <a:ext cx="424215" cy="565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832026" y="401835"/>
              <a:ext cx="93662" cy="26013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832026" y="401835"/>
                <a:ext cx="9366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81944" y="439904"/>
              <a:ext cx="117122" cy="507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81944" y="439904"/>
                <a:ext cx="1171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999066" y="310189"/>
              <a:ext cx="191911" cy="27071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999066" y="310189"/>
                <a:ext cx="191911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35755" y="340326"/>
              <a:ext cx="104422" cy="21801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35755" y="340326"/>
                <a:ext cx="104422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72280" y="143638"/>
              <a:ext cx="297039" cy="69951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72280" y="143638"/>
                <a:ext cx="297039" cy="699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495777" y="171661"/>
              <a:ext cx="237067" cy="309484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495777" y="171661"/>
                <a:ext cx="237067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591733" y="393023"/>
              <a:ext cx="180622" cy="97639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591733" y="393023"/>
                <a:ext cx="180622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898826" y="248856"/>
              <a:ext cx="65440" cy="28974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898826" y="248856"/>
                <a:ext cx="65440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986844" y="224005"/>
              <a:ext cx="177800" cy="307546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986844" y="224005"/>
                <a:ext cx="177800" cy="307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2096029" y="290449"/>
              <a:ext cx="173037" cy="24815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2096029" y="290449"/>
                <a:ext cx="17303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2109611" y="462463"/>
              <a:ext cx="69144" cy="7331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2109611" y="462463"/>
                <a:ext cx="691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2460977" y="318648"/>
              <a:ext cx="14111" cy="846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2460977" y="318648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2460977" y="283928"/>
              <a:ext cx="101600" cy="20814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2460977" y="283928"/>
                <a:ext cx="101600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2637895" y="360947"/>
              <a:ext cx="54505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2637895" y="360947"/>
                <a:ext cx="5450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2771422" y="140995"/>
              <a:ext cx="71966" cy="27934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2771422" y="140995"/>
                <a:ext cx="71966" cy="279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2822222" y="93056"/>
              <a:ext cx="195615" cy="84033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2822222" y="93056"/>
                <a:ext cx="195615" cy="840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2968977" y="513222"/>
              <a:ext cx="139700" cy="831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2968977" y="513222"/>
                <a:ext cx="139700" cy="8318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23" y="423852"/>
            <a:ext cx="10233929" cy="543402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15588" y="223829"/>
              <a:ext cx="38100" cy="22347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15588" y="223829"/>
                <a:ext cx="38100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21422" y="118435"/>
              <a:ext cx="141111" cy="38562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121422" y="118435"/>
                <a:ext cx="141111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064977" y="213607"/>
              <a:ext cx="174978" cy="1839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064977" y="213607"/>
                <a:ext cx="174978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352844" y="236871"/>
              <a:ext cx="11288" cy="7049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352844" y="236871"/>
                <a:ext cx="1128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51244" y="117730"/>
              <a:ext cx="191911" cy="3764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51244" y="117730"/>
                <a:ext cx="191911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561688" y="152274"/>
              <a:ext cx="59796" cy="1240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561688" y="152274"/>
                <a:ext cx="5979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491133" y="304549"/>
              <a:ext cx="135467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491133" y="304549"/>
                <a:ext cx="1354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601905" y="227002"/>
              <a:ext cx="271992" cy="14311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601905" y="227002"/>
                <a:ext cx="27199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680222" y="228059"/>
              <a:ext cx="33866" cy="18699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680222" y="228059"/>
                <a:ext cx="3386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767711" y="144519"/>
              <a:ext cx="19756" cy="61967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767711" y="144519"/>
                <a:ext cx="19756" cy="61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862255" y="115615"/>
              <a:ext cx="393700" cy="38438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862255" y="115615"/>
                <a:ext cx="393700" cy="384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184694" y="184351"/>
              <a:ext cx="243417" cy="2273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184694" y="184351"/>
                <a:ext cx="243417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684932" y="135355"/>
              <a:ext cx="158045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684932" y="135355"/>
                <a:ext cx="15804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566400" y="174833"/>
              <a:ext cx="129822" cy="45682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566400" y="174833"/>
                <a:ext cx="12982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0687579" y="208672"/>
              <a:ext cx="177976" cy="3179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0687579" y="208672"/>
                <a:ext cx="17797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842977" y="411705"/>
              <a:ext cx="101600" cy="535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842977" y="411705"/>
                <a:ext cx="1016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0977032" y="174833"/>
              <a:ext cx="118005" cy="18047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0977032" y="174833"/>
                <a:ext cx="11800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1012311" y="227530"/>
              <a:ext cx="138289" cy="23916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1012311" y="227530"/>
                <a:ext cx="138289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11068755" y="140995"/>
              <a:ext cx="16933" cy="1052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11068755" y="140995"/>
                <a:ext cx="16933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936817" y="105393"/>
              <a:ext cx="456494" cy="46845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936817" y="105393"/>
                <a:ext cx="456494" cy="468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1130844" y="188933"/>
              <a:ext cx="169333" cy="29890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1130844" y="188933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226800" y="456824"/>
              <a:ext cx="135467" cy="9587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226800" y="456824"/>
                <a:ext cx="135467" cy="9587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46" y="895343"/>
            <a:ext cx="11180539" cy="31765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860800" y="3953501"/>
              <a:ext cx="139700" cy="47656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860800" y="3953501"/>
                <a:ext cx="139700" cy="476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872088" y="4021179"/>
              <a:ext cx="217312" cy="1804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872088" y="4021179"/>
                <a:ext cx="21731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183238" y="3976060"/>
              <a:ext cx="157339" cy="1579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183238" y="3976060"/>
                <a:ext cx="15733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349044" y="3861502"/>
              <a:ext cx="251178" cy="3345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349044" y="3861502"/>
                <a:ext cx="251178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572000" y="3996505"/>
              <a:ext cx="36688" cy="56045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572000" y="3996505"/>
                <a:ext cx="36688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34088" y="3889877"/>
              <a:ext cx="143228" cy="2271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34088" y="3889877"/>
                <a:ext cx="14322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713111" y="3992980"/>
              <a:ext cx="107244" cy="12407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713111" y="3992980"/>
                <a:ext cx="10724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619625" y="4156534"/>
              <a:ext cx="51152" cy="563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619625" y="4156534"/>
                <a:ext cx="5115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701822" y="4141553"/>
              <a:ext cx="169333" cy="1029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701822" y="4141553"/>
                <a:ext cx="169333" cy="102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720695" y="4117055"/>
              <a:ext cx="88371" cy="451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720695" y="4117055"/>
                <a:ext cx="8837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880327" y="3843525"/>
              <a:ext cx="199673" cy="4201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880327" y="3843525"/>
                <a:ext cx="199673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848577" y="4173454"/>
              <a:ext cx="313267" cy="1494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848577" y="4173454"/>
                <a:ext cx="313267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081866" y="3006014"/>
              <a:ext cx="156105" cy="19545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081866" y="3006014"/>
                <a:ext cx="156105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3270955" y="3062412"/>
              <a:ext cx="200378" cy="2256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3270955" y="3062412"/>
                <a:ext cx="2003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3467100" y="2996145"/>
              <a:ext cx="117122" cy="16214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3467100" y="2996145"/>
                <a:ext cx="117122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640666" y="3034213"/>
              <a:ext cx="169334" cy="282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640666" y="3034213"/>
                <a:ext cx="169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56088" y="3101891"/>
              <a:ext cx="127000" cy="451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56088" y="3101891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149144" y="2972176"/>
              <a:ext cx="113594" cy="3383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149144" y="2972176"/>
                <a:ext cx="11359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119511" y="2949616"/>
              <a:ext cx="141111" cy="2255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119511" y="2949616"/>
                <a:ext cx="141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301544" y="3084972"/>
              <a:ext cx="193322" cy="56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301544" y="3084972"/>
                <a:ext cx="19332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565422" y="2932697"/>
              <a:ext cx="150459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565422" y="2932697"/>
                <a:ext cx="15045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76711" y="2977815"/>
              <a:ext cx="45156" cy="29045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76711" y="2977815"/>
                <a:ext cx="451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5593644" y="3017294"/>
              <a:ext cx="299156" cy="17201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5593644" y="3017294"/>
                <a:ext cx="2991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333066" y="3465658"/>
              <a:ext cx="194734" cy="16285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333066" y="3465658"/>
                <a:ext cx="194734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259688" y="2528570"/>
              <a:ext cx="158044" cy="3068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259688" y="2528570"/>
                <a:ext cx="158044" cy="30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6227762" y="2577389"/>
              <a:ext cx="221015" cy="23687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6227762" y="2577389"/>
                <a:ext cx="221015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760177" y="2633787"/>
              <a:ext cx="22578" cy="15368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760177" y="2633787"/>
                <a:ext cx="2257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768644" y="2616868"/>
              <a:ext cx="115711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768644" y="2616868"/>
                <a:ext cx="1157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878711" y="2718384"/>
              <a:ext cx="92428" cy="20021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878711" y="2718384"/>
                <a:ext cx="9242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607777" y="2673266"/>
              <a:ext cx="152400" cy="14099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607777" y="2673266"/>
                <a:ext cx="1524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291688" y="2470233"/>
              <a:ext cx="5644" cy="14945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291688" y="2470233"/>
                <a:ext cx="564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271933" y="2481513"/>
              <a:ext cx="143934" cy="18329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271933" y="2481513"/>
                <a:ext cx="143934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913511" y="2199522"/>
              <a:ext cx="16933" cy="14311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913511" y="2199522"/>
                <a:ext cx="16933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902222" y="2193883"/>
              <a:ext cx="101600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902222" y="2193883"/>
                <a:ext cx="101600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967133" y="2284120"/>
              <a:ext cx="81844" cy="17289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967133" y="2284120"/>
                <a:ext cx="81844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156222" y="2171324"/>
              <a:ext cx="5644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156222" y="2171324"/>
                <a:ext cx="56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8167511" y="2264380"/>
              <a:ext cx="76200" cy="197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8167511" y="2264380"/>
                <a:ext cx="762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8252177" y="2135370"/>
              <a:ext cx="11289" cy="23334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8252177" y="2135370"/>
                <a:ext cx="112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169451" y="2152818"/>
              <a:ext cx="3704" cy="1877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169451" y="2152818"/>
                <a:ext cx="3704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167511" y="2154404"/>
              <a:ext cx="122766" cy="20867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167511" y="2154404"/>
                <a:ext cx="12276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337777" y="1821656"/>
              <a:ext cx="11289" cy="1127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337777" y="1821656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735233" y="2737419"/>
              <a:ext cx="156634" cy="21766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735233" y="2737419"/>
                <a:ext cx="156634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846711" y="2746583"/>
              <a:ext cx="124178" cy="19739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846711" y="2746583"/>
                <a:ext cx="124178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965244" y="2819901"/>
              <a:ext cx="67733" cy="19386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965244" y="2819901"/>
                <a:ext cx="6773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095066" y="2793640"/>
              <a:ext cx="84666" cy="14258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095066" y="2793640"/>
                <a:ext cx="8466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247466" y="2722262"/>
              <a:ext cx="16934" cy="2055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247466" y="2722262"/>
                <a:ext cx="16934" cy="205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185377" y="2701465"/>
              <a:ext cx="214489" cy="30736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185377" y="2701465"/>
                <a:ext cx="214489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958740" y="889326"/>
              <a:ext cx="362832" cy="39654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958740" y="889326"/>
                <a:ext cx="362832" cy="396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8526638" y="939027"/>
              <a:ext cx="440443" cy="38403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8526638" y="939027"/>
                <a:ext cx="440443" cy="384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8423627" y="3460018"/>
              <a:ext cx="567973" cy="43144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8423627" y="3460018"/>
                <a:ext cx="567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729588" y="4408210"/>
              <a:ext cx="238478" cy="40624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729588" y="4408210"/>
                <a:ext cx="238478" cy="406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6818488" y="4692315"/>
              <a:ext cx="203200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6818488" y="4692315"/>
                <a:ext cx="203200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270044" y="4635917"/>
              <a:ext cx="33866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270044" y="4635917"/>
                <a:ext cx="338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211836" y="4754353"/>
              <a:ext cx="63853" cy="366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211836" y="4754353"/>
                <a:ext cx="638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811911" y="4554140"/>
              <a:ext cx="262466" cy="22841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811911" y="4554140"/>
                <a:ext cx="262466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77200" y="4487520"/>
              <a:ext cx="22577" cy="55164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77200" y="4487520"/>
                <a:ext cx="22577" cy="551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081609" y="4641557"/>
              <a:ext cx="150813" cy="1522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081609" y="4641557"/>
                <a:ext cx="15081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170333" y="4677863"/>
              <a:ext cx="25400" cy="21184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170333" y="4677863"/>
                <a:ext cx="25400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282340" y="4641557"/>
              <a:ext cx="173037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282340" y="4641557"/>
                <a:ext cx="1730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353777" y="4532991"/>
              <a:ext cx="28223" cy="2946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353777" y="4532991"/>
                <a:ext cx="28223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551333" y="4562600"/>
              <a:ext cx="112889" cy="21078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551333" y="4562600"/>
                <a:ext cx="112889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646406" y="4675396"/>
              <a:ext cx="130704" cy="12266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646406" y="4675396"/>
                <a:ext cx="13070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8827911" y="4597848"/>
              <a:ext cx="152400" cy="3806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8827911" y="4597848"/>
                <a:ext cx="15240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890000" y="4511842"/>
              <a:ext cx="28222" cy="26225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890000" y="4511842"/>
                <a:ext cx="28222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9054394" y="4582339"/>
              <a:ext cx="239183" cy="18893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9054394" y="4582339"/>
                <a:ext cx="239183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9302044" y="4559780"/>
              <a:ext cx="121356" cy="20303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9302044" y="4559780"/>
                <a:ext cx="1213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9420577" y="4498800"/>
              <a:ext cx="9878" cy="43320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9420577" y="4498800"/>
                <a:ext cx="9878" cy="43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9471377" y="4506202"/>
              <a:ext cx="79023" cy="1127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9471377" y="4506202"/>
                <a:ext cx="7902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9496777" y="4429360"/>
              <a:ext cx="36689" cy="1924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9496777" y="4429360"/>
                <a:ext cx="366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544050" y="4604017"/>
              <a:ext cx="170038" cy="21096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544050" y="4604017"/>
                <a:ext cx="170038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747955" y="4556960"/>
              <a:ext cx="265289" cy="23546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747955" y="4556960"/>
                <a:ext cx="2652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965266" y="4432884"/>
              <a:ext cx="127000" cy="3383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965266" y="4432884"/>
                <a:ext cx="1270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0149416" y="4624638"/>
              <a:ext cx="194028" cy="56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0149416" y="4624638"/>
                <a:ext cx="19402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0135834" y="4714875"/>
              <a:ext cx="272521" cy="1691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0135834" y="4714875"/>
                <a:ext cx="2725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0560755" y="4532815"/>
              <a:ext cx="270933" cy="20973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0560755" y="4532815"/>
                <a:ext cx="270933" cy="209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0814755" y="4388295"/>
              <a:ext cx="45156" cy="58037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0814755" y="4388295"/>
                <a:ext cx="45156" cy="580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0844918" y="4568240"/>
              <a:ext cx="88370" cy="20091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0844918" y="4568240"/>
                <a:ext cx="8837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1017955" y="4545680"/>
              <a:ext cx="189089" cy="16567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1017955" y="4545680"/>
                <a:ext cx="189089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1195755" y="4437114"/>
              <a:ext cx="46567" cy="41029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1195755" y="4437114"/>
                <a:ext cx="46567" cy="410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1230680" y="4652837"/>
              <a:ext cx="199320" cy="8459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1230680" y="4652837"/>
                <a:ext cx="19932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1317111" y="4536868"/>
              <a:ext cx="39511" cy="24568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1317111" y="4536868"/>
                <a:ext cx="39511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1531600" y="4525941"/>
              <a:ext cx="45155" cy="1741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1531600" y="4525941"/>
                <a:ext cx="45155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11542888" y="4562600"/>
              <a:ext cx="115712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11542888" y="4562600"/>
                <a:ext cx="1157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1599332" y="4442578"/>
              <a:ext cx="50800" cy="351254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1599332" y="4442578"/>
                <a:ext cx="50800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1633200" y="4589389"/>
              <a:ext cx="319793" cy="15368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1633200" y="4589389"/>
                <a:ext cx="319793" cy="153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9245600" y="1635542"/>
              <a:ext cx="897466" cy="9446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9245600" y="1635542"/>
                <a:ext cx="89746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4679244" y="1892153"/>
              <a:ext cx="668866" cy="57614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4679244" y="1892153"/>
                <a:ext cx="668866" cy="57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121480" y="2456134"/>
              <a:ext cx="800453" cy="57807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121480" y="2456134"/>
                <a:ext cx="800453" cy="5780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2" y="669123"/>
            <a:ext cx="10998325" cy="42672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242777" y="1223837"/>
              <a:ext cx="53623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242777" y="1223837"/>
                <a:ext cx="536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867525" y="4055018"/>
              <a:ext cx="2763484" cy="14945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867525" y="4055018"/>
                <a:ext cx="276348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754636" y="3940459"/>
              <a:ext cx="213431" cy="33169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754636" y="3940459"/>
                <a:ext cx="213431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58755" y="4179093"/>
              <a:ext cx="79022" cy="30261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58755" y="4179093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97044" y="4158473"/>
              <a:ext cx="53622" cy="44695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97044" y="4158473"/>
                <a:ext cx="53622" cy="446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361766" y="4143492"/>
              <a:ext cx="69497" cy="1448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361766" y="4143492"/>
                <a:ext cx="69497" cy="144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428088" y="4184733"/>
              <a:ext cx="120297" cy="704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428088" y="4184733"/>
                <a:ext cx="12029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519355" y="2442034"/>
              <a:ext cx="14112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519355" y="2442034"/>
                <a:ext cx="14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812844" y="1928812"/>
              <a:ext cx="3654778" cy="9644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812844" y="1928812"/>
                <a:ext cx="3654778" cy="964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6714066" y="1500187"/>
              <a:ext cx="3671711" cy="205288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6714066" y="1500187"/>
                <a:ext cx="3671711" cy="205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墨迹 14"/>
              <p14:cNvContentPartPr/>
              <p14:nvPr/>
            </p14:nvContentPartPr>
            <p14:xfrm>
              <a:off x="9093200" y="1579144"/>
              <a:ext cx="180622" cy="21431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4"/>
            </p:blipFill>
            <p:spPr>
              <a:xfrm>
                <a:off x="9093200" y="1579144"/>
                <a:ext cx="18062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墨迹 15"/>
              <p14:cNvContentPartPr/>
              <p14:nvPr/>
            </p14:nvContentPartPr>
            <p14:xfrm>
              <a:off x="9296400" y="1426870"/>
              <a:ext cx="389466" cy="33838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6"/>
            </p:blipFill>
            <p:spPr>
              <a:xfrm>
                <a:off x="9296400" y="1426870"/>
                <a:ext cx="3894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墨迹 16"/>
              <p14:cNvContentPartPr/>
              <p14:nvPr/>
            </p14:nvContentPartPr>
            <p14:xfrm>
              <a:off x="4955116" y="2641366"/>
              <a:ext cx="218017" cy="30543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8"/>
            </p:blipFill>
            <p:spPr>
              <a:xfrm>
                <a:off x="4955116" y="2641366"/>
                <a:ext cx="218017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墨迹 17"/>
              <p14:cNvContentPartPr/>
              <p14:nvPr/>
            </p14:nvContentPartPr>
            <p14:xfrm>
              <a:off x="4909961" y="2712745"/>
              <a:ext cx="203905" cy="27353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0"/>
            </p:blipFill>
            <p:spPr>
              <a:xfrm>
                <a:off x="4909961" y="2712745"/>
                <a:ext cx="203905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墨迹 18"/>
              <p14:cNvContentPartPr/>
              <p14:nvPr/>
            </p14:nvContentPartPr>
            <p14:xfrm>
              <a:off x="4577644" y="2110696"/>
              <a:ext cx="172156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2"/>
            </p:blipFill>
            <p:spPr>
              <a:xfrm>
                <a:off x="4577644" y="2110696"/>
                <a:ext cx="172156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0" name="墨迹 19"/>
              <p14:cNvContentPartPr/>
              <p14:nvPr/>
            </p14:nvContentPartPr>
            <p14:xfrm>
              <a:off x="4763911" y="2031738"/>
              <a:ext cx="206022" cy="29186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4"/>
            </p:blipFill>
            <p:spPr>
              <a:xfrm>
                <a:off x="4763911" y="2031738"/>
                <a:ext cx="20602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" name="墨迹 20"/>
              <p14:cNvContentPartPr/>
              <p14:nvPr/>
            </p14:nvContentPartPr>
            <p14:xfrm>
              <a:off x="5068711" y="2047248"/>
              <a:ext cx="143227" cy="26789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6"/>
            </p:blipFill>
            <p:spPr>
              <a:xfrm>
                <a:off x="5068711" y="2047248"/>
                <a:ext cx="14322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2" name="墨迹 21"/>
              <p14:cNvContentPartPr/>
              <p14:nvPr/>
            </p14:nvContentPartPr>
            <p14:xfrm>
              <a:off x="5226755" y="2143125"/>
              <a:ext cx="76200" cy="479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8"/>
            </p:blipFill>
            <p:spPr>
              <a:xfrm>
                <a:off x="5226755" y="2143125"/>
                <a:ext cx="762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3" name="墨迹 22"/>
              <p14:cNvContentPartPr/>
              <p14:nvPr/>
            </p14:nvContentPartPr>
            <p14:xfrm>
              <a:off x="5281788" y="1996490"/>
              <a:ext cx="275167" cy="25943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0"/>
            </p:blipFill>
            <p:spPr>
              <a:xfrm>
                <a:off x="5281788" y="1996490"/>
                <a:ext cx="2751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4" name="墨迹 23"/>
              <p14:cNvContentPartPr/>
              <p14:nvPr/>
            </p14:nvContentPartPr>
            <p14:xfrm>
              <a:off x="5441244" y="2050773"/>
              <a:ext cx="31044" cy="583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2"/>
            </p:blipFill>
            <p:spPr>
              <a:xfrm>
                <a:off x="5441244" y="2050773"/>
                <a:ext cx="31044" cy="583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5" name="墨迹 24"/>
              <p14:cNvContentPartPr/>
              <p14:nvPr/>
            </p14:nvContentPartPr>
            <p14:xfrm>
              <a:off x="5599288" y="1978337"/>
              <a:ext cx="62089" cy="27194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4"/>
            </p:blipFill>
            <p:spPr>
              <a:xfrm>
                <a:off x="5599288" y="1978337"/>
                <a:ext cx="62089" cy="271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6" name="墨迹 25"/>
              <p14:cNvContentPartPr/>
              <p14:nvPr/>
            </p14:nvContentPartPr>
            <p14:xfrm>
              <a:off x="5652558" y="1960536"/>
              <a:ext cx="116064" cy="32217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6"/>
            </p:blipFill>
            <p:spPr>
              <a:xfrm>
                <a:off x="5652558" y="1960536"/>
                <a:ext cx="116064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7" name="墨迹 26"/>
              <p14:cNvContentPartPr/>
              <p14:nvPr/>
            </p14:nvContentPartPr>
            <p14:xfrm>
              <a:off x="5794727" y="2019049"/>
              <a:ext cx="89606" cy="845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8"/>
            </p:blipFill>
            <p:spPr>
              <a:xfrm>
                <a:off x="5794727" y="2019049"/>
                <a:ext cx="8960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8" name="墨迹 27"/>
              <p14:cNvContentPartPr/>
              <p14:nvPr/>
            </p14:nvContentPartPr>
            <p14:xfrm>
              <a:off x="5720644" y="2075447"/>
              <a:ext cx="172156" cy="30172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0"/>
            </p:blipFill>
            <p:spPr>
              <a:xfrm>
                <a:off x="5720644" y="2075447"/>
                <a:ext cx="172156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9" name="墨迹 28"/>
              <p14:cNvContentPartPr/>
              <p14:nvPr/>
            </p14:nvContentPartPr>
            <p14:xfrm>
              <a:off x="5853288" y="2472172"/>
              <a:ext cx="145344" cy="32887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2"/>
            </p:blipFill>
            <p:spPr>
              <a:xfrm>
                <a:off x="5853288" y="2472172"/>
                <a:ext cx="14534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0" name="墨迹 29"/>
              <p14:cNvContentPartPr/>
              <p14:nvPr/>
            </p14:nvContentPartPr>
            <p14:xfrm>
              <a:off x="6003572" y="2528570"/>
              <a:ext cx="146755" cy="29097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4"/>
            </p:blipFill>
            <p:spPr>
              <a:xfrm>
                <a:off x="6003572" y="2528570"/>
                <a:ext cx="146755" cy="290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1" name="墨迹 30"/>
              <p14:cNvContentPartPr/>
              <p14:nvPr/>
            </p14:nvContentPartPr>
            <p14:xfrm>
              <a:off x="6124222" y="2678906"/>
              <a:ext cx="76200" cy="2537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6"/>
            </p:blipFill>
            <p:spPr>
              <a:xfrm>
                <a:off x="6124222" y="2678906"/>
                <a:ext cx="762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2" name="墨迹 31"/>
              <p14:cNvContentPartPr/>
              <p14:nvPr/>
            </p14:nvContentPartPr>
            <p14:xfrm>
              <a:off x="6231466" y="2554830"/>
              <a:ext cx="76200" cy="564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8"/>
            </p:blipFill>
            <p:spPr>
              <a:xfrm>
                <a:off x="6231466" y="2554830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3" name="墨迹 32"/>
              <p14:cNvContentPartPr/>
              <p14:nvPr/>
            </p14:nvContentPartPr>
            <p14:xfrm>
              <a:off x="6400800" y="2385636"/>
              <a:ext cx="84666" cy="8177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0"/>
            </p:blipFill>
            <p:spPr>
              <a:xfrm>
                <a:off x="6400800" y="2385636"/>
                <a:ext cx="8466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4" name="墨迹 33"/>
              <p14:cNvContentPartPr/>
              <p14:nvPr/>
            </p14:nvContentPartPr>
            <p14:xfrm>
              <a:off x="6292850" y="2475873"/>
              <a:ext cx="508705" cy="34684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2"/>
            </p:blipFill>
            <p:spPr>
              <a:xfrm>
                <a:off x="6292850" y="2475873"/>
                <a:ext cx="50870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墨迹 34"/>
              <p14:cNvContentPartPr/>
              <p14:nvPr/>
            </p14:nvContentPartPr>
            <p14:xfrm>
              <a:off x="3776133" y="2974114"/>
              <a:ext cx="246944" cy="32499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4"/>
            </p:blipFill>
            <p:spPr>
              <a:xfrm>
                <a:off x="3776133" y="2974114"/>
                <a:ext cx="246944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墨迹 35"/>
              <p14:cNvContentPartPr/>
              <p14:nvPr/>
            </p14:nvContentPartPr>
            <p14:xfrm>
              <a:off x="4052711" y="3147009"/>
              <a:ext cx="76200" cy="10151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6"/>
            </p:blipFill>
            <p:spPr>
              <a:xfrm>
                <a:off x="4052711" y="3147009"/>
                <a:ext cx="762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7" name="墨迹 36"/>
              <p14:cNvContentPartPr/>
              <p14:nvPr/>
            </p14:nvContentPartPr>
            <p14:xfrm>
              <a:off x="4041422" y="3220327"/>
              <a:ext cx="129822" cy="9023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8"/>
            </p:blipFill>
            <p:spPr>
              <a:xfrm>
                <a:off x="4041422" y="3220327"/>
                <a:ext cx="1298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8" name="墨迹 37"/>
              <p14:cNvContentPartPr/>
              <p14:nvPr/>
            </p14:nvContentPartPr>
            <p14:xfrm>
              <a:off x="4272138" y="3113170"/>
              <a:ext cx="9666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0"/>
            </p:blipFill>
            <p:spPr>
              <a:xfrm>
                <a:off x="4272138" y="3113170"/>
                <a:ext cx="9666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9" name="墨迹 38"/>
              <p14:cNvContentPartPr/>
              <p14:nvPr/>
            </p14:nvContentPartPr>
            <p14:xfrm>
              <a:off x="4261908" y="3203407"/>
              <a:ext cx="129469" cy="2256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2"/>
            </p:blipFill>
            <p:spPr>
              <a:xfrm>
                <a:off x="4261908" y="3203407"/>
                <a:ext cx="12946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0" name="墨迹 39"/>
              <p14:cNvContentPartPr/>
              <p14:nvPr/>
            </p14:nvContentPartPr>
            <p14:xfrm>
              <a:off x="4534429" y="2858146"/>
              <a:ext cx="221015" cy="440785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4"/>
            </p:blipFill>
            <p:spPr>
              <a:xfrm>
                <a:off x="4534429" y="2858146"/>
                <a:ext cx="221015" cy="44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1" name="墨迹 40"/>
              <p14:cNvContentPartPr/>
              <p14:nvPr/>
            </p14:nvContentPartPr>
            <p14:xfrm>
              <a:off x="4775200" y="2932697"/>
              <a:ext cx="197555" cy="32146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6"/>
            </p:blipFill>
            <p:spPr>
              <a:xfrm>
                <a:off x="4775200" y="2932697"/>
                <a:ext cx="19755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" name="墨迹 41"/>
              <p14:cNvContentPartPr/>
              <p14:nvPr/>
            </p14:nvContentPartPr>
            <p14:xfrm>
              <a:off x="4961466" y="3158289"/>
              <a:ext cx="98778" cy="11843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8"/>
            </p:blipFill>
            <p:spPr>
              <a:xfrm>
                <a:off x="4961466" y="3158289"/>
                <a:ext cx="9877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3" name="墨迹 42"/>
              <p14:cNvContentPartPr/>
              <p14:nvPr/>
            </p14:nvContentPartPr>
            <p14:xfrm>
              <a:off x="5734755" y="3094136"/>
              <a:ext cx="22578" cy="585835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0"/>
            </p:blipFill>
            <p:spPr>
              <a:xfrm>
                <a:off x="5734755" y="3094136"/>
                <a:ext cx="22578" cy="585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4" name="墨迹 43"/>
              <p14:cNvContentPartPr/>
              <p14:nvPr/>
            </p14:nvContentPartPr>
            <p14:xfrm>
              <a:off x="5669844" y="3052543"/>
              <a:ext cx="59266" cy="11702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2"/>
            </p:blipFill>
            <p:spPr>
              <a:xfrm>
                <a:off x="5669844" y="3052543"/>
                <a:ext cx="5926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5" name="墨迹 44"/>
              <p14:cNvContentPartPr/>
              <p14:nvPr/>
            </p14:nvContentPartPr>
            <p14:xfrm>
              <a:off x="5751688" y="3068052"/>
              <a:ext cx="101600" cy="1353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4"/>
            </p:blipFill>
            <p:spPr>
              <a:xfrm>
                <a:off x="5751688" y="3068052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6" name="墨迹 45"/>
              <p14:cNvContentPartPr/>
              <p14:nvPr/>
            </p14:nvContentPartPr>
            <p14:xfrm>
              <a:off x="5751688" y="3575634"/>
              <a:ext cx="11289" cy="2566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6"/>
            </p:blipFill>
            <p:spPr>
              <a:xfrm>
                <a:off x="5751688" y="3575634"/>
                <a:ext cx="11289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7" name="墨迹 46"/>
              <p14:cNvContentPartPr/>
              <p14:nvPr/>
            </p14:nvContentPartPr>
            <p14:xfrm>
              <a:off x="5734050" y="3756108"/>
              <a:ext cx="929216" cy="451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8"/>
            </p:blipFill>
            <p:spPr>
              <a:xfrm>
                <a:off x="5734050" y="3756108"/>
                <a:ext cx="92921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8" name="墨迹 47"/>
              <p14:cNvContentPartPr/>
              <p14:nvPr/>
            </p14:nvContentPartPr>
            <p14:xfrm>
              <a:off x="6584244" y="3654592"/>
              <a:ext cx="153282" cy="17483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0"/>
            </p:blipFill>
            <p:spPr>
              <a:xfrm>
                <a:off x="6584244" y="3654592"/>
                <a:ext cx="15328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9" name="墨迹 48"/>
              <p14:cNvContentPartPr/>
              <p14:nvPr/>
            </p14:nvContentPartPr>
            <p14:xfrm>
              <a:off x="5746044" y="3378241"/>
              <a:ext cx="5644" cy="3947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2"/>
            </p:blipFill>
            <p:spPr>
              <a:xfrm>
                <a:off x="5746044" y="3378241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0" name="墨迹 49"/>
              <p14:cNvContentPartPr/>
              <p14:nvPr/>
            </p14:nvContentPartPr>
            <p14:xfrm>
              <a:off x="5729111" y="3299284"/>
              <a:ext cx="372533" cy="18047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4"/>
            </p:blipFill>
            <p:spPr>
              <a:xfrm>
                <a:off x="5729111" y="3299284"/>
                <a:ext cx="37253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1" name="墨迹 50"/>
              <p14:cNvContentPartPr/>
              <p14:nvPr/>
            </p14:nvContentPartPr>
            <p14:xfrm>
              <a:off x="5785555" y="3465658"/>
              <a:ext cx="293512" cy="32428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6"/>
            </p:blipFill>
            <p:spPr>
              <a:xfrm>
                <a:off x="5785555" y="3465658"/>
                <a:ext cx="293512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2" name="墨迹 51"/>
              <p14:cNvContentPartPr/>
              <p14:nvPr/>
            </p14:nvContentPartPr>
            <p14:xfrm>
              <a:off x="6058781" y="3375421"/>
              <a:ext cx="587551" cy="98697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8"/>
            </p:blipFill>
            <p:spPr>
              <a:xfrm>
                <a:off x="6058781" y="3375421"/>
                <a:ext cx="58755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3" name="墨迹 52"/>
              <p14:cNvContentPartPr/>
              <p14:nvPr/>
            </p14:nvContentPartPr>
            <p14:xfrm>
              <a:off x="5751688" y="3440279"/>
              <a:ext cx="28222" cy="3947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0"/>
            </p:blipFill>
            <p:spPr>
              <a:xfrm>
                <a:off x="5751688" y="3440279"/>
                <a:ext cx="28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4" name="墨迹 53"/>
              <p14:cNvContentPartPr/>
              <p14:nvPr/>
            </p14:nvContentPartPr>
            <p14:xfrm>
              <a:off x="5741811" y="3503727"/>
              <a:ext cx="275166" cy="14240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2"/>
            </p:blipFill>
            <p:spPr>
              <a:xfrm>
                <a:off x="5741811" y="3503727"/>
                <a:ext cx="27516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5" name="墨迹 54"/>
              <p14:cNvContentPartPr/>
              <p14:nvPr/>
            </p14:nvContentPartPr>
            <p14:xfrm>
              <a:off x="5765800" y="3538976"/>
              <a:ext cx="462138" cy="1635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4"/>
            </p:blipFill>
            <p:spPr>
              <a:xfrm>
                <a:off x="5765800" y="3538976"/>
                <a:ext cx="46213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6" name="墨迹 55"/>
              <p14:cNvContentPartPr/>
              <p14:nvPr/>
            </p14:nvContentPartPr>
            <p14:xfrm>
              <a:off x="5759273" y="3644722"/>
              <a:ext cx="429860" cy="201623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6"/>
            </p:blipFill>
            <p:spPr>
              <a:xfrm>
                <a:off x="5759273" y="3644722"/>
                <a:ext cx="42986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7" name="墨迹 56"/>
              <p14:cNvContentPartPr/>
              <p14:nvPr/>
            </p14:nvContentPartPr>
            <p14:xfrm>
              <a:off x="6146800" y="3615113"/>
              <a:ext cx="443088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8"/>
            </p:blipFill>
            <p:spPr>
              <a:xfrm>
                <a:off x="6146800" y="3615113"/>
                <a:ext cx="4430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4773083" y="4201652"/>
              <a:ext cx="470605" cy="4511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4773083" y="4201652"/>
                <a:ext cx="47060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5000977" y="4164994"/>
              <a:ext cx="287867" cy="31018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5000977" y="4164994"/>
                <a:ext cx="287867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4835172" y="4175569"/>
              <a:ext cx="466372" cy="6556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4835172" y="4175569"/>
                <a:ext cx="466372" cy="6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5003623" y="4150894"/>
              <a:ext cx="279577" cy="33592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5003623" y="4150894"/>
                <a:ext cx="279577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5796844" y="4141025"/>
              <a:ext cx="118533" cy="17271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5796844" y="4141025"/>
                <a:ext cx="118533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5768622" y="4162174"/>
              <a:ext cx="155222" cy="16073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5768622" y="4162174"/>
                <a:ext cx="155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8884355" y="4754706"/>
              <a:ext cx="341489" cy="41135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8884355" y="4754706"/>
                <a:ext cx="341489" cy="411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9315273" y="4872789"/>
              <a:ext cx="216253" cy="3947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9315273" y="4872789"/>
                <a:ext cx="21625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9256536" y="4996865"/>
              <a:ext cx="299508" cy="4511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9256536" y="4996865"/>
                <a:ext cx="29950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9372600" y="4764399"/>
              <a:ext cx="112888" cy="4411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9372600" y="4764399"/>
                <a:ext cx="112888" cy="441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9770533" y="4613710"/>
              <a:ext cx="84667" cy="53472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9770533" y="4613710"/>
                <a:ext cx="8466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9780058" y="4790835"/>
              <a:ext cx="269875" cy="34702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9780058" y="4790835"/>
                <a:ext cx="269875" cy="347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2585155" y="5464263"/>
              <a:ext cx="42333" cy="60204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2585155" y="5464263"/>
                <a:ext cx="42333" cy="602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2573161" y="5663067"/>
              <a:ext cx="209550" cy="22488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2573161" y="5663067"/>
                <a:ext cx="209550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2830159" y="5673641"/>
              <a:ext cx="142522" cy="112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2830159" y="5673641"/>
                <a:ext cx="1425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2820987" y="5808996"/>
              <a:ext cx="184679" cy="1692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2820987" y="5808996"/>
                <a:ext cx="18467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3115733" y="5679281"/>
              <a:ext cx="1275644" cy="9587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3115733" y="5679281"/>
                <a:ext cx="12756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3320344" y="5174518"/>
              <a:ext cx="119944" cy="38350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3320344" y="5174518"/>
                <a:ext cx="1199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3556000" y="5115301"/>
              <a:ext cx="77611" cy="18681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3556000" y="5115301"/>
                <a:ext cx="77611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3651955" y="5199898"/>
              <a:ext cx="45156" cy="5921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3651955" y="5199898"/>
                <a:ext cx="45156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3694288" y="5064542"/>
              <a:ext cx="79905" cy="253791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3694288" y="5064542"/>
                <a:ext cx="7990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3753555" y="5087101"/>
              <a:ext cx="79022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3753555" y="508710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3857977" y="5168879"/>
              <a:ext cx="105018" cy="599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3857977" y="516887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3457222" y="5340893"/>
              <a:ext cx="451555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3457222" y="5340893"/>
                <a:ext cx="4515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3620381" y="5397291"/>
              <a:ext cx="195263" cy="2139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3620381" y="5397291"/>
                <a:ext cx="195263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3815644" y="5476248"/>
              <a:ext cx="16933" cy="18611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3815644" y="5476248"/>
                <a:ext cx="16933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3897488" y="5216817"/>
              <a:ext cx="115712" cy="35248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3897488" y="5216817"/>
                <a:ext cx="11571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4083755" y="5190556"/>
              <a:ext cx="121356" cy="24621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4083755" y="5190556"/>
                <a:ext cx="12135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4052711" y="5252594"/>
              <a:ext cx="149577" cy="16725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4052711" y="5252594"/>
                <a:ext cx="149577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4279900" y="5111071"/>
              <a:ext cx="88900" cy="30313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4279900" y="5111071"/>
                <a:ext cx="88900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4351866" y="5205537"/>
              <a:ext cx="251178" cy="394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4351866" y="5205537"/>
                <a:ext cx="2511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4441472" y="5307054"/>
              <a:ext cx="172861" cy="24815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4441472" y="5307054"/>
                <a:ext cx="17286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4628444" y="5442409"/>
              <a:ext cx="5644" cy="13817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4628444" y="5442409"/>
                <a:ext cx="56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4509911" y="4921785"/>
              <a:ext cx="5644" cy="25837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4509911" y="4921785"/>
                <a:ext cx="5644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4645377" y="5154779"/>
              <a:ext cx="135467" cy="36094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4645377" y="5154779"/>
                <a:ext cx="135467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4769555" y="4977125"/>
              <a:ext cx="158045" cy="16073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4769555" y="4977125"/>
                <a:ext cx="15804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4363155" y="5611603"/>
              <a:ext cx="767645" cy="9023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4363155" y="5611603"/>
                <a:ext cx="76764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3663244" y="5861869"/>
              <a:ext cx="77082" cy="17906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3663244" y="5861869"/>
                <a:ext cx="77082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3753555" y="5944352"/>
              <a:ext cx="56445" cy="676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3753555" y="5944352"/>
                <a:ext cx="564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3801533" y="5801594"/>
              <a:ext cx="113418" cy="300672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3801533" y="5801594"/>
                <a:ext cx="113418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3872088" y="5837195"/>
              <a:ext cx="124178" cy="5357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3872088" y="5837195"/>
                <a:ext cx="124178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3429000" y="6113546"/>
              <a:ext cx="745066" cy="5639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3429000" y="6113546"/>
                <a:ext cx="7450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3749851" y="6155844"/>
              <a:ext cx="189971" cy="23757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3749851" y="6155844"/>
                <a:ext cx="18997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4024488" y="6254541"/>
              <a:ext cx="5645" cy="163554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4024488" y="6254541"/>
                <a:ext cx="56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4241800" y="5949991"/>
              <a:ext cx="121355" cy="1973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4241800" y="5949991"/>
                <a:ext cx="1213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4214283" y="5980658"/>
              <a:ext cx="146050" cy="18646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4214283" y="5980658"/>
                <a:ext cx="146050" cy="186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4495094" y="6074067"/>
              <a:ext cx="463550" cy="1691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4495094" y="6074067"/>
                <a:ext cx="4635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4651022" y="5805471"/>
              <a:ext cx="71966" cy="15016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4651022" y="5805471"/>
                <a:ext cx="71966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4763911" y="5871034"/>
              <a:ext cx="62089" cy="7137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4763911" y="5871034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4786488" y="5760353"/>
              <a:ext cx="95956" cy="24973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4786488" y="5760353"/>
                <a:ext cx="95956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4859866" y="5758238"/>
              <a:ext cx="110067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4859866" y="5758238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4628444" y="6127645"/>
              <a:ext cx="217311" cy="23405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4628444" y="6127645"/>
                <a:ext cx="2173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4916311" y="6243261"/>
              <a:ext cx="22577" cy="12407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4916311" y="6243261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5213878" y="5510087"/>
              <a:ext cx="196322" cy="3383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5213878" y="5510087"/>
                <a:ext cx="1963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5230636" y="5639802"/>
              <a:ext cx="193675" cy="1692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5230636" y="5639802"/>
                <a:ext cx="19367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5516915" y="5539695"/>
              <a:ext cx="497240" cy="4370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5516915" y="5539695"/>
                <a:ext cx="497240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5677605" y="5641917"/>
              <a:ext cx="184150" cy="18258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5677605" y="5641917"/>
                <a:ext cx="184150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5892800" y="5690560"/>
              <a:ext cx="5644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5892800" y="5690560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5654851" y="5185798"/>
              <a:ext cx="178681" cy="21484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5654851" y="5185798"/>
                <a:ext cx="178681" cy="21484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92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577718" y="5362747"/>
              <a:ext cx="77082" cy="3500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577718" y="5362747"/>
                <a:ext cx="77082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624461" y="5340188"/>
              <a:ext cx="160161" cy="3648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7"/>
            </p:blipFill>
            <p:spPr>
              <a:xfrm>
                <a:off x="6624461" y="5340188"/>
                <a:ext cx="160161" cy="364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墨迹 3"/>
              <p14:cNvContentPartPr/>
              <p14:nvPr/>
            </p14:nvContentPartPr>
            <p14:xfrm>
              <a:off x="6824133" y="5611603"/>
              <a:ext cx="79728" cy="620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9"/>
            </p:blipFill>
            <p:spPr>
              <a:xfrm>
                <a:off x="6824133" y="5611603"/>
                <a:ext cx="7972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7222066" y="5431130"/>
              <a:ext cx="121356" cy="19545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7222066" y="5431130"/>
                <a:ext cx="121356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7286977" y="5429720"/>
              <a:ext cx="237067" cy="17412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7286977" y="5429720"/>
                <a:ext cx="237067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507111" y="5395880"/>
              <a:ext cx="28222" cy="3736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507111" y="5395880"/>
                <a:ext cx="28222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549268" y="5527182"/>
              <a:ext cx="101776" cy="957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549268" y="5527182"/>
                <a:ext cx="101776" cy="95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605888" y="5537228"/>
              <a:ext cx="31044" cy="16461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605888" y="5537228"/>
                <a:ext cx="31044" cy="164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687733" y="5452279"/>
              <a:ext cx="158044" cy="23264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687733" y="5452279"/>
                <a:ext cx="15804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383411" y="5470608"/>
              <a:ext cx="286456" cy="2065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383411" y="5470608"/>
                <a:ext cx="286456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712905" y="5538286"/>
              <a:ext cx="117828" cy="15791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712905" y="5538286"/>
                <a:ext cx="11782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580033" y="5423727"/>
              <a:ext cx="167922" cy="20479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580033" y="5423727"/>
                <a:ext cx="167922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770533" y="5407865"/>
              <a:ext cx="321734" cy="206734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770533" y="5407865"/>
                <a:ext cx="32173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10493022" y="5217169"/>
              <a:ext cx="237067" cy="22858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10493022" y="5217169"/>
                <a:ext cx="237067" cy="228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10669411" y="5306349"/>
              <a:ext cx="94544" cy="13324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10669411" y="5306349"/>
                <a:ext cx="94544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10780888" y="5258234"/>
              <a:ext cx="248356" cy="1806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10780888" y="5258234"/>
                <a:ext cx="248356" cy="18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1061700" y="5357812"/>
              <a:ext cx="138994" cy="10715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1061700" y="5357812"/>
                <a:ext cx="13899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543822" y="5654959"/>
              <a:ext cx="152400" cy="14064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543822" y="5654959"/>
                <a:ext cx="152400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656711" y="5619710"/>
              <a:ext cx="87489" cy="190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656711" y="5619710"/>
                <a:ext cx="87489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848622" y="5684921"/>
              <a:ext cx="84667" cy="13676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848622" y="5684921"/>
                <a:ext cx="84667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1017955" y="5746958"/>
              <a:ext cx="81845" cy="12407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1017955" y="5746958"/>
                <a:ext cx="8184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693400" y="5769518"/>
              <a:ext cx="101600" cy="807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693400" y="5769518"/>
                <a:ext cx="101600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1373555" y="5431130"/>
              <a:ext cx="26812" cy="18681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1373555" y="5431130"/>
                <a:ext cx="26812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1388372" y="5448049"/>
              <a:ext cx="143228" cy="16425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1388372" y="5448049"/>
                <a:ext cx="143228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1414477" y="5389888"/>
              <a:ext cx="94544" cy="26542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1414477" y="5389888"/>
                <a:ext cx="94544" cy="265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1528072" y="5481888"/>
              <a:ext cx="206728" cy="1896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1528072" y="5481888"/>
                <a:ext cx="206728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1699345" y="5442409"/>
              <a:ext cx="236714" cy="4318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1699345" y="5442409"/>
                <a:ext cx="236714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1675180" y="5529473"/>
              <a:ext cx="127176" cy="1046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1675180" y="5529473"/>
                <a:ext cx="127176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1802532" y="5329613"/>
              <a:ext cx="166512" cy="43426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1802532" y="5329613"/>
                <a:ext cx="16651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1926711" y="5309345"/>
              <a:ext cx="31044" cy="5692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1926711" y="5309345"/>
                <a:ext cx="31044" cy="569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681383" y="5903110"/>
              <a:ext cx="336550" cy="38386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681383" y="5903110"/>
                <a:ext cx="336550" cy="383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012288" y="5890774"/>
              <a:ext cx="25400" cy="14663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012288" y="5890774"/>
                <a:ext cx="254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039628" y="5862045"/>
              <a:ext cx="50977" cy="214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039628" y="5862045"/>
                <a:ext cx="50977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077200" y="5918091"/>
              <a:ext cx="129822" cy="12777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077200" y="5918091"/>
                <a:ext cx="1298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207022" y="5978190"/>
              <a:ext cx="163688" cy="12971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207022" y="5978190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016044" y="5563665"/>
              <a:ext cx="45156" cy="563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016044" y="5563665"/>
                <a:ext cx="45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6985000" y="5668001"/>
              <a:ext cx="47977" cy="338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6985000" y="5668001"/>
                <a:ext cx="47977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634" y="433371"/>
            <a:ext cx="8191522" cy="5823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9093200" y="635711"/>
              <a:ext cx="33866" cy="2610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9093200" y="635711"/>
                <a:ext cx="33866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098844" y="764193"/>
              <a:ext cx="64911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098844" y="764193"/>
                <a:ext cx="649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9104488" y="769833"/>
              <a:ext cx="115712" cy="5357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9104488" y="769833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180688" y="596232"/>
              <a:ext cx="47978" cy="48097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180688" y="596232"/>
                <a:ext cx="47978" cy="48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228666" y="755733"/>
              <a:ext cx="73378" cy="18611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228666" y="755733"/>
                <a:ext cx="733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9389533" y="614738"/>
              <a:ext cx="76200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9389533" y="614738"/>
                <a:ext cx="762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9386711" y="670431"/>
              <a:ext cx="11289" cy="23475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9386711" y="670431"/>
                <a:ext cx="11289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516533" y="642937"/>
              <a:ext cx="101600" cy="23969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516533" y="642937"/>
                <a:ext cx="101600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626071" y="733174"/>
              <a:ext cx="96484" cy="12971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626071" y="733174"/>
                <a:ext cx="9648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9657644" y="775472"/>
              <a:ext cx="39511" cy="3101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9657644" y="775472"/>
                <a:ext cx="39511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815688" y="738814"/>
              <a:ext cx="191912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815688" y="738814"/>
                <a:ext cx="1919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894711" y="651925"/>
              <a:ext cx="62089" cy="2617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894711" y="651925"/>
                <a:ext cx="62089" cy="261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124369" y="638707"/>
              <a:ext cx="213431" cy="2069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124369" y="638707"/>
                <a:ext cx="213431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10318044" y="687350"/>
              <a:ext cx="409223" cy="16214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10318044" y="687350"/>
                <a:ext cx="409223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10682111" y="651397"/>
              <a:ext cx="47977" cy="3355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10682111" y="651397"/>
                <a:ext cx="47977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10797822" y="767013"/>
              <a:ext cx="180623" cy="1691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10797822" y="767013"/>
                <a:ext cx="1806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10777361" y="829051"/>
              <a:ext cx="209550" cy="253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10777361" y="829051"/>
                <a:ext cx="2095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1053938" y="673956"/>
              <a:ext cx="105127" cy="17906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1053938" y="673956"/>
                <a:ext cx="10512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11147777" y="596409"/>
              <a:ext cx="174977" cy="2291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11147777" y="596409"/>
                <a:ext cx="174977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1271955" y="701274"/>
              <a:ext cx="174977" cy="144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1271955" y="701274"/>
                <a:ext cx="17497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1435644" y="682416"/>
              <a:ext cx="56444" cy="15509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1435644" y="682416"/>
                <a:ext cx="5644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1441288" y="758553"/>
              <a:ext cx="104423" cy="4229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1441288" y="758553"/>
                <a:ext cx="10442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1534422" y="642937"/>
              <a:ext cx="42333" cy="16355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1534422" y="642937"/>
                <a:ext cx="423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1571111" y="755733"/>
              <a:ext cx="112889" cy="8107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1571111" y="755733"/>
                <a:ext cx="112889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1712222" y="637297"/>
              <a:ext cx="95956" cy="14099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1712222" y="637297"/>
                <a:ext cx="959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1695288" y="688760"/>
              <a:ext cx="33867" cy="20514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1695288" y="688760"/>
                <a:ext cx="33867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1810118" y="630071"/>
              <a:ext cx="77082" cy="17853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1810118" y="630071"/>
                <a:ext cx="7708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883495" y="704975"/>
              <a:ext cx="156105" cy="14099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883495" y="704975"/>
                <a:ext cx="15610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1898488" y="723833"/>
              <a:ext cx="124177" cy="29979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1898488" y="723833"/>
                <a:ext cx="124177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1554177" y="451184"/>
              <a:ext cx="155223" cy="8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1554177" y="451184"/>
                <a:ext cx="15522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1610622" y="377866"/>
              <a:ext cx="28223" cy="18611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1610622" y="377866"/>
                <a:ext cx="2822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1763022" y="406065"/>
              <a:ext cx="45156" cy="1325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1763022" y="406065"/>
                <a:ext cx="4515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1785600" y="456824"/>
              <a:ext cx="53622" cy="1691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1785600" y="456824"/>
                <a:ext cx="53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1844867" y="382096"/>
              <a:ext cx="31044" cy="17060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1844867" y="382096"/>
                <a:ext cx="31044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1898488" y="473743"/>
              <a:ext cx="214489" cy="8459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1898488" y="473743"/>
                <a:ext cx="2144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239955" y="1342272"/>
              <a:ext cx="28222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239955" y="1342272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239955" y="1252036"/>
              <a:ext cx="143934" cy="15650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239955" y="1252036"/>
                <a:ext cx="143934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420577" y="1285875"/>
              <a:ext cx="73378" cy="10927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420577" y="1285875"/>
                <a:ext cx="7337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508066" y="1257676"/>
              <a:ext cx="104422" cy="14663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508066" y="1257676"/>
                <a:ext cx="10442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9510888" y="1274595"/>
              <a:ext cx="81844" cy="109976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9510888" y="1274595"/>
                <a:ext cx="8184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9674577" y="1268955"/>
              <a:ext cx="56445" cy="9940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9674577" y="1268955"/>
                <a:ext cx="56445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9742311" y="1325353"/>
              <a:ext cx="62089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9742311" y="1325353"/>
                <a:ext cx="620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9849555" y="1201277"/>
              <a:ext cx="50800" cy="391967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9849555" y="1201277"/>
                <a:ext cx="50800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295466" y="1297154"/>
              <a:ext cx="196145" cy="13905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295466" y="1297154"/>
                <a:ext cx="196145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10518422" y="1308434"/>
              <a:ext cx="110067" cy="11561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10518422" y="1308434"/>
                <a:ext cx="1100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10521244" y="1327292"/>
              <a:ext cx="84667" cy="10239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10521244" y="1327292"/>
                <a:ext cx="84667" cy="102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10651067" y="1336633"/>
              <a:ext cx="45155" cy="8812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10651067" y="1336633"/>
                <a:ext cx="45155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10713155" y="1387391"/>
              <a:ext cx="28223" cy="140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10713155" y="1387391"/>
                <a:ext cx="282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10755488" y="1228067"/>
              <a:ext cx="53623" cy="35107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10755488" y="1228067"/>
                <a:ext cx="53623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11242322" y="1302794"/>
              <a:ext cx="159456" cy="1297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11242322" y="1302794"/>
                <a:ext cx="1594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11407422" y="1359192"/>
              <a:ext cx="112889" cy="9587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11407422" y="1359192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11407422" y="1370472"/>
              <a:ext cx="62089" cy="8177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11407422" y="1370472"/>
                <a:ext cx="620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1525955" y="1381751"/>
              <a:ext cx="45156" cy="6274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1525955" y="1381751"/>
                <a:ext cx="45156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1576755" y="1415590"/>
              <a:ext cx="25400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1576755" y="1415590"/>
                <a:ext cx="25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1604977" y="1278472"/>
              <a:ext cx="73377" cy="3542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1604977" y="1278472"/>
                <a:ext cx="73377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16522" y="2024689"/>
              <a:ext cx="176388" cy="20673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16522" y="2024689"/>
                <a:ext cx="17638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189030" y="1957011"/>
              <a:ext cx="232481" cy="32992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189030" y="1957011"/>
                <a:ext cx="232481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794044" y="2032620"/>
              <a:ext cx="39511" cy="200741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794044" y="2032620"/>
                <a:ext cx="39511" cy="200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805333" y="2092366"/>
              <a:ext cx="98778" cy="6203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805333" y="2092366"/>
                <a:ext cx="987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878711" y="1960888"/>
              <a:ext cx="50800" cy="44730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878711" y="1960888"/>
                <a:ext cx="50800" cy="447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935155" y="2092366"/>
              <a:ext cx="65617" cy="20585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935155" y="2092366"/>
                <a:ext cx="6561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5500511" y="149102"/>
              <a:ext cx="440266" cy="47409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5500511" y="149102"/>
                <a:ext cx="440266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5760155" y="291859"/>
              <a:ext cx="138289" cy="22700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5760155" y="291859"/>
                <a:ext cx="138289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5746044" y="94466"/>
              <a:ext cx="146756" cy="10856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5746044" y="94466"/>
                <a:ext cx="146756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6007981" y="140995"/>
              <a:ext cx="133174" cy="35530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6007981" y="140995"/>
                <a:ext cx="133174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6008511" y="255729"/>
              <a:ext cx="149578" cy="19968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6008511" y="255729"/>
                <a:ext cx="149578" cy="199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5994400" y="323407"/>
              <a:ext cx="197555" cy="16725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5994400" y="323407"/>
                <a:ext cx="197555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6121400" y="50758"/>
              <a:ext cx="239888" cy="55834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6121400" y="50758"/>
                <a:ext cx="239888" cy="558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6208888" y="321468"/>
              <a:ext cx="366889" cy="195983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6208888" y="321468"/>
                <a:ext cx="3668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120466" y="132535"/>
              <a:ext cx="8466" cy="846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120466" y="132535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5023555" y="278465"/>
              <a:ext cx="268817" cy="29996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5023555" y="278465"/>
                <a:ext cx="268817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5130800" y="366587"/>
              <a:ext cx="42333" cy="2171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5130800" y="366587"/>
                <a:ext cx="42333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196666" y="84597"/>
              <a:ext cx="22578" cy="1409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196666" y="84597"/>
                <a:ext cx="2257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7097359" y="191753"/>
              <a:ext cx="209374" cy="14452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7097359" y="191753"/>
                <a:ext cx="209374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6982177" y="92704"/>
              <a:ext cx="409575" cy="41241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6982177" y="92704"/>
                <a:ext cx="409575" cy="412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567083" y="80367"/>
              <a:ext cx="107421" cy="7190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567083" y="80367"/>
                <a:ext cx="107421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7466894" y="207438"/>
              <a:ext cx="339372" cy="319883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7466894" y="207438"/>
                <a:ext cx="339372" cy="319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7746118" y="156152"/>
              <a:ext cx="204082" cy="33768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7746118" y="156152"/>
                <a:ext cx="20408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972777" y="47233"/>
              <a:ext cx="200378" cy="70568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972777" y="47233"/>
                <a:ext cx="200378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930444" y="236871"/>
              <a:ext cx="279400" cy="1071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930444" y="236871"/>
                <a:ext cx="279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8048977" y="185761"/>
              <a:ext cx="195439" cy="35284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8048977" y="185761"/>
                <a:ext cx="195439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8156222" y="468103"/>
              <a:ext cx="237066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8156222" y="468103"/>
                <a:ext cx="237066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9093200" y="2004068"/>
              <a:ext cx="79022" cy="30261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9093200" y="2004068"/>
                <a:ext cx="79022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9228666" y="2019049"/>
              <a:ext cx="105304" cy="22858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9228666" y="2019049"/>
                <a:ext cx="105304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9345788" y="2092366"/>
              <a:ext cx="150989" cy="15016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9345788" y="2092366"/>
                <a:ext cx="150989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9414933" y="2100297"/>
              <a:ext cx="39511" cy="30507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9414933" y="2100297"/>
                <a:ext cx="39511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9677223" y="2120565"/>
              <a:ext cx="443266" cy="11843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9677223" y="2120565"/>
                <a:ext cx="44326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155061" y="2058527"/>
              <a:ext cx="140406" cy="17994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155061" y="2058527"/>
                <a:ext cx="140406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255955" y="2072627"/>
              <a:ext cx="121356" cy="151217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255955" y="2072627"/>
                <a:ext cx="12135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354027" y="2073332"/>
              <a:ext cx="282928" cy="1580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354027" y="2073332"/>
                <a:ext cx="282928" cy="158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0625667" y="2001424"/>
              <a:ext cx="53622" cy="285515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0625667" y="2001424"/>
                <a:ext cx="536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0660944" y="2083378"/>
              <a:ext cx="108656" cy="155623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0660944" y="2083378"/>
                <a:ext cx="10865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0792177" y="1981509"/>
              <a:ext cx="107244" cy="18593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0792177" y="1981509"/>
                <a:ext cx="107244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0780888" y="2056413"/>
              <a:ext cx="26282" cy="24744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0780888" y="2056413"/>
                <a:ext cx="26282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0950222" y="2007769"/>
              <a:ext cx="101600" cy="17765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0950222" y="2007769"/>
                <a:ext cx="1016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074400" y="2081087"/>
              <a:ext cx="121355" cy="14099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074400" y="2081087"/>
                <a:ext cx="12135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091332" y="2058527"/>
              <a:ext cx="112889" cy="26789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091332" y="2058527"/>
                <a:ext cx="1128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5384800" y="3628331"/>
              <a:ext cx="28222" cy="34208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5384800" y="3628331"/>
                <a:ext cx="28222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5661377" y="3350042"/>
              <a:ext cx="11289" cy="65421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5661377" y="3350042"/>
                <a:ext cx="11289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5932311" y="2970765"/>
              <a:ext cx="11289" cy="101939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5932311" y="2970765"/>
                <a:ext cx="11289" cy="1019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9626600" y="2508478"/>
              <a:ext cx="36688" cy="1760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9626600" y="2508478"/>
                <a:ext cx="36688" cy="176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9872133" y="2475873"/>
              <a:ext cx="88371" cy="9305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9872133" y="2475873"/>
                <a:ext cx="8837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9862784" y="2584439"/>
              <a:ext cx="85549" cy="5780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9862784" y="2584439"/>
                <a:ext cx="85549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10120488" y="2418065"/>
              <a:ext cx="28222" cy="45541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10120488" y="2418065"/>
                <a:ext cx="28222" cy="455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8105422" y="3138374"/>
              <a:ext cx="118533" cy="39778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8105422" y="3138374"/>
                <a:ext cx="118533" cy="397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8244769" y="3244296"/>
              <a:ext cx="247297" cy="28992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8244769" y="3244296"/>
                <a:ext cx="247297" cy="289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9083851" y="3258219"/>
              <a:ext cx="88371" cy="16514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9083851" y="3258219"/>
                <a:ext cx="88371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9149644" y="3253461"/>
              <a:ext cx="152400" cy="15456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9149644" y="3253461"/>
                <a:ext cx="152400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9268177" y="3242886"/>
              <a:ext cx="355600" cy="18329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9268177" y="3242886"/>
                <a:ext cx="3556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9606844" y="3190894"/>
              <a:ext cx="28222" cy="26630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9606844" y="3190894"/>
                <a:ext cx="28222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9650588" y="3282365"/>
              <a:ext cx="97367" cy="127776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9650588" y="3282365"/>
                <a:ext cx="97367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9810044" y="3170979"/>
              <a:ext cx="79022" cy="16919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9810044" y="3170979"/>
                <a:ext cx="7902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9793111" y="3247116"/>
              <a:ext cx="22578" cy="212902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9793111" y="3247116"/>
                <a:ext cx="22578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9928577" y="3188779"/>
              <a:ext cx="95956" cy="18523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9928577" y="3188779"/>
                <a:ext cx="95956" cy="185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0047111" y="3265445"/>
              <a:ext cx="121356" cy="11843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0047111" y="3265445"/>
                <a:ext cx="1213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10083800" y="3278135"/>
              <a:ext cx="81844" cy="30032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10083800" y="3278135"/>
                <a:ext cx="81844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8140700" y="4040918"/>
              <a:ext cx="213077" cy="23828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8140700" y="4040918"/>
                <a:ext cx="213077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8658577" y="4133975"/>
              <a:ext cx="11289" cy="845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8658577" y="4133975"/>
                <a:ext cx="1128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8644466" y="4179093"/>
              <a:ext cx="25400" cy="197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8644466" y="4179093"/>
                <a:ext cx="25400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9247540" y="3989455"/>
              <a:ext cx="82726" cy="183999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9247540" y="3989455"/>
                <a:ext cx="8272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9302044" y="3976060"/>
              <a:ext cx="152400" cy="19510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9302044" y="3976060"/>
                <a:ext cx="152400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9445977" y="3951915"/>
              <a:ext cx="310445" cy="20179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9445977" y="3951915"/>
                <a:ext cx="310445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9764888" y="3888643"/>
              <a:ext cx="33867" cy="27071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9764888" y="3888643"/>
                <a:ext cx="33867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9815688" y="3998620"/>
              <a:ext cx="87489" cy="118435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9815688" y="3998620"/>
                <a:ext cx="87489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9945511" y="3892873"/>
              <a:ext cx="90311" cy="26084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9945511" y="3892873"/>
                <a:ext cx="9031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10060869" y="3902743"/>
              <a:ext cx="116063" cy="20602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10060869" y="3902743"/>
                <a:ext cx="116063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10182577" y="3998620"/>
              <a:ext cx="110067" cy="11843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10182577" y="3998620"/>
                <a:ext cx="110067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10182577" y="3990160"/>
              <a:ext cx="118534" cy="31864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10182577" y="3990160"/>
                <a:ext cx="11853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10419644" y="3983639"/>
              <a:ext cx="304800" cy="6996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10419644" y="3983639"/>
                <a:ext cx="304800" cy="69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10799938" y="3908383"/>
              <a:ext cx="105127" cy="18047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10799938" y="3908383"/>
                <a:ext cx="10512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10871200" y="3856215"/>
              <a:ext cx="162277" cy="18399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10871200" y="3856215"/>
                <a:ext cx="16227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11036829" y="3887234"/>
              <a:ext cx="158926" cy="142404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11036829" y="3887234"/>
                <a:ext cx="158926" cy="142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11186582" y="3919662"/>
              <a:ext cx="161573" cy="11279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11186582" y="3919662"/>
                <a:ext cx="16157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11356622" y="3832245"/>
              <a:ext cx="90312" cy="12672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11356622" y="3832245"/>
                <a:ext cx="90312" cy="126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11438467" y="3813916"/>
              <a:ext cx="31044" cy="218542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11438467" y="3813916"/>
                <a:ext cx="31044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11531600" y="3750468"/>
              <a:ext cx="111477" cy="276351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11531600" y="3750468"/>
                <a:ext cx="111477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11646957" y="3780606"/>
              <a:ext cx="130881" cy="19845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11646957" y="3780606"/>
                <a:ext cx="130881" cy="1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11779955" y="3887762"/>
              <a:ext cx="107245" cy="11508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11779955" y="3887762"/>
                <a:ext cx="107245" cy="115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11799711" y="3865203"/>
              <a:ext cx="93133" cy="333630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11799711" y="3865203"/>
                <a:ext cx="93133" cy="333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10526888" y="4358333"/>
              <a:ext cx="16933" cy="17042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10526888" y="4358333"/>
                <a:ext cx="16933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10662355" y="4353927"/>
              <a:ext cx="84667" cy="704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10662355" y="4353927"/>
                <a:ext cx="84667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0654594" y="4449804"/>
              <a:ext cx="115006" cy="4229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0654594" y="4449804"/>
                <a:ext cx="11500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0922000" y="4233729"/>
              <a:ext cx="11288" cy="4529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0922000" y="4233729"/>
                <a:ext cx="11288" cy="452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8247944" y="4771625"/>
              <a:ext cx="179211" cy="31265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8247944" y="4771625"/>
                <a:ext cx="179211" cy="312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8923866" y="4946106"/>
              <a:ext cx="31044" cy="310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8923866" y="4946106"/>
                <a:ext cx="310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8914871" y="5013784"/>
              <a:ext cx="54151" cy="366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8914871" y="5013784"/>
                <a:ext cx="5415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9294636" y="4874728"/>
              <a:ext cx="103364" cy="20743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9294636" y="4874728"/>
                <a:ext cx="103364" cy="207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9386711" y="4884069"/>
              <a:ext cx="129822" cy="15720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9386711" y="4884069"/>
                <a:ext cx="129822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9493955" y="4895348"/>
              <a:ext cx="141112" cy="146635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9493955" y="4895348"/>
                <a:ext cx="14111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9666111" y="4850230"/>
              <a:ext cx="36689" cy="18047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9666111" y="4850230"/>
                <a:ext cx="36689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9680222" y="4936237"/>
              <a:ext cx="84666" cy="3806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9680222" y="4936237"/>
                <a:ext cx="84666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9750777" y="4819211"/>
              <a:ext cx="42334" cy="28481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9750777" y="4819211"/>
                <a:ext cx="4233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9589911" y="4968666"/>
              <a:ext cx="90311" cy="10521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9589911" y="4968666"/>
                <a:ext cx="903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9860844" y="4850230"/>
              <a:ext cx="95956" cy="26789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9860844" y="4850230"/>
                <a:ext cx="95956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9979377" y="4835249"/>
              <a:ext cx="101600" cy="21008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9979377" y="4835249"/>
                <a:ext cx="10160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10103555" y="4923547"/>
              <a:ext cx="104422" cy="14663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10103555" y="4923547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10075333" y="4925486"/>
              <a:ext cx="135467" cy="36746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10075333" y="4925486"/>
                <a:ext cx="135467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7046383" y="2564347"/>
              <a:ext cx="43039" cy="740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7046383" y="2564347"/>
                <a:ext cx="43039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807155" y="1742699"/>
              <a:ext cx="39511" cy="93232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807155" y="1742699"/>
                <a:ext cx="39511" cy="932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713140" y="1688768"/>
              <a:ext cx="105304" cy="170251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713140" y="1688768"/>
                <a:ext cx="105304" cy="170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807155" y="1697580"/>
              <a:ext cx="135467" cy="14099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807155" y="1697580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857955" y="2583029"/>
              <a:ext cx="5645" cy="17483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857955" y="2583029"/>
                <a:ext cx="56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827969" y="2697235"/>
              <a:ext cx="1613253" cy="9446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827969" y="2697235"/>
                <a:ext cx="1613253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2319866" y="2577389"/>
              <a:ext cx="183974" cy="219953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2319866" y="2577389"/>
                <a:ext cx="183974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874888" y="2396916"/>
              <a:ext cx="361245" cy="386326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874888" y="2396916"/>
                <a:ext cx="361245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869244" y="2346157"/>
              <a:ext cx="726722" cy="44272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869244" y="2346157"/>
                <a:ext cx="726722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1255359" y="2317958"/>
              <a:ext cx="686329" cy="42298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1255359" y="2317958"/>
                <a:ext cx="686329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1907822" y="2323598"/>
              <a:ext cx="290689" cy="28481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1907822" y="2323598"/>
                <a:ext cx="2906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1825977" y="2323598"/>
              <a:ext cx="476956" cy="38914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1825977" y="2323598"/>
                <a:ext cx="476956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2040466" y="2427935"/>
              <a:ext cx="105018" cy="599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2040466" y="242793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999066" y="2433574"/>
              <a:ext cx="16934" cy="9587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999066" y="2433574"/>
                <a:ext cx="169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993422" y="2455252"/>
              <a:ext cx="31044" cy="294151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993422" y="2455252"/>
                <a:ext cx="31044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1444977" y="2504072"/>
              <a:ext cx="25400" cy="245331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1444977" y="2504072"/>
                <a:ext cx="25400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2045229" y="2453314"/>
              <a:ext cx="9348" cy="16355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2045229" y="2453314"/>
                <a:ext cx="934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2054577" y="2667626"/>
              <a:ext cx="5645" cy="2819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2054577" y="2667626"/>
                <a:ext cx="56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5286022" y="4071937"/>
              <a:ext cx="105017" cy="5995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2"/>
            </p:blipFill>
            <p:spPr>
              <a:xfrm>
                <a:off x="5286022" y="4071937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7212894" y="3087791"/>
              <a:ext cx="23283" cy="1410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7212894" y="3087791"/>
                <a:ext cx="232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3611738" y="2712745"/>
              <a:ext cx="1303162" cy="112373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3611738" y="2712745"/>
                <a:ext cx="1303162" cy="112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4820355" y="3609473"/>
              <a:ext cx="2822" cy="1410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4820355" y="3609473"/>
                <a:ext cx="28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4701822" y="3406440"/>
              <a:ext cx="230011" cy="521682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4701822" y="3406440"/>
                <a:ext cx="230011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2876550" y="2391276"/>
              <a:ext cx="38805" cy="183293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2876550" y="2391276"/>
                <a:ext cx="38805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2906888" y="2447674"/>
              <a:ext cx="73378" cy="7895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2906888" y="2447674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2963333" y="2355851"/>
              <a:ext cx="70555" cy="34279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2963333" y="2355851"/>
                <a:ext cx="70555" cy="342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3014133" y="2458953"/>
              <a:ext cx="67733" cy="16919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3014133" y="2458953"/>
                <a:ext cx="67733" cy="169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3070577" y="2329238"/>
              <a:ext cx="95956" cy="330810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3070577" y="2329238"/>
                <a:ext cx="95956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3222977" y="2301039"/>
              <a:ext cx="79023" cy="206205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3222977" y="2301039"/>
                <a:ext cx="79023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3302000" y="2347567"/>
              <a:ext cx="141111" cy="41593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3302000" y="2347567"/>
                <a:ext cx="141111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7310966" y="1669381"/>
              <a:ext cx="26811" cy="3383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7310966" y="1669381"/>
                <a:ext cx="268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4167893" y="3507957"/>
              <a:ext cx="243240" cy="191753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4167893" y="3507957"/>
                <a:ext cx="24324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4425244" y="3426180"/>
              <a:ext cx="53622" cy="6485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4425244" y="3426180"/>
                <a:ext cx="5362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4521200" y="2989095"/>
              <a:ext cx="254000" cy="383506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4521200" y="2989095"/>
                <a:ext cx="2540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4635500" y="2202342"/>
              <a:ext cx="171626" cy="356718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4635500" y="2202342"/>
                <a:ext cx="171626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4641144" y="2185423"/>
              <a:ext cx="173567" cy="59499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4641144" y="2185423"/>
                <a:ext cx="173567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4178829" y="2876299"/>
              <a:ext cx="630237" cy="89249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4178829" y="2876299"/>
                <a:ext cx="630237" cy="892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6474177" y="3626393"/>
              <a:ext cx="105018" cy="5995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42"/>
            </p:blipFill>
            <p:spPr>
              <a:xfrm>
                <a:off x="6474177" y="362639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8" name="墨迹 197"/>
              <p14:cNvContentPartPr/>
              <p14:nvPr/>
            </p14:nvContentPartPr>
            <p14:xfrm>
              <a:off x="4676422" y="3812506"/>
              <a:ext cx="8466" cy="8460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2"/>
            </p:blipFill>
            <p:spPr>
              <a:xfrm>
                <a:off x="4676422" y="38125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9" name="墨迹 198"/>
              <p14:cNvContentPartPr/>
              <p14:nvPr/>
            </p14:nvContentPartPr>
            <p14:xfrm>
              <a:off x="4162777" y="2348449"/>
              <a:ext cx="685800" cy="1590248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4"/>
            </p:blipFill>
            <p:spPr>
              <a:xfrm>
                <a:off x="4162777" y="2348449"/>
                <a:ext cx="685800" cy="1590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0" name="墨迹 199"/>
              <p14:cNvContentPartPr/>
              <p14:nvPr/>
            </p14:nvContentPartPr>
            <p14:xfrm>
              <a:off x="3730977" y="1937272"/>
              <a:ext cx="11289" cy="1550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6"/>
            </p:blipFill>
            <p:spPr>
              <a:xfrm>
                <a:off x="3730977" y="1937272"/>
                <a:ext cx="11289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1" name="墨迹 200"/>
              <p14:cNvContentPartPr/>
              <p14:nvPr/>
            </p14:nvContentPartPr>
            <p14:xfrm>
              <a:off x="3730977" y="1985210"/>
              <a:ext cx="81845" cy="6203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8"/>
            </p:blipFill>
            <p:spPr>
              <a:xfrm>
                <a:off x="3730977" y="1985210"/>
                <a:ext cx="818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2" name="墨迹 201"/>
              <p14:cNvContentPartPr/>
              <p14:nvPr/>
            </p14:nvContentPartPr>
            <p14:xfrm>
              <a:off x="3815644" y="1841395"/>
              <a:ext cx="25400" cy="341208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0"/>
            </p:blipFill>
            <p:spPr>
              <a:xfrm>
                <a:off x="3815644" y="1841395"/>
                <a:ext cx="254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3" name="墨迹 202"/>
              <p14:cNvContentPartPr/>
              <p14:nvPr/>
            </p14:nvContentPartPr>
            <p14:xfrm>
              <a:off x="3889022" y="1968291"/>
              <a:ext cx="79022" cy="8459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2"/>
            </p:blipFill>
            <p:spPr>
              <a:xfrm>
                <a:off x="3889022" y="1968291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4" name="墨迹 203"/>
              <p14:cNvContentPartPr/>
              <p14:nvPr/>
            </p14:nvContentPartPr>
            <p14:xfrm>
              <a:off x="3956755" y="1804736"/>
              <a:ext cx="84667" cy="267891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4"/>
            </p:blipFill>
            <p:spPr>
              <a:xfrm>
                <a:off x="3956755" y="1804736"/>
                <a:ext cx="84667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5" name="墨迹 204"/>
              <p14:cNvContentPartPr/>
              <p14:nvPr/>
            </p14:nvContentPartPr>
            <p14:xfrm>
              <a:off x="4075288" y="1793457"/>
              <a:ext cx="67734" cy="21237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6"/>
            </p:blipFill>
            <p:spPr>
              <a:xfrm>
                <a:off x="4075288" y="1793457"/>
                <a:ext cx="6773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6" name="墨迹 205"/>
              <p14:cNvContentPartPr/>
              <p14:nvPr/>
            </p14:nvContentPartPr>
            <p14:xfrm>
              <a:off x="4154311" y="1872414"/>
              <a:ext cx="107244" cy="12971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8"/>
            </p:blipFill>
            <p:spPr>
              <a:xfrm>
                <a:off x="4154311" y="1872414"/>
                <a:ext cx="1072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7" name="墨迹 206"/>
              <p14:cNvContentPartPr/>
              <p14:nvPr/>
            </p14:nvContentPartPr>
            <p14:xfrm>
              <a:off x="4210755" y="1902728"/>
              <a:ext cx="28222" cy="257316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0"/>
            </p:blipFill>
            <p:spPr>
              <a:xfrm>
                <a:off x="4210755" y="1902728"/>
                <a:ext cx="28222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8" name="墨迹 207"/>
              <p14:cNvContentPartPr/>
              <p14:nvPr/>
            </p14:nvContentPartPr>
            <p14:xfrm>
              <a:off x="4188177" y="1627083"/>
              <a:ext cx="98778" cy="6485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2"/>
            </p:blipFill>
            <p:spPr>
              <a:xfrm>
                <a:off x="4188177" y="1627083"/>
                <a:ext cx="98778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9" name="墨迹 208"/>
              <p14:cNvContentPartPr/>
              <p14:nvPr/>
            </p14:nvContentPartPr>
            <p14:xfrm>
              <a:off x="7304969" y="1885632"/>
              <a:ext cx="89253" cy="3754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4"/>
            </p:blipFill>
            <p:spPr>
              <a:xfrm>
                <a:off x="7304969" y="1885632"/>
                <a:ext cx="8925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0" name="墨迹 209"/>
              <p14:cNvContentPartPr/>
              <p14:nvPr/>
            </p14:nvContentPartPr>
            <p14:xfrm>
              <a:off x="3663244" y="2075447"/>
              <a:ext cx="1216378" cy="1184358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6"/>
            </p:blipFill>
            <p:spPr>
              <a:xfrm>
                <a:off x="3663244" y="2075447"/>
                <a:ext cx="1216378" cy="118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1" name="墨迹 210"/>
              <p14:cNvContentPartPr/>
              <p14:nvPr/>
            </p14:nvContentPartPr>
            <p14:xfrm>
              <a:off x="4837288" y="1979570"/>
              <a:ext cx="67734" cy="242512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8"/>
            </p:blipFill>
            <p:spPr>
              <a:xfrm>
                <a:off x="4837288" y="1979570"/>
                <a:ext cx="67734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2" name="墨迹 211"/>
              <p14:cNvContentPartPr/>
              <p14:nvPr/>
            </p14:nvContentPartPr>
            <p14:xfrm>
              <a:off x="4652962" y="1646822"/>
              <a:ext cx="109008" cy="30825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0"/>
            </p:blipFill>
            <p:spPr>
              <a:xfrm>
                <a:off x="4652962" y="1646822"/>
                <a:ext cx="109008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3" name="墨迹 212"/>
              <p14:cNvContentPartPr/>
              <p14:nvPr/>
            </p14:nvContentPartPr>
            <p14:xfrm>
              <a:off x="4797777" y="1592362"/>
              <a:ext cx="67734" cy="21977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2"/>
            </p:blipFill>
            <p:spPr>
              <a:xfrm>
                <a:off x="4797777" y="1592362"/>
                <a:ext cx="67734" cy="219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4" name="墨迹 213"/>
              <p14:cNvContentPartPr/>
              <p14:nvPr/>
            </p14:nvContentPartPr>
            <p14:xfrm>
              <a:off x="4888088" y="1663741"/>
              <a:ext cx="104423" cy="95877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4"/>
            </p:blipFill>
            <p:spPr>
              <a:xfrm>
                <a:off x="4888088" y="1663741"/>
                <a:ext cx="10442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5" name="墨迹 214"/>
              <p14:cNvContentPartPr/>
              <p14:nvPr/>
            </p14:nvContentPartPr>
            <p14:xfrm>
              <a:off x="4927600" y="1652462"/>
              <a:ext cx="45155" cy="363767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6"/>
            </p:blipFill>
            <p:spPr>
              <a:xfrm>
                <a:off x="4927600" y="1652462"/>
                <a:ext cx="45155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6" name="墨迹 215"/>
              <p14:cNvContentPartPr/>
              <p14:nvPr/>
            </p14:nvContentPartPr>
            <p14:xfrm>
              <a:off x="4927600" y="1471988"/>
              <a:ext cx="87488" cy="245331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8"/>
            </p:blipFill>
            <p:spPr>
              <a:xfrm>
                <a:off x="4927600" y="1471988"/>
                <a:ext cx="8748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7" name="墨迹 216"/>
              <p14:cNvContentPartPr/>
              <p14:nvPr/>
            </p14:nvContentPartPr>
            <p14:xfrm>
              <a:off x="5051777" y="1503007"/>
              <a:ext cx="87489" cy="3101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0"/>
            </p:blipFill>
            <p:spPr>
              <a:xfrm>
                <a:off x="5051777" y="1503007"/>
                <a:ext cx="874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8" name="墨迹 217"/>
              <p14:cNvContentPartPr/>
              <p14:nvPr/>
            </p14:nvContentPartPr>
            <p14:xfrm>
              <a:off x="3276600" y="4004259"/>
              <a:ext cx="64911" cy="259431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2"/>
            </p:blipFill>
            <p:spPr>
              <a:xfrm>
                <a:off x="3276600" y="4004259"/>
                <a:ext cx="649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9" name="墨迹 218"/>
              <p14:cNvContentPartPr/>
              <p14:nvPr/>
            </p14:nvContentPartPr>
            <p14:xfrm>
              <a:off x="3183466" y="4111416"/>
              <a:ext cx="50800" cy="13535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4"/>
            </p:blipFill>
            <p:spPr>
              <a:xfrm>
                <a:off x="3183466" y="4111416"/>
                <a:ext cx="508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20" name="墨迹 219"/>
              <p14:cNvContentPartPr/>
              <p14:nvPr/>
            </p14:nvContentPartPr>
            <p14:xfrm>
              <a:off x="3381022" y="4145254"/>
              <a:ext cx="33866" cy="50759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6"/>
            </p:blipFill>
            <p:spPr>
              <a:xfrm>
                <a:off x="3381022" y="4145254"/>
                <a:ext cx="3386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1" name="墨迹 220"/>
              <p14:cNvContentPartPr/>
              <p14:nvPr/>
            </p14:nvContentPartPr>
            <p14:xfrm>
              <a:off x="3200400" y="3992980"/>
              <a:ext cx="169333" cy="29890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8"/>
            </p:blipFill>
            <p:spPr>
              <a:xfrm>
                <a:off x="3200400" y="3992980"/>
                <a:ext cx="1693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2" name="墨迹 221"/>
              <p14:cNvContentPartPr/>
              <p14:nvPr/>
            </p14:nvContentPartPr>
            <p14:xfrm>
              <a:off x="3409244" y="4145254"/>
              <a:ext cx="88018" cy="10486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0"/>
            </p:blipFill>
            <p:spPr>
              <a:xfrm>
                <a:off x="3409244" y="4145254"/>
                <a:ext cx="88018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3" name="墨迹 222"/>
              <p14:cNvContentPartPr/>
              <p14:nvPr/>
            </p14:nvContentPartPr>
            <p14:xfrm>
              <a:off x="4797777" y="4111416"/>
              <a:ext cx="167923" cy="48819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2"/>
            </p:blipFill>
            <p:spPr>
              <a:xfrm>
                <a:off x="4797777" y="4111416"/>
                <a:ext cx="16792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4" name="墨迹 223"/>
              <p14:cNvContentPartPr/>
              <p14:nvPr/>
            </p14:nvContentPartPr>
            <p14:xfrm>
              <a:off x="4792133" y="4021179"/>
              <a:ext cx="112889" cy="25943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4"/>
            </p:blipFill>
            <p:spPr>
              <a:xfrm>
                <a:off x="4792133" y="4021179"/>
                <a:ext cx="1128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5" name="墨迹 224"/>
              <p14:cNvContentPartPr/>
              <p14:nvPr/>
            </p14:nvContentPartPr>
            <p14:xfrm>
              <a:off x="4967111" y="4212932"/>
              <a:ext cx="67733" cy="109976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6"/>
            </p:blipFill>
            <p:spPr>
              <a:xfrm>
                <a:off x="4967111" y="4212932"/>
                <a:ext cx="6773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6" name="墨迹 225"/>
              <p14:cNvContentPartPr/>
              <p14:nvPr/>
            </p14:nvContentPartPr>
            <p14:xfrm>
              <a:off x="7155568" y="2114925"/>
              <a:ext cx="21343" cy="37540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8"/>
            </p:blipFill>
            <p:spPr>
              <a:xfrm>
                <a:off x="7155568" y="2114925"/>
                <a:ext cx="2134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7" name="墨迹 226"/>
              <p14:cNvContentPartPr/>
              <p14:nvPr/>
            </p14:nvContentPartPr>
            <p14:xfrm>
              <a:off x="3778073" y="3513597"/>
              <a:ext cx="68615" cy="193163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0"/>
            </p:blipFill>
            <p:spPr>
              <a:xfrm>
                <a:off x="3778073" y="3513597"/>
                <a:ext cx="68615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8" name="墨迹 227"/>
              <p14:cNvContentPartPr/>
              <p14:nvPr/>
            </p14:nvContentPartPr>
            <p14:xfrm>
              <a:off x="3849511" y="3449444"/>
              <a:ext cx="42333" cy="216427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2"/>
            </p:blipFill>
            <p:spPr>
              <a:xfrm>
                <a:off x="3849511" y="3449444"/>
                <a:ext cx="42333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9" name="墨迹 228"/>
              <p14:cNvContentPartPr/>
              <p14:nvPr/>
            </p14:nvContentPartPr>
            <p14:xfrm>
              <a:off x="3918655" y="3417720"/>
              <a:ext cx="66322" cy="225592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4"/>
            </p:blipFill>
            <p:spPr>
              <a:xfrm>
                <a:off x="3918655" y="3417720"/>
                <a:ext cx="66322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30" name="墨迹 229"/>
              <p14:cNvContentPartPr/>
              <p14:nvPr/>
            </p14:nvContentPartPr>
            <p14:xfrm>
              <a:off x="4007555" y="3383881"/>
              <a:ext cx="50800" cy="18611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6"/>
            </p:blipFill>
            <p:spPr>
              <a:xfrm>
                <a:off x="4007555" y="3383881"/>
                <a:ext cx="508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1" name="墨迹 230"/>
              <p14:cNvContentPartPr/>
              <p14:nvPr/>
            </p14:nvContentPartPr>
            <p14:xfrm>
              <a:off x="4075288" y="3451559"/>
              <a:ext cx="95956" cy="12760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8"/>
            </p:blipFill>
            <p:spPr>
              <a:xfrm>
                <a:off x="4075288" y="3451559"/>
                <a:ext cx="95956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2" name="墨迹 231"/>
              <p14:cNvContentPartPr/>
              <p14:nvPr/>
            </p14:nvContentPartPr>
            <p14:xfrm>
              <a:off x="4116211" y="3476233"/>
              <a:ext cx="60677" cy="274235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0"/>
            </p:blipFill>
            <p:spPr>
              <a:xfrm>
                <a:off x="4116211" y="3476233"/>
                <a:ext cx="60677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3" name="墨迹 232"/>
              <p14:cNvContentPartPr/>
              <p14:nvPr/>
            </p14:nvContentPartPr>
            <p14:xfrm>
              <a:off x="4107568" y="3295583"/>
              <a:ext cx="108832" cy="9164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2"/>
            </p:blipFill>
            <p:spPr>
              <a:xfrm>
                <a:off x="4107568" y="3295583"/>
                <a:ext cx="108832" cy="91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4" name="墨迹 233"/>
              <p14:cNvContentPartPr/>
              <p14:nvPr/>
            </p14:nvContentPartPr>
            <p14:xfrm>
              <a:off x="4190470" y="3307744"/>
              <a:ext cx="8996" cy="2820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4"/>
            </p:blipFill>
            <p:spPr>
              <a:xfrm>
                <a:off x="4190470" y="3307744"/>
                <a:ext cx="899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5" name="墨迹 234"/>
              <p14:cNvContentPartPr/>
              <p14:nvPr/>
            </p14:nvContentPartPr>
            <p14:xfrm>
              <a:off x="4193822" y="3271085"/>
              <a:ext cx="64911" cy="3383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6"/>
            </p:blipFill>
            <p:spPr>
              <a:xfrm>
                <a:off x="4193822" y="3271085"/>
                <a:ext cx="64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6" name="墨迹 235"/>
              <p14:cNvContentPartPr/>
              <p14:nvPr/>
            </p14:nvContentPartPr>
            <p14:xfrm>
              <a:off x="7399161" y="3194948"/>
              <a:ext cx="141816" cy="5357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8"/>
            </p:blipFill>
            <p:spPr>
              <a:xfrm>
                <a:off x="7399161" y="3194948"/>
                <a:ext cx="14181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7" name="墨迹 236"/>
              <p14:cNvContentPartPr/>
              <p14:nvPr/>
            </p14:nvContentPartPr>
            <p14:xfrm>
              <a:off x="2549525" y="4660591"/>
              <a:ext cx="114652" cy="172014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0"/>
            </p:blipFill>
            <p:spPr>
              <a:xfrm>
                <a:off x="2549525" y="4660591"/>
                <a:ext cx="11465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8" name="墨迹 237"/>
              <p14:cNvContentPartPr/>
              <p14:nvPr/>
            </p14:nvContentPartPr>
            <p14:xfrm>
              <a:off x="2652888" y="4600668"/>
              <a:ext cx="14112" cy="269301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2"/>
            </p:blipFill>
            <p:spPr>
              <a:xfrm>
                <a:off x="2652888" y="4600668"/>
                <a:ext cx="14112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9" name="墨迹 238"/>
              <p14:cNvContentPartPr/>
              <p14:nvPr/>
            </p14:nvContentPartPr>
            <p14:xfrm>
              <a:off x="2705629" y="4607718"/>
              <a:ext cx="77082" cy="276351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4"/>
            </p:blipFill>
            <p:spPr>
              <a:xfrm>
                <a:off x="2705629" y="4607718"/>
                <a:ext cx="7708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40" name="墨迹 239"/>
              <p14:cNvContentPartPr/>
              <p14:nvPr/>
            </p14:nvContentPartPr>
            <p14:xfrm>
              <a:off x="2827866" y="4615297"/>
              <a:ext cx="73378" cy="168841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6"/>
            </p:blipFill>
            <p:spPr>
              <a:xfrm>
                <a:off x="2827866" y="4615297"/>
                <a:ext cx="73378" cy="168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1" name="墨迹 240"/>
              <p14:cNvContentPartPr/>
              <p14:nvPr/>
            </p14:nvContentPartPr>
            <p14:xfrm>
              <a:off x="2918177" y="4681036"/>
              <a:ext cx="98778" cy="133240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8"/>
            </p:blipFill>
            <p:spPr>
              <a:xfrm>
                <a:off x="2918177" y="4681036"/>
                <a:ext cx="98778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2" name="墨迹 241"/>
              <p14:cNvContentPartPr/>
              <p14:nvPr/>
            </p14:nvContentPartPr>
            <p14:xfrm>
              <a:off x="2957688" y="4737434"/>
              <a:ext cx="39512" cy="358127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0"/>
            </p:blipFill>
            <p:spPr>
              <a:xfrm>
                <a:off x="2957688" y="4737434"/>
                <a:ext cx="3951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3" name="墨迹 242"/>
              <p14:cNvContentPartPr/>
              <p14:nvPr/>
            </p14:nvContentPartPr>
            <p14:xfrm>
              <a:off x="2948340" y="4519420"/>
              <a:ext cx="113771" cy="136765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2"/>
            </p:blipFill>
            <p:spPr>
              <a:xfrm>
                <a:off x="2948340" y="4519420"/>
                <a:ext cx="113771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4" name="墨迹 243"/>
              <p14:cNvContentPartPr/>
              <p14:nvPr/>
            </p14:nvContentPartPr>
            <p14:xfrm>
              <a:off x="3053644" y="4545680"/>
              <a:ext cx="84667" cy="22560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4"/>
            </p:blipFill>
            <p:spPr>
              <a:xfrm>
                <a:off x="3053644" y="4545680"/>
                <a:ext cx="8466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5" name="墨迹 244"/>
              <p14:cNvContentPartPr/>
              <p14:nvPr/>
            </p14:nvContentPartPr>
            <p14:xfrm>
              <a:off x="5269088" y="4635917"/>
              <a:ext cx="76200" cy="15509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6"/>
            </p:blipFill>
            <p:spPr>
              <a:xfrm>
                <a:off x="5269088" y="4635917"/>
                <a:ext cx="762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6" name="墨迹 245"/>
              <p14:cNvContentPartPr/>
              <p14:nvPr/>
            </p14:nvContentPartPr>
            <p14:xfrm>
              <a:off x="5254977" y="4639795"/>
              <a:ext cx="107245" cy="12301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8"/>
            </p:blipFill>
            <p:spPr>
              <a:xfrm>
                <a:off x="5254977" y="4639795"/>
                <a:ext cx="107245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7" name="墨迹 246"/>
              <p14:cNvContentPartPr/>
              <p14:nvPr/>
            </p14:nvContentPartPr>
            <p14:xfrm>
              <a:off x="6293555" y="5005324"/>
              <a:ext cx="22578" cy="234052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0"/>
            </p:blipFill>
            <p:spPr>
              <a:xfrm>
                <a:off x="6293555" y="5005324"/>
                <a:ext cx="225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8" name="墨迹 247"/>
              <p14:cNvContentPartPr/>
              <p14:nvPr/>
            </p14:nvContentPartPr>
            <p14:xfrm>
              <a:off x="6293555" y="5087101"/>
              <a:ext cx="95956" cy="50759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2"/>
            </p:blipFill>
            <p:spPr>
              <a:xfrm>
                <a:off x="6293555" y="5087101"/>
                <a:ext cx="959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9" name="墨迹 248"/>
              <p14:cNvContentPartPr/>
              <p14:nvPr/>
            </p14:nvContentPartPr>
            <p14:xfrm>
              <a:off x="6368873" y="4949984"/>
              <a:ext cx="20638" cy="455766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4"/>
            </p:blipFill>
            <p:spPr>
              <a:xfrm>
                <a:off x="6368873" y="4949984"/>
                <a:ext cx="20638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50" name="墨迹 249"/>
              <p14:cNvContentPartPr/>
              <p14:nvPr/>
            </p14:nvContentPartPr>
            <p14:xfrm>
              <a:off x="6400800" y="4954566"/>
              <a:ext cx="135466" cy="6485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6"/>
            </p:blipFill>
            <p:spPr>
              <a:xfrm>
                <a:off x="6400800" y="4954566"/>
                <a:ext cx="13546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1" name="墨迹 250"/>
              <p14:cNvContentPartPr/>
              <p14:nvPr/>
            </p14:nvContentPartPr>
            <p14:xfrm>
              <a:off x="6474177" y="4869088"/>
              <a:ext cx="28223" cy="249032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8"/>
            </p:blipFill>
            <p:spPr>
              <a:xfrm>
                <a:off x="6474177" y="4869088"/>
                <a:ext cx="28223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2" name="墨迹 251"/>
              <p14:cNvContentPartPr/>
              <p14:nvPr/>
            </p14:nvContentPartPr>
            <p14:xfrm>
              <a:off x="6674555" y="5047623"/>
              <a:ext cx="110067" cy="19175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0"/>
            </p:blipFill>
            <p:spPr>
              <a:xfrm>
                <a:off x="6674555" y="5047623"/>
                <a:ext cx="1100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3" name="墨迹 252"/>
              <p14:cNvContentPartPr/>
              <p14:nvPr/>
            </p14:nvContentPartPr>
            <p14:xfrm>
              <a:off x="6668911" y="5079699"/>
              <a:ext cx="93133" cy="128659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2"/>
            </p:blipFill>
            <p:spPr>
              <a:xfrm>
                <a:off x="6668911" y="5079699"/>
                <a:ext cx="93133" cy="128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4" name="墨迹 253"/>
              <p14:cNvContentPartPr/>
              <p14:nvPr/>
            </p14:nvContentPartPr>
            <p14:xfrm>
              <a:off x="1960033" y="5363452"/>
              <a:ext cx="66322" cy="14593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4"/>
            </p:blipFill>
            <p:spPr>
              <a:xfrm>
                <a:off x="1960033" y="5363452"/>
                <a:ext cx="66322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5" name="墨迹 254"/>
              <p14:cNvContentPartPr/>
              <p14:nvPr/>
            </p14:nvContentPartPr>
            <p14:xfrm>
              <a:off x="1992488" y="5372969"/>
              <a:ext cx="128412" cy="12936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6"/>
            </p:blipFill>
            <p:spPr>
              <a:xfrm>
                <a:off x="1992488" y="5372969"/>
                <a:ext cx="128412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6" name="墨迹 255"/>
              <p14:cNvContentPartPr/>
              <p14:nvPr/>
            </p14:nvContentPartPr>
            <p14:xfrm>
              <a:off x="2085093" y="5397291"/>
              <a:ext cx="172684" cy="118435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8"/>
            </p:blipFill>
            <p:spPr>
              <a:xfrm>
                <a:off x="2085093" y="5397291"/>
                <a:ext cx="172684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7" name="墨迹 256"/>
              <p14:cNvContentPartPr/>
              <p14:nvPr/>
            </p14:nvContentPartPr>
            <p14:xfrm>
              <a:off x="2269066" y="5361337"/>
              <a:ext cx="11289" cy="154389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0"/>
            </p:blipFill>
            <p:spPr>
              <a:xfrm>
                <a:off x="2269066" y="5361337"/>
                <a:ext cx="11289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8" name="墨迹 257"/>
              <p14:cNvContentPartPr/>
              <p14:nvPr/>
            </p14:nvContentPartPr>
            <p14:xfrm>
              <a:off x="2280355" y="5425490"/>
              <a:ext cx="67733" cy="2255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2"/>
            </p:blipFill>
            <p:spPr>
              <a:xfrm>
                <a:off x="2280355" y="5425490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9" name="墨迹 258"/>
              <p14:cNvContentPartPr/>
              <p14:nvPr/>
            </p14:nvContentPartPr>
            <p14:xfrm>
              <a:off x="2365022" y="5300004"/>
              <a:ext cx="16933" cy="263661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4"/>
            </p:blipFill>
            <p:spPr>
              <a:xfrm>
                <a:off x="2365022" y="5300004"/>
                <a:ext cx="1693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60" name="墨迹 259"/>
              <p14:cNvContentPartPr/>
              <p14:nvPr/>
            </p14:nvContentPartPr>
            <p14:xfrm>
              <a:off x="2402416" y="5414210"/>
              <a:ext cx="69850" cy="7190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6"/>
            </p:blipFill>
            <p:spPr>
              <a:xfrm>
                <a:off x="2402416" y="5414210"/>
                <a:ext cx="69850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1" name="墨迹 260"/>
              <p14:cNvContentPartPr/>
              <p14:nvPr/>
            </p14:nvContentPartPr>
            <p14:xfrm>
              <a:off x="2494844" y="5325912"/>
              <a:ext cx="45156" cy="220834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8"/>
            </p:blipFill>
            <p:spPr>
              <a:xfrm>
                <a:off x="2494844" y="5325912"/>
                <a:ext cx="45156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2" name="墨迹 261"/>
              <p14:cNvContentPartPr/>
              <p14:nvPr/>
            </p14:nvContentPartPr>
            <p14:xfrm>
              <a:off x="2568222" y="5342302"/>
              <a:ext cx="62089" cy="16020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0"/>
            </p:blipFill>
            <p:spPr>
              <a:xfrm>
                <a:off x="2568222" y="5342302"/>
                <a:ext cx="62089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3" name="墨迹 262"/>
              <p14:cNvContentPartPr/>
              <p14:nvPr/>
            </p14:nvContentPartPr>
            <p14:xfrm>
              <a:off x="2641600" y="5425490"/>
              <a:ext cx="81844" cy="7895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2"/>
            </p:blipFill>
            <p:spPr>
              <a:xfrm>
                <a:off x="2641600" y="5425490"/>
                <a:ext cx="818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4" name="墨迹 263"/>
              <p14:cNvContentPartPr/>
              <p14:nvPr/>
            </p14:nvContentPartPr>
            <p14:xfrm>
              <a:off x="2678288" y="5433949"/>
              <a:ext cx="36689" cy="26789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4"/>
            </p:blipFill>
            <p:spPr>
              <a:xfrm>
                <a:off x="2678288" y="5433949"/>
                <a:ext cx="36689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5" name="墨迹 264"/>
              <p14:cNvContentPartPr/>
              <p14:nvPr/>
            </p14:nvContentPartPr>
            <p14:xfrm>
              <a:off x="5545666" y="5515727"/>
              <a:ext cx="8466" cy="155094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6"/>
            </p:blipFill>
            <p:spPr>
              <a:xfrm>
                <a:off x="5545666" y="5515727"/>
                <a:ext cx="846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6" name="墨迹 265"/>
              <p14:cNvContentPartPr/>
              <p14:nvPr/>
            </p14:nvContentPartPr>
            <p14:xfrm>
              <a:off x="5542844" y="5560845"/>
              <a:ext cx="110066" cy="67678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8"/>
            </p:blipFill>
            <p:spPr>
              <a:xfrm>
                <a:off x="5542844" y="5560845"/>
                <a:ext cx="1100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7" name="墨迹 266"/>
              <p14:cNvContentPartPr/>
              <p14:nvPr/>
            </p14:nvContentPartPr>
            <p14:xfrm>
              <a:off x="5638800" y="5445229"/>
              <a:ext cx="22577" cy="22559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0"/>
            </p:blipFill>
            <p:spPr>
              <a:xfrm>
                <a:off x="5638800" y="5445229"/>
                <a:ext cx="22577" cy="225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8" name="墨迹 267"/>
              <p14:cNvContentPartPr/>
              <p14:nvPr/>
            </p14:nvContentPartPr>
            <p14:xfrm>
              <a:off x="5661377" y="5538286"/>
              <a:ext cx="90312" cy="110681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2"/>
            </p:blipFill>
            <p:spPr>
              <a:xfrm>
                <a:off x="5661377" y="5538286"/>
                <a:ext cx="90312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9" name="墨迹 268"/>
              <p14:cNvContentPartPr/>
              <p14:nvPr/>
            </p14:nvContentPartPr>
            <p14:xfrm>
              <a:off x="5791200" y="5419850"/>
              <a:ext cx="79022" cy="248151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4"/>
            </p:blipFill>
            <p:spPr>
              <a:xfrm>
                <a:off x="5791200" y="541985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0" name="墨迹 269"/>
              <p14:cNvContentPartPr/>
              <p14:nvPr/>
            </p14:nvContentPartPr>
            <p14:xfrm>
              <a:off x="5877277" y="5442409"/>
              <a:ext cx="193323" cy="190343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6"/>
            </p:blipFill>
            <p:spPr>
              <a:xfrm>
                <a:off x="5877277" y="5442409"/>
                <a:ext cx="19332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1" name="墨迹 270"/>
              <p14:cNvContentPartPr/>
              <p14:nvPr/>
            </p14:nvContentPartPr>
            <p14:xfrm>
              <a:off x="6002866" y="5502684"/>
              <a:ext cx="47978" cy="275293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8"/>
            </p:blipFill>
            <p:spPr>
              <a:xfrm>
                <a:off x="6002866" y="5502684"/>
                <a:ext cx="4797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2" name="墨迹 271"/>
              <p14:cNvContentPartPr/>
              <p14:nvPr/>
            </p14:nvContentPartPr>
            <p14:xfrm>
              <a:off x="6033911" y="5419850"/>
              <a:ext cx="101600" cy="28199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0"/>
            </p:blipFill>
            <p:spPr>
              <a:xfrm>
                <a:off x="6033911" y="5419850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3" name="墨迹 272"/>
              <p14:cNvContentPartPr/>
              <p14:nvPr/>
            </p14:nvContentPartPr>
            <p14:xfrm>
              <a:off x="6496755" y="5458095"/>
              <a:ext cx="5645" cy="19862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2"/>
            </p:blipFill>
            <p:spPr>
              <a:xfrm>
                <a:off x="6496755" y="5458095"/>
                <a:ext cx="5645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4" name="墨迹 273"/>
              <p14:cNvContentPartPr/>
              <p14:nvPr/>
            </p14:nvContentPartPr>
            <p14:xfrm>
              <a:off x="6517216" y="5436769"/>
              <a:ext cx="146932" cy="21237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4"/>
            </p:blipFill>
            <p:spPr>
              <a:xfrm>
                <a:off x="6517216" y="5436769"/>
                <a:ext cx="14693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5" name="墨迹 274"/>
              <p14:cNvContentPartPr/>
              <p14:nvPr/>
            </p14:nvContentPartPr>
            <p14:xfrm>
              <a:off x="6553200" y="5392003"/>
              <a:ext cx="76200" cy="290098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6"/>
            </p:blipFill>
            <p:spPr>
              <a:xfrm>
                <a:off x="6553200" y="5392003"/>
                <a:ext cx="76200" cy="290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6" name="墨迹 275"/>
              <p14:cNvContentPartPr/>
              <p14:nvPr/>
            </p14:nvContentPartPr>
            <p14:xfrm>
              <a:off x="6620933" y="5370501"/>
              <a:ext cx="143934" cy="29750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8"/>
            </p:blipFill>
            <p:spPr>
              <a:xfrm>
                <a:off x="6620933" y="5370501"/>
                <a:ext cx="14393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7" name="墨迹 276"/>
              <p14:cNvContentPartPr/>
              <p14:nvPr/>
            </p14:nvContentPartPr>
            <p14:xfrm>
              <a:off x="6643511" y="5508677"/>
              <a:ext cx="190500" cy="16496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0"/>
            </p:blipFill>
            <p:spPr>
              <a:xfrm>
                <a:off x="6643511" y="5508677"/>
                <a:ext cx="19050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8" name="墨迹 277"/>
              <p14:cNvContentPartPr/>
              <p14:nvPr/>
            </p14:nvContentPartPr>
            <p14:xfrm>
              <a:off x="6917266" y="5445229"/>
              <a:ext cx="228424" cy="265071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2"/>
            </p:blipFill>
            <p:spPr>
              <a:xfrm>
                <a:off x="6917266" y="5445229"/>
                <a:ext cx="22842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79" name="墨迹 278"/>
              <p14:cNvContentPartPr/>
              <p14:nvPr/>
            </p14:nvContentPartPr>
            <p14:xfrm>
              <a:off x="7209366" y="5401344"/>
              <a:ext cx="246944" cy="303845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4"/>
            </p:blipFill>
            <p:spPr>
              <a:xfrm>
                <a:off x="7209366" y="5401344"/>
                <a:ext cx="246944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0" name="墨迹 279"/>
              <p14:cNvContentPartPr/>
              <p14:nvPr/>
            </p14:nvContentPartPr>
            <p14:xfrm>
              <a:off x="7425090" y="5348647"/>
              <a:ext cx="204082" cy="285515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6"/>
            </p:blipFill>
            <p:spPr>
              <a:xfrm>
                <a:off x="7425090" y="5348647"/>
                <a:ext cx="20408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1" name="墨迹 280"/>
              <p14:cNvContentPartPr/>
              <p14:nvPr/>
            </p14:nvContentPartPr>
            <p14:xfrm>
              <a:off x="7566377" y="5474133"/>
              <a:ext cx="31045" cy="684531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8"/>
            </p:blipFill>
            <p:spPr>
              <a:xfrm>
                <a:off x="7566377" y="5474133"/>
                <a:ext cx="31045" cy="684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2" name="墨迹 281"/>
              <p14:cNvContentPartPr/>
              <p14:nvPr/>
            </p14:nvContentPartPr>
            <p14:xfrm>
              <a:off x="2051755" y="6229867"/>
              <a:ext cx="14111" cy="26789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0"/>
            </p:blipFill>
            <p:spPr>
              <a:xfrm>
                <a:off x="2051755" y="6229867"/>
                <a:ext cx="1411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3" name="墨迹 282"/>
              <p14:cNvContentPartPr/>
              <p14:nvPr/>
            </p14:nvContentPartPr>
            <p14:xfrm>
              <a:off x="2022651" y="6082527"/>
              <a:ext cx="399521" cy="2537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2"/>
            </p:blipFill>
            <p:spPr>
              <a:xfrm>
                <a:off x="2022651" y="6082527"/>
                <a:ext cx="39952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284" name="墨迹 283"/>
              <p14:cNvContentPartPr/>
              <p14:nvPr/>
            </p14:nvContentPartPr>
            <p14:xfrm>
              <a:off x="2062162" y="6214357"/>
              <a:ext cx="314149" cy="269301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4"/>
            </p:blipFill>
            <p:spPr>
              <a:xfrm>
                <a:off x="2062162" y="6214357"/>
                <a:ext cx="31414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285" name="墨迹 284"/>
              <p14:cNvContentPartPr/>
              <p14:nvPr/>
            </p14:nvContentPartPr>
            <p14:xfrm>
              <a:off x="2387600" y="6279919"/>
              <a:ext cx="148166" cy="2537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6"/>
            </p:blipFill>
            <p:spPr>
              <a:xfrm>
                <a:off x="2387600" y="6279919"/>
                <a:ext cx="1481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286" name="墨迹 285"/>
              <p14:cNvContentPartPr/>
              <p14:nvPr/>
            </p14:nvContentPartPr>
            <p14:xfrm>
              <a:off x="2393244" y="6143860"/>
              <a:ext cx="349956" cy="307898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8"/>
            </p:blipFill>
            <p:spPr>
              <a:xfrm>
                <a:off x="2393244" y="6143860"/>
                <a:ext cx="349956" cy="307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287" name="墨迹 286"/>
              <p14:cNvContentPartPr/>
              <p14:nvPr/>
            </p14:nvContentPartPr>
            <p14:xfrm>
              <a:off x="2675466" y="6036527"/>
              <a:ext cx="22578" cy="553582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0"/>
            </p:blipFill>
            <p:spPr>
              <a:xfrm>
                <a:off x="2675466" y="6036527"/>
                <a:ext cx="22578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288" name="墨迹 287"/>
              <p14:cNvContentPartPr/>
              <p14:nvPr/>
            </p14:nvContentPartPr>
            <p14:xfrm>
              <a:off x="2122311" y="6561910"/>
              <a:ext cx="163689" cy="292036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2"/>
            </p:blipFill>
            <p:spPr>
              <a:xfrm>
                <a:off x="2122311" y="6561910"/>
                <a:ext cx="163689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289" name="墨迹 288"/>
              <p14:cNvContentPartPr/>
              <p14:nvPr/>
            </p14:nvContentPartPr>
            <p14:xfrm>
              <a:off x="2319866" y="6604208"/>
              <a:ext cx="163689" cy="45119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4"/>
            </p:blipFill>
            <p:spPr>
              <a:xfrm>
                <a:off x="2319866" y="6604208"/>
                <a:ext cx="1636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290" name="墨迹 289"/>
              <p14:cNvContentPartPr/>
              <p14:nvPr/>
            </p14:nvContentPartPr>
            <p14:xfrm>
              <a:off x="2297288" y="6550630"/>
              <a:ext cx="156105" cy="290450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6"/>
            </p:blipFill>
            <p:spPr>
              <a:xfrm>
                <a:off x="2297288" y="6550630"/>
                <a:ext cx="15610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291" name="墨迹 290"/>
              <p14:cNvContentPartPr/>
              <p14:nvPr/>
            </p14:nvContentPartPr>
            <p14:xfrm>
              <a:off x="2376311" y="6660606"/>
              <a:ext cx="134055" cy="5639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8"/>
            </p:blipFill>
            <p:spPr>
              <a:xfrm>
                <a:off x="2376311" y="6660606"/>
                <a:ext cx="1340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292" name="墨迹 291"/>
              <p14:cNvContentPartPr/>
              <p14:nvPr/>
            </p14:nvContentPartPr>
            <p14:xfrm>
              <a:off x="2355144" y="6691625"/>
              <a:ext cx="105833" cy="205853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0"/>
            </p:blipFill>
            <p:spPr>
              <a:xfrm>
                <a:off x="2355144" y="6691625"/>
                <a:ext cx="1058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293" name="墨迹 292"/>
              <p14:cNvContentPartPr/>
              <p14:nvPr/>
            </p14:nvContentPartPr>
            <p14:xfrm>
              <a:off x="2974622" y="6294019"/>
              <a:ext cx="33866" cy="2255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2"/>
            </p:blipFill>
            <p:spPr>
              <a:xfrm>
                <a:off x="2974622" y="6294019"/>
                <a:ext cx="33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294" name="墨迹 293"/>
              <p14:cNvContentPartPr/>
              <p14:nvPr/>
            </p14:nvContentPartPr>
            <p14:xfrm>
              <a:off x="2971800" y="6361697"/>
              <a:ext cx="36688" cy="1691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4"/>
            </p:blipFill>
            <p:spPr>
              <a:xfrm>
                <a:off x="2971800" y="6361697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295" name="墨迹 294"/>
              <p14:cNvContentPartPr/>
              <p14:nvPr/>
            </p14:nvContentPartPr>
            <p14:xfrm>
              <a:off x="3685822" y="6124825"/>
              <a:ext cx="56444" cy="13711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6"/>
            </p:blipFill>
            <p:spPr>
              <a:xfrm>
                <a:off x="3685822" y="6124825"/>
                <a:ext cx="5644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296" name="墨迹 295"/>
              <p14:cNvContentPartPr/>
              <p14:nvPr/>
            </p14:nvContentPartPr>
            <p14:xfrm>
              <a:off x="3759200" y="6067722"/>
              <a:ext cx="118533" cy="188581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8"/>
            </p:blipFill>
            <p:spPr>
              <a:xfrm>
                <a:off x="3759200" y="6067722"/>
                <a:ext cx="118533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297" name="墨迹 296"/>
              <p14:cNvContentPartPr/>
              <p14:nvPr/>
            </p14:nvContentPartPr>
            <p14:xfrm>
              <a:off x="3866444" y="6133285"/>
              <a:ext cx="118533" cy="143815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0"/>
            </p:blipFill>
            <p:spPr>
              <a:xfrm>
                <a:off x="3866444" y="6133285"/>
                <a:ext cx="11853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298" name="墨迹 297"/>
              <p14:cNvContentPartPr/>
              <p14:nvPr/>
            </p14:nvContentPartPr>
            <p14:xfrm>
              <a:off x="3637138" y="6294019"/>
              <a:ext cx="418395" cy="14100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2"/>
            </p:blipFill>
            <p:spPr>
              <a:xfrm>
                <a:off x="3637138" y="6294019"/>
                <a:ext cx="41839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299" name="墨迹 298"/>
              <p14:cNvContentPartPr/>
              <p14:nvPr/>
            </p14:nvContentPartPr>
            <p14:xfrm>
              <a:off x="3795536" y="6322218"/>
              <a:ext cx="87841" cy="119846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4"/>
            </p:blipFill>
            <p:spPr>
              <a:xfrm>
                <a:off x="3795536" y="6322218"/>
                <a:ext cx="87841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00" name="墨迹 299"/>
              <p14:cNvContentPartPr/>
              <p14:nvPr/>
            </p14:nvContentPartPr>
            <p14:xfrm>
              <a:off x="3804355" y="6350417"/>
              <a:ext cx="16933" cy="19739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6"/>
            </p:blipFill>
            <p:spPr>
              <a:xfrm>
                <a:off x="3804355" y="6350417"/>
                <a:ext cx="16933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01" name="墨迹 300"/>
              <p14:cNvContentPartPr/>
              <p14:nvPr/>
            </p14:nvContentPartPr>
            <p14:xfrm>
              <a:off x="4102981" y="6254541"/>
              <a:ext cx="119063" cy="1973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8"/>
            </p:blipFill>
            <p:spPr>
              <a:xfrm>
                <a:off x="4102981" y="6254541"/>
                <a:ext cx="11906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02" name="墨迹 301"/>
              <p14:cNvContentPartPr/>
              <p14:nvPr/>
            </p14:nvContentPartPr>
            <p14:xfrm>
              <a:off x="4075465" y="6327858"/>
              <a:ext cx="140935" cy="11280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0"/>
            </p:blipFill>
            <p:spPr>
              <a:xfrm>
                <a:off x="4075465" y="6327858"/>
                <a:ext cx="14093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03" name="墨迹 302"/>
              <p14:cNvContentPartPr/>
              <p14:nvPr/>
            </p14:nvContentPartPr>
            <p14:xfrm>
              <a:off x="4318000" y="6048688"/>
              <a:ext cx="118533" cy="253791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2"/>
            </p:blipFill>
            <p:spPr>
              <a:xfrm>
                <a:off x="4318000" y="6048688"/>
                <a:ext cx="1185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04" name="墨迹 303"/>
              <p14:cNvContentPartPr/>
              <p14:nvPr/>
            </p14:nvContentPartPr>
            <p14:xfrm>
              <a:off x="4259968" y="6299659"/>
              <a:ext cx="227365" cy="2819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4"/>
            </p:blipFill>
            <p:spPr>
              <a:xfrm>
                <a:off x="4259968" y="6299659"/>
                <a:ext cx="2273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05" name="墨迹 304"/>
              <p14:cNvContentPartPr/>
              <p14:nvPr/>
            </p14:nvContentPartPr>
            <p14:xfrm>
              <a:off x="4351866" y="6361697"/>
              <a:ext cx="121356" cy="110857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6"/>
            </p:blipFill>
            <p:spPr>
              <a:xfrm>
                <a:off x="4351866" y="6361697"/>
                <a:ext cx="121356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06" name="墨迹 305"/>
              <p14:cNvContentPartPr/>
              <p14:nvPr/>
            </p14:nvContentPartPr>
            <p14:xfrm>
              <a:off x="5468761" y="6255951"/>
              <a:ext cx="164394" cy="131830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8"/>
            </p:blipFill>
            <p:spPr>
              <a:xfrm>
                <a:off x="5468761" y="6255951"/>
                <a:ext cx="16439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07" name="墨迹 306"/>
              <p14:cNvContentPartPr/>
              <p14:nvPr/>
            </p14:nvContentPartPr>
            <p14:xfrm>
              <a:off x="5672666" y="6175583"/>
              <a:ext cx="186266" cy="203034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0"/>
            </p:blipFill>
            <p:spPr>
              <a:xfrm>
                <a:off x="5672666" y="6175583"/>
                <a:ext cx="186266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08" name="墨迹 307"/>
              <p14:cNvContentPartPr/>
              <p14:nvPr/>
            </p14:nvContentPartPr>
            <p14:xfrm>
              <a:off x="5847644" y="6235506"/>
              <a:ext cx="110066" cy="143110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2"/>
            </p:blipFill>
            <p:spPr>
              <a:xfrm>
                <a:off x="5847644" y="6235506"/>
                <a:ext cx="110066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09" name="墨迹 308"/>
              <p14:cNvContentPartPr/>
              <p14:nvPr/>
            </p14:nvContentPartPr>
            <p14:xfrm>
              <a:off x="5960533" y="6141744"/>
              <a:ext cx="90311" cy="39479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4"/>
            </p:blipFill>
            <p:spPr>
              <a:xfrm>
                <a:off x="5960533" y="6141744"/>
                <a:ext cx="903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10" name="墨迹 309"/>
              <p14:cNvContentPartPr/>
              <p14:nvPr/>
            </p14:nvContentPartPr>
            <p14:xfrm>
              <a:off x="5997222" y="6086052"/>
              <a:ext cx="31044" cy="137470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6"/>
            </p:blipFill>
            <p:spPr>
              <a:xfrm>
                <a:off x="5997222" y="6086052"/>
                <a:ext cx="310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11" name="墨迹 310"/>
              <p14:cNvContentPartPr/>
              <p14:nvPr/>
            </p14:nvContentPartPr>
            <p14:xfrm>
              <a:off x="6124222" y="6215062"/>
              <a:ext cx="118533" cy="50758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8"/>
            </p:blipFill>
            <p:spPr>
              <a:xfrm>
                <a:off x="6124222" y="6215062"/>
                <a:ext cx="1185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12" name="墨迹 311"/>
              <p14:cNvContentPartPr/>
              <p14:nvPr/>
            </p14:nvContentPartPr>
            <p14:xfrm>
              <a:off x="6109228" y="6310939"/>
              <a:ext cx="161749" cy="1410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20"/>
            </p:blipFill>
            <p:spPr>
              <a:xfrm>
                <a:off x="6109228" y="6310939"/>
                <a:ext cx="16174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13" name="墨迹 312"/>
              <p14:cNvContentPartPr/>
              <p14:nvPr/>
            </p14:nvContentPartPr>
            <p14:xfrm>
              <a:off x="6389511" y="6100151"/>
              <a:ext cx="82550" cy="258726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2"/>
            </p:blipFill>
            <p:spPr>
              <a:xfrm>
                <a:off x="6389511" y="6100151"/>
                <a:ext cx="82550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14" name="墨迹 313"/>
              <p14:cNvContentPartPr/>
              <p14:nvPr/>
            </p14:nvContentPartPr>
            <p14:xfrm>
              <a:off x="6536266" y="6147384"/>
              <a:ext cx="22578" cy="177654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4"/>
            </p:blipFill>
            <p:spPr>
              <a:xfrm>
                <a:off x="6536266" y="6147384"/>
                <a:ext cx="22578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15" name="墨迹 314"/>
              <p14:cNvContentPartPr/>
              <p14:nvPr/>
            </p14:nvContentPartPr>
            <p14:xfrm>
              <a:off x="6547555" y="6209422"/>
              <a:ext cx="73378" cy="3383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6"/>
            </p:blipFill>
            <p:spPr>
              <a:xfrm>
                <a:off x="6547555" y="6209422"/>
                <a:ext cx="733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16" name="墨迹 315"/>
              <p14:cNvContentPartPr/>
              <p14:nvPr/>
            </p14:nvContentPartPr>
            <p14:xfrm>
              <a:off x="6601177" y="6111959"/>
              <a:ext cx="14112" cy="232818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8"/>
            </p:blipFill>
            <p:spPr>
              <a:xfrm>
                <a:off x="6601177" y="6111959"/>
                <a:ext cx="14112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17" name="墨迹 316"/>
              <p14:cNvContentPartPr/>
              <p14:nvPr/>
            </p14:nvContentPartPr>
            <p14:xfrm>
              <a:off x="6635044" y="6233920"/>
              <a:ext cx="73378" cy="92000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30"/>
            </p:blipFill>
            <p:spPr>
              <a:xfrm>
                <a:off x="6635044" y="6233920"/>
                <a:ext cx="73378" cy="92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18" name="墨迹 317"/>
              <p14:cNvContentPartPr/>
              <p14:nvPr/>
            </p14:nvContentPartPr>
            <p14:xfrm>
              <a:off x="6716888" y="6128703"/>
              <a:ext cx="79022" cy="179416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32"/>
            </p:blipFill>
            <p:spPr>
              <a:xfrm>
                <a:off x="6716888" y="6128703"/>
                <a:ext cx="790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19" name="墨迹 318"/>
              <p14:cNvContentPartPr/>
              <p14:nvPr/>
            </p14:nvContentPartPr>
            <p14:xfrm>
              <a:off x="6795911" y="6104205"/>
              <a:ext cx="28222" cy="212374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34"/>
            </p:blipFill>
            <p:spPr>
              <a:xfrm>
                <a:off x="6795911" y="6104205"/>
                <a:ext cx="2822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20" name="墨迹 319"/>
              <p14:cNvContentPartPr/>
              <p14:nvPr/>
            </p14:nvContentPartPr>
            <p14:xfrm>
              <a:off x="6733822" y="6192503"/>
              <a:ext cx="104422" cy="5075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6"/>
            </p:blipFill>
            <p:spPr>
              <a:xfrm>
                <a:off x="6733822" y="6192503"/>
                <a:ext cx="104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21" name="墨迹 320"/>
              <p14:cNvContentPartPr/>
              <p14:nvPr/>
            </p14:nvContentPartPr>
            <p14:xfrm>
              <a:off x="6605411" y="6220702"/>
              <a:ext cx="77611" cy="186113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8"/>
            </p:blipFill>
            <p:spPr>
              <a:xfrm>
                <a:off x="6605411" y="6220702"/>
                <a:ext cx="77611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22" name="墨迹 321"/>
              <p14:cNvContentPartPr/>
              <p14:nvPr/>
            </p14:nvContentPartPr>
            <p14:xfrm>
              <a:off x="6910740" y="6216472"/>
              <a:ext cx="161749" cy="21149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40"/>
            </p:blipFill>
            <p:spPr>
              <a:xfrm>
                <a:off x="6910740" y="6216472"/>
                <a:ext cx="16174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23" name="墨迹 322"/>
              <p14:cNvContentPartPr/>
              <p14:nvPr/>
            </p14:nvContentPartPr>
            <p14:xfrm>
              <a:off x="6976533" y="6127292"/>
              <a:ext cx="11289" cy="206206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42"/>
            </p:blipFill>
            <p:spPr>
              <a:xfrm>
                <a:off x="6976533" y="6127292"/>
                <a:ext cx="11289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24" name="墨迹 323"/>
              <p14:cNvContentPartPr/>
              <p14:nvPr/>
            </p14:nvContentPartPr>
            <p14:xfrm>
              <a:off x="7171972" y="6105086"/>
              <a:ext cx="75494" cy="224887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44"/>
            </p:blipFill>
            <p:spPr>
              <a:xfrm>
                <a:off x="7171972" y="6105086"/>
                <a:ext cx="75494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25" name="墨迹 324"/>
              <p14:cNvContentPartPr/>
              <p14:nvPr/>
            </p14:nvContentPartPr>
            <p14:xfrm>
              <a:off x="7309555" y="6137514"/>
              <a:ext cx="43745" cy="164965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6"/>
            </p:blipFill>
            <p:spPr>
              <a:xfrm>
                <a:off x="7309555" y="6137514"/>
                <a:ext cx="43745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26" name="墨迹 325"/>
              <p14:cNvContentPartPr/>
              <p14:nvPr/>
            </p14:nvContentPartPr>
            <p14:xfrm>
              <a:off x="7320844" y="6192503"/>
              <a:ext cx="87488" cy="5639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8"/>
            </p:blipFill>
            <p:spPr>
              <a:xfrm>
                <a:off x="7320844" y="6192503"/>
                <a:ext cx="874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27" name="墨迹 326"/>
              <p14:cNvContentPartPr/>
              <p14:nvPr/>
            </p14:nvContentPartPr>
            <p14:xfrm>
              <a:off x="7388577" y="6077592"/>
              <a:ext cx="28223" cy="21360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50"/>
            </p:blipFill>
            <p:spPr>
              <a:xfrm>
                <a:off x="7388577" y="6077592"/>
                <a:ext cx="2822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28" name="墨迹 327"/>
              <p14:cNvContentPartPr/>
              <p14:nvPr/>
            </p14:nvContentPartPr>
            <p14:xfrm>
              <a:off x="7416800" y="6192503"/>
              <a:ext cx="95955" cy="99401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52"/>
            </p:blipFill>
            <p:spPr>
              <a:xfrm>
                <a:off x="7416800" y="6192503"/>
                <a:ext cx="95955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29" name="墨迹 328"/>
              <p14:cNvContentPartPr/>
              <p14:nvPr/>
            </p14:nvContentPartPr>
            <p14:xfrm>
              <a:off x="7490177" y="6074067"/>
              <a:ext cx="112889" cy="225592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54"/>
            </p:blipFill>
            <p:spPr>
              <a:xfrm>
                <a:off x="7490177" y="6074067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30" name="墨迹 329"/>
              <p14:cNvContentPartPr/>
              <p14:nvPr/>
            </p14:nvContentPartPr>
            <p14:xfrm>
              <a:off x="7597422" y="6077592"/>
              <a:ext cx="28222" cy="238986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6"/>
            </p:blipFill>
            <p:spPr>
              <a:xfrm>
                <a:off x="7597422" y="6077592"/>
                <a:ext cx="282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31" name="墨迹 330"/>
              <p14:cNvContentPartPr/>
              <p14:nvPr/>
            </p14:nvContentPartPr>
            <p14:xfrm>
              <a:off x="7509756" y="6192503"/>
              <a:ext cx="107421" cy="45118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8"/>
            </p:blipFill>
            <p:spPr>
              <a:xfrm>
                <a:off x="7509756" y="6192503"/>
                <a:ext cx="10742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32" name="墨迹 331"/>
              <p14:cNvContentPartPr/>
              <p14:nvPr/>
            </p14:nvContentPartPr>
            <p14:xfrm>
              <a:off x="7636933" y="6081117"/>
              <a:ext cx="112889" cy="986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60"/>
            </p:blipFill>
            <p:spPr>
              <a:xfrm>
                <a:off x="7636933" y="6081117"/>
                <a:ext cx="112889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33" name="墨迹 332"/>
              <p14:cNvContentPartPr/>
              <p14:nvPr/>
            </p14:nvContentPartPr>
            <p14:xfrm>
              <a:off x="7752644" y="6169944"/>
              <a:ext cx="200378" cy="39478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62"/>
            </p:blipFill>
            <p:spPr>
              <a:xfrm>
                <a:off x="7752644" y="6169944"/>
                <a:ext cx="2003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34" name="墨迹 333"/>
              <p14:cNvContentPartPr/>
              <p14:nvPr/>
            </p14:nvContentPartPr>
            <p14:xfrm>
              <a:off x="7851422" y="6089752"/>
              <a:ext cx="33866" cy="215546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64"/>
            </p:blipFill>
            <p:spPr>
              <a:xfrm>
                <a:off x="7851422" y="6089752"/>
                <a:ext cx="33866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35" name="墨迹 334"/>
              <p14:cNvContentPartPr/>
              <p14:nvPr/>
            </p14:nvContentPartPr>
            <p14:xfrm>
              <a:off x="8003822" y="6041638"/>
              <a:ext cx="84666" cy="246742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6"/>
            </p:blipFill>
            <p:spPr>
              <a:xfrm>
                <a:off x="8003822" y="6041638"/>
                <a:ext cx="8466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36" name="墨迹 335"/>
              <p14:cNvContentPartPr/>
              <p14:nvPr/>
            </p14:nvContentPartPr>
            <p14:xfrm>
              <a:off x="8133644" y="6077944"/>
              <a:ext cx="39511" cy="154037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8"/>
            </p:blipFill>
            <p:spPr>
              <a:xfrm>
                <a:off x="8133644" y="6077944"/>
                <a:ext cx="39511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9">
            <p14:nvContentPartPr>
              <p14:cNvPr id="337" name="墨迹 336"/>
              <p14:cNvContentPartPr/>
              <p14:nvPr/>
            </p14:nvContentPartPr>
            <p14:xfrm>
              <a:off x="8139288" y="6141744"/>
              <a:ext cx="76200" cy="33839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70"/>
            </p:blipFill>
            <p:spPr>
              <a:xfrm>
                <a:off x="8139288" y="6141744"/>
                <a:ext cx="762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1">
            <p14:nvContentPartPr>
              <p14:cNvPr id="338" name="墨迹 337"/>
              <p14:cNvContentPartPr/>
              <p14:nvPr/>
            </p14:nvContentPartPr>
            <p14:xfrm>
              <a:off x="8198555" y="6027186"/>
              <a:ext cx="31045" cy="292213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72"/>
            </p:blipFill>
            <p:spPr>
              <a:xfrm>
                <a:off x="8198555" y="6027186"/>
                <a:ext cx="31045" cy="292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3">
            <p14:nvContentPartPr>
              <p14:cNvPr id="339" name="墨迹 338"/>
              <p14:cNvContentPartPr/>
              <p14:nvPr/>
            </p14:nvContentPartPr>
            <p14:xfrm>
              <a:off x="8255000" y="6044282"/>
              <a:ext cx="115711" cy="190872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74"/>
            </p:blipFill>
            <p:spPr>
              <a:xfrm>
                <a:off x="8255000" y="6044282"/>
                <a:ext cx="115711" cy="190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5">
            <p14:nvContentPartPr>
              <p14:cNvPr id="340" name="墨迹 339"/>
              <p14:cNvContentPartPr/>
              <p14:nvPr/>
            </p14:nvContentPartPr>
            <p14:xfrm>
              <a:off x="8345311" y="6021546"/>
              <a:ext cx="19756" cy="286573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6"/>
            </p:blipFill>
            <p:spPr>
              <a:xfrm>
                <a:off x="8345311" y="6021546"/>
                <a:ext cx="19756" cy="286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7">
            <p14:nvContentPartPr>
              <p14:cNvPr id="341" name="墨迹 340"/>
              <p14:cNvContentPartPr/>
              <p14:nvPr/>
            </p14:nvContentPartPr>
            <p14:xfrm>
              <a:off x="8269111" y="6153024"/>
              <a:ext cx="124178" cy="4511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8"/>
            </p:blipFill>
            <p:spPr>
              <a:xfrm>
                <a:off x="8269111" y="6153024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9">
            <p14:nvContentPartPr>
              <p14:cNvPr id="342" name="墨迹 341"/>
              <p14:cNvContentPartPr/>
              <p14:nvPr/>
            </p14:nvContentPartPr>
            <p14:xfrm>
              <a:off x="8429096" y="5983830"/>
              <a:ext cx="94015" cy="118436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80"/>
            </p:blipFill>
            <p:spPr>
              <a:xfrm>
                <a:off x="8429096" y="5983830"/>
                <a:ext cx="9401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1">
            <p14:nvContentPartPr>
              <p14:cNvPr id="343" name="墨迹 342"/>
              <p14:cNvContentPartPr/>
              <p14:nvPr/>
            </p14:nvContentPartPr>
            <p14:xfrm>
              <a:off x="8536340" y="6012029"/>
              <a:ext cx="88371" cy="28199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82"/>
            </p:blipFill>
            <p:spPr>
              <a:xfrm>
                <a:off x="8536340" y="6012029"/>
                <a:ext cx="883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3">
            <p14:nvContentPartPr>
              <p14:cNvPr id="344" name="墨迹 343"/>
              <p14:cNvContentPartPr/>
              <p14:nvPr/>
            </p14:nvContentPartPr>
            <p14:xfrm>
              <a:off x="8616244" y="6107906"/>
              <a:ext cx="203200" cy="33838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84"/>
            </p:blipFill>
            <p:spPr>
              <a:xfrm>
                <a:off x="8616244" y="6107906"/>
                <a:ext cx="2032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5">
            <p14:nvContentPartPr>
              <p14:cNvPr id="345" name="墨迹 344"/>
              <p14:cNvContentPartPr/>
              <p14:nvPr/>
            </p14:nvContentPartPr>
            <p14:xfrm>
              <a:off x="8686800" y="6032826"/>
              <a:ext cx="56444" cy="266833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86"/>
            </p:blipFill>
            <p:spPr>
              <a:xfrm>
                <a:off x="8686800" y="6032826"/>
                <a:ext cx="56444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7">
            <p14:nvContentPartPr>
              <p14:cNvPr id="346" name="墨迹 345"/>
              <p14:cNvContentPartPr/>
              <p14:nvPr/>
            </p14:nvContentPartPr>
            <p14:xfrm>
              <a:off x="8867422" y="6013968"/>
              <a:ext cx="98778" cy="246212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88"/>
            </p:blipFill>
            <p:spPr>
              <a:xfrm>
                <a:off x="8867422" y="6013968"/>
                <a:ext cx="9877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9">
            <p14:nvContentPartPr>
              <p14:cNvPr id="347" name="墨迹 346"/>
              <p14:cNvContentPartPr/>
              <p14:nvPr/>
            </p14:nvContentPartPr>
            <p14:xfrm>
              <a:off x="8983133" y="5995462"/>
              <a:ext cx="138289" cy="275998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90"/>
            </p:blipFill>
            <p:spPr>
              <a:xfrm>
                <a:off x="8983133" y="5995462"/>
                <a:ext cx="138289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1">
            <p14:nvContentPartPr>
              <p14:cNvPr id="348" name="墨迹 347"/>
              <p14:cNvContentPartPr/>
              <p14:nvPr/>
            </p14:nvContentPartPr>
            <p14:xfrm>
              <a:off x="9110133" y="5994404"/>
              <a:ext cx="22578" cy="308075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92"/>
            </p:blipFill>
            <p:spPr>
              <a:xfrm>
                <a:off x="9110133" y="5994404"/>
                <a:ext cx="22578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3">
            <p14:nvContentPartPr>
              <p14:cNvPr id="349" name="墨迹 348"/>
              <p14:cNvContentPartPr/>
              <p14:nvPr/>
            </p14:nvContentPartPr>
            <p14:xfrm>
              <a:off x="9019822" y="6107906"/>
              <a:ext cx="129822" cy="45118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94"/>
            </p:blipFill>
            <p:spPr>
              <a:xfrm>
                <a:off x="9019822" y="6107906"/>
                <a:ext cx="1298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5">
            <p14:nvContentPartPr>
              <p14:cNvPr id="350" name="墨迹 349"/>
              <p14:cNvContentPartPr/>
              <p14:nvPr/>
            </p14:nvContentPartPr>
            <p14:xfrm>
              <a:off x="9177866" y="5927432"/>
              <a:ext cx="94015" cy="188933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96"/>
            </p:blipFill>
            <p:spPr>
              <a:xfrm>
                <a:off x="9177866" y="5927432"/>
                <a:ext cx="94015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7">
            <p14:nvContentPartPr>
              <p14:cNvPr id="351" name="墨迹 350"/>
              <p14:cNvContentPartPr/>
              <p14:nvPr/>
            </p14:nvContentPartPr>
            <p14:xfrm>
              <a:off x="9307688" y="5995110"/>
              <a:ext cx="115712" cy="16919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98"/>
            </p:blipFill>
            <p:spPr>
              <a:xfrm>
                <a:off x="9307688" y="5995110"/>
                <a:ext cx="1157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9">
            <p14:nvContentPartPr>
              <p14:cNvPr id="352" name="墨迹 351"/>
              <p14:cNvContentPartPr/>
              <p14:nvPr/>
            </p14:nvContentPartPr>
            <p14:xfrm>
              <a:off x="3725333" y="6626768"/>
              <a:ext cx="71437" cy="82658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700"/>
            </p:blipFill>
            <p:spPr>
              <a:xfrm>
                <a:off x="3725333" y="6626768"/>
                <a:ext cx="7143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1">
            <p14:nvContentPartPr>
              <p14:cNvPr id="353" name="墨迹 352"/>
              <p14:cNvContentPartPr/>
              <p14:nvPr/>
            </p14:nvContentPartPr>
            <p14:xfrm>
              <a:off x="5523088" y="6576009"/>
              <a:ext cx="79904" cy="222772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702"/>
            </p:blipFill>
            <p:spPr>
              <a:xfrm>
                <a:off x="5523088" y="6576009"/>
                <a:ext cx="7990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3">
            <p14:nvContentPartPr>
              <p14:cNvPr id="354" name="墨迹 353"/>
              <p14:cNvContentPartPr/>
              <p14:nvPr/>
            </p14:nvContentPartPr>
            <p14:xfrm>
              <a:off x="5650088" y="6556975"/>
              <a:ext cx="129822" cy="236166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704"/>
            </p:blipFill>
            <p:spPr>
              <a:xfrm>
                <a:off x="5650088" y="6556975"/>
                <a:ext cx="12982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5">
            <p14:nvContentPartPr>
              <p14:cNvPr id="355" name="墨迹 354"/>
              <p14:cNvContentPartPr/>
              <p14:nvPr/>
            </p14:nvContentPartPr>
            <p14:xfrm>
              <a:off x="5740400" y="6549220"/>
              <a:ext cx="37394" cy="258021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706"/>
            </p:blipFill>
            <p:spPr>
              <a:xfrm>
                <a:off x="5740400" y="6549220"/>
                <a:ext cx="3739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7">
            <p14:nvContentPartPr>
              <p14:cNvPr id="356" name="墨迹 355"/>
              <p14:cNvContentPartPr/>
              <p14:nvPr/>
            </p14:nvContentPartPr>
            <p14:xfrm>
              <a:off x="5676900" y="6674706"/>
              <a:ext cx="142522" cy="47938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708"/>
            </p:blipFill>
            <p:spPr>
              <a:xfrm>
                <a:off x="5676900" y="6674706"/>
                <a:ext cx="14252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9">
            <p14:nvContentPartPr>
              <p14:cNvPr id="357" name="墨迹 356"/>
              <p14:cNvContentPartPr/>
              <p14:nvPr/>
            </p14:nvContentPartPr>
            <p14:xfrm>
              <a:off x="5844822" y="6516263"/>
              <a:ext cx="45861" cy="144343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10"/>
            </p:blipFill>
            <p:spPr>
              <a:xfrm>
                <a:off x="5844822" y="6516263"/>
                <a:ext cx="45861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1">
            <p14:nvContentPartPr>
              <p14:cNvPr id="358" name="墨迹 357"/>
              <p14:cNvContentPartPr/>
              <p14:nvPr/>
            </p14:nvContentPartPr>
            <p14:xfrm>
              <a:off x="5915377" y="6542171"/>
              <a:ext cx="90312" cy="22559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12"/>
            </p:blipFill>
            <p:spPr>
              <a:xfrm>
                <a:off x="5915377" y="6542171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3">
            <p14:nvContentPartPr>
              <p14:cNvPr id="359" name="墨迹 358"/>
              <p14:cNvContentPartPr/>
              <p14:nvPr/>
            </p14:nvContentPartPr>
            <p14:xfrm>
              <a:off x="5904088" y="6688805"/>
              <a:ext cx="180622" cy="360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14"/>
            </p:blipFill>
            <p:spPr>
              <a:xfrm>
                <a:off x="5904088" y="6688805"/>
                <a:ext cx="18062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5">
            <p14:nvContentPartPr>
              <p14:cNvPr id="360" name="墨迹 359"/>
              <p14:cNvContentPartPr/>
              <p14:nvPr/>
            </p14:nvContentPartPr>
            <p14:xfrm>
              <a:off x="5990166" y="6607028"/>
              <a:ext cx="38100" cy="166374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16"/>
            </p:blipFill>
            <p:spPr>
              <a:xfrm>
                <a:off x="5990166" y="6607028"/>
                <a:ext cx="381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7">
            <p14:nvContentPartPr>
              <p14:cNvPr id="361" name="墨迹 360"/>
              <p14:cNvContentPartPr/>
              <p14:nvPr/>
            </p14:nvContentPartPr>
            <p14:xfrm>
              <a:off x="6077655" y="6609848"/>
              <a:ext cx="136878" cy="144697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18"/>
            </p:blipFill>
            <p:spPr>
              <a:xfrm>
                <a:off x="6077655" y="6609848"/>
                <a:ext cx="136878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9">
            <p14:nvContentPartPr>
              <p14:cNvPr id="362" name="墨迹 361"/>
              <p14:cNvContentPartPr/>
              <p14:nvPr/>
            </p14:nvContentPartPr>
            <p14:xfrm>
              <a:off x="6248400" y="6601388"/>
              <a:ext cx="22577" cy="143815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20"/>
            </p:blipFill>
            <p:spPr>
              <a:xfrm>
                <a:off x="6248400" y="6601388"/>
                <a:ext cx="2257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1">
            <p14:nvContentPartPr>
              <p14:cNvPr id="363" name="墨迹 362"/>
              <p14:cNvContentPartPr/>
              <p14:nvPr/>
            </p14:nvContentPartPr>
            <p14:xfrm>
              <a:off x="6242755" y="6671886"/>
              <a:ext cx="73378" cy="22559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22"/>
            </p:blipFill>
            <p:spPr>
              <a:xfrm>
                <a:off x="6242755" y="6671886"/>
                <a:ext cx="73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3">
            <p14:nvContentPartPr>
              <p14:cNvPr id="364" name="墨迹 363"/>
              <p14:cNvContentPartPr/>
              <p14:nvPr/>
            </p14:nvContentPartPr>
            <p14:xfrm>
              <a:off x="6304844" y="6551864"/>
              <a:ext cx="33866" cy="272296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24"/>
            </p:blipFill>
            <p:spPr>
              <a:xfrm>
                <a:off x="6304844" y="6551864"/>
                <a:ext cx="33866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5">
            <p14:nvContentPartPr>
              <p14:cNvPr id="365" name="墨迹 364"/>
              <p14:cNvContentPartPr/>
              <p14:nvPr/>
            </p14:nvContentPartPr>
            <p14:xfrm>
              <a:off x="6316133" y="6566139"/>
              <a:ext cx="107244" cy="184704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26"/>
            </p:blipFill>
            <p:spPr>
              <a:xfrm>
                <a:off x="6316133" y="6566139"/>
                <a:ext cx="107244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7">
            <p14:nvContentPartPr>
              <p14:cNvPr id="366" name="墨迹 365"/>
              <p14:cNvContentPartPr/>
              <p14:nvPr/>
            </p14:nvContentPartPr>
            <p14:xfrm>
              <a:off x="6400800" y="6596806"/>
              <a:ext cx="22577" cy="170957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28"/>
            </p:blipFill>
            <p:spPr>
              <a:xfrm>
                <a:off x="6400800" y="6596806"/>
                <a:ext cx="22577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9">
            <p14:nvContentPartPr>
              <p14:cNvPr id="367" name="墨迹 366"/>
              <p14:cNvContentPartPr/>
              <p14:nvPr/>
            </p14:nvContentPartPr>
            <p14:xfrm>
              <a:off x="6341533" y="6688805"/>
              <a:ext cx="104422" cy="16920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30"/>
            </p:blipFill>
            <p:spPr>
              <a:xfrm>
                <a:off x="6341533" y="6688805"/>
                <a:ext cx="1044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1">
            <p14:nvContentPartPr>
              <p14:cNvPr id="368" name="墨迹 367"/>
              <p14:cNvContentPartPr/>
              <p14:nvPr/>
            </p14:nvContentPartPr>
            <p14:xfrm>
              <a:off x="6479822" y="6561910"/>
              <a:ext cx="70555" cy="2537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32"/>
            </p:blipFill>
            <p:spPr>
              <a:xfrm>
                <a:off x="6479822" y="6561910"/>
                <a:ext cx="7055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3">
            <p14:nvContentPartPr>
              <p14:cNvPr id="369" name="墨迹 368"/>
              <p14:cNvContentPartPr/>
              <p14:nvPr/>
            </p14:nvContentPartPr>
            <p14:xfrm>
              <a:off x="6611584" y="6621128"/>
              <a:ext cx="161749" cy="16919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34"/>
            </p:blipFill>
            <p:spPr>
              <a:xfrm>
                <a:off x="6611584" y="6621128"/>
                <a:ext cx="16174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5">
            <p14:nvContentPartPr>
              <p14:cNvPr id="370" name="墨迹 369"/>
              <p14:cNvContentPartPr/>
              <p14:nvPr/>
            </p14:nvContentPartPr>
            <p14:xfrm>
              <a:off x="6683022" y="6547810"/>
              <a:ext cx="39511" cy="205853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36"/>
            </p:blipFill>
            <p:spPr>
              <a:xfrm>
                <a:off x="6683022" y="6547810"/>
                <a:ext cx="395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7">
            <p14:nvContentPartPr>
              <p14:cNvPr id="371" name="墨迹 370"/>
              <p14:cNvContentPartPr/>
              <p14:nvPr/>
            </p14:nvContentPartPr>
            <p14:xfrm>
              <a:off x="6824133" y="6566845"/>
              <a:ext cx="33867" cy="161439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38"/>
            </p:blipFill>
            <p:spPr>
              <a:xfrm>
                <a:off x="6824133" y="6566845"/>
                <a:ext cx="33867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9">
            <p14:nvContentPartPr>
              <p14:cNvPr id="372" name="墨迹 371"/>
              <p14:cNvContentPartPr/>
              <p14:nvPr/>
            </p14:nvContentPartPr>
            <p14:xfrm>
              <a:off x="6835422" y="6621128"/>
              <a:ext cx="95955" cy="39478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40"/>
            </p:blipFill>
            <p:spPr>
              <a:xfrm>
                <a:off x="6835422" y="6621128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1">
            <p14:nvContentPartPr>
              <p14:cNvPr id="373" name="墨迹 372"/>
              <p14:cNvContentPartPr/>
              <p14:nvPr/>
            </p14:nvContentPartPr>
            <p14:xfrm>
              <a:off x="6911269" y="6512385"/>
              <a:ext cx="172508" cy="17289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42"/>
            </p:blipFill>
            <p:spPr>
              <a:xfrm>
                <a:off x="6911269" y="6512385"/>
                <a:ext cx="17250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3">
            <p14:nvContentPartPr>
              <p14:cNvPr id="374" name="墨迹 373"/>
              <p14:cNvContentPartPr/>
              <p14:nvPr/>
            </p14:nvContentPartPr>
            <p14:xfrm>
              <a:off x="6987822" y="6534416"/>
              <a:ext cx="67733" cy="182588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44"/>
            </p:blipFill>
            <p:spPr>
              <a:xfrm>
                <a:off x="6987822" y="6534416"/>
                <a:ext cx="67733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5">
            <p14:nvContentPartPr>
              <p14:cNvPr id="375" name="墨迹 374"/>
              <p14:cNvContentPartPr/>
              <p14:nvPr/>
            </p14:nvContentPartPr>
            <p14:xfrm>
              <a:off x="7061200" y="6546401"/>
              <a:ext cx="28222" cy="181883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46"/>
            </p:blipFill>
            <p:spPr>
              <a:xfrm>
                <a:off x="7061200" y="6546401"/>
                <a:ext cx="2822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7">
            <p14:nvContentPartPr>
              <p14:cNvPr id="376" name="墨迹 375"/>
              <p14:cNvContentPartPr/>
              <p14:nvPr/>
            </p14:nvContentPartPr>
            <p14:xfrm>
              <a:off x="7004755" y="6626768"/>
              <a:ext cx="95956" cy="28199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48"/>
            </p:blipFill>
            <p:spPr>
              <a:xfrm>
                <a:off x="7004755" y="6626768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9">
            <p14:nvContentPartPr>
              <p14:cNvPr id="377" name="墨迹 376"/>
              <p14:cNvContentPartPr/>
              <p14:nvPr/>
            </p14:nvContentPartPr>
            <p14:xfrm>
              <a:off x="7136871" y="6525251"/>
              <a:ext cx="121884" cy="28200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50"/>
            </p:blipFill>
            <p:spPr>
              <a:xfrm>
                <a:off x="7136871" y="6525251"/>
                <a:ext cx="12188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1">
            <p14:nvContentPartPr>
              <p14:cNvPr id="378" name="墨迹 377"/>
              <p14:cNvContentPartPr/>
              <p14:nvPr/>
            </p14:nvContentPartPr>
            <p14:xfrm>
              <a:off x="6412088" y="6485772"/>
              <a:ext cx="129822" cy="135356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52"/>
            </p:blipFill>
            <p:spPr>
              <a:xfrm>
                <a:off x="6412088" y="6485772"/>
                <a:ext cx="1298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3">
            <p14:nvContentPartPr>
              <p14:cNvPr id="379" name="墨迹 378"/>
              <p14:cNvContentPartPr/>
              <p14:nvPr/>
            </p14:nvContentPartPr>
            <p14:xfrm>
              <a:off x="6487406" y="6564730"/>
              <a:ext cx="116594" cy="16919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54"/>
            </p:blipFill>
            <p:spPr>
              <a:xfrm>
                <a:off x="6487406" y="6564730"/>
                <a:ext cx="11659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5">
            <p14:nvContentPartPr>
              <p14:cNvPr id="380" name="墨迹 379"/>
              <p14:cNvContentPartPr/>
              <p14:nvPr/>
            </p14:nvContentPartPr>
            <p14:xfrm>
              <a:off x="7207955" y="6649327"/>
              <a:ext cx="169334" cy="22559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56"/>
            </p:blipFill>
            <p:spPr>
              <a:xfrm>
                <a:off x="7207955" y="6649327"/>
                <a:ext cx="1693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7">
            <p14:nvContentPartPr>
              <p14:cNvPr id="381" name="墨迹 380"/>
              <p14:cNvContentPartPr/>
              <p14:nvPr/>
            </p14:nvContentPartPr>
            <p14:xfrm>
              <a:off x="7292622" y="6579534"/>
              <a:ext cx="22578" cy="165669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58"/>
            </p:blipFill>
            <p:spPr>
              <a:xfrm>
                <a:off x="7292622" y="6579534"/>
                <a:ext cx="22578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9">
            <p14:nvContentPartPr>
              <p14:cNvPr id="382" name="墨迹 381"/>
              <p14:cNvContentPartPr/>
              <p14:nvPr/>
            </p14:nvContentPartPr>
            <p14:xfrm>
              <a:off x="7445022" y="6564025"/>
              <a:ext cx="225778" cy="279875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60"/>
            </p:blipFill>
            <p:spPr>
              <a:xfrm>
                <a:off x="7445022" y="6564025"/>
                <a:ext cx="22577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1">
            <p14:nvContentPartPr>
              <p14:cNvPr id="383" name="墨迹 382"/>
              <p14:cNvContentPartPr/>
              <p14:nvPr/>
            </p14:nvContentPartPr>
            <p14:xfrm>
              <a:off x="7732888" y="6446294"/>
              <a:ext cx="127000" cy="67678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62"/>
            </p:blipFill>
            <p:spPr>
              <a:xfrm>
                <a:off x="7732888" y="6446294"/>
                <a:ext cx="1270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3">
            <p14:nvContentPartPr>
              <p14:cNvPr id="384" name="墨迹 383"/>
              <p14:cNvContentPartPr/>
              <p14:nvPr/>
            </p14:nvContentPartPr>
            <p14:xfrm>
              <a:off x="7984066" y="6604208"/>
              <a:ext cx="176389" cy="2820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64"/>
            </p:blipFill>
            <p:spPr>
              <a:xfrm>
                <a:off x="7984066" y="6604208"/>
                <a:ext cx="17638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5">
            <p14:nvContentPartPr>
              <p14:cNvPr id="385" name="墨迹 384"/>
              <p14:cNvContentPartPr/>
              <p14:nvPr/>
            </p14:nvContentPartPr>
            <p14:xfrm>
              <a:off x="7999588" y="6671886"/>
              <a:ext cx="210256" cy="22559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66"/>
            </p:blipFill>
            <p:spPr>
              <a:xfrm>
                <a:off x="7999588" y="6671886"/>
                <a:ext cx="2102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7">
            <p14:nvContentPartPr>
              <p14:cNvPr id="386" name="墨迹 385"/>
              <p14:cNvContentPartPr/>
              <p14:nvPr/>
            </p14:nvContentPartPr>
            <p14:xfrm>
              <a:off x="8329083" y="6521726"/>
              <a:ext cx="120650" cy="174305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68"/>
            </p:blipFill>
            <p:spPr>
              <a:xfrm>
                <a:off x="8329083" y="6521726"/>
                <a:ext cx="120650" cy="174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9">
            <p14:nvContentPartPr>
              <p14:cNvPr id="387" name="墨迹 386"/>
              <p14:cNvContentPartPr/>
              <p14:nvPr/>
            </p14:nvContentPartPr>
            <p14:xfrm>
              <a:off x="8393288" y="6508861"/>
              <a:ext cx="150460" cy="163730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70"/>
            </p:blipFill>
            <p:spPr>
              <a:xfrm>
                <a:off x="8393288" y="6508861"/>
                <a:ext cx="150460" cy="16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1">
            <p14:nvContentPartPr>
              <p14:cNvPr id="388" name="墨迹 387"/>
              <p14:cNvContentPartPr/>
              <p14:nvPr/>
            </p14:nvContentPartPr>
            <p14:xfrm>
              <a:off x="8508118" y="6547810"/>
              <a:ext cx="116593" cy="122137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72"/>
            </p:blipFill>
            <p:spPr>
              <a:xfrm>
                <a:off x="8508118" y="6547810"/>
                <a:ext cx="116593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3">
            <p14:nvContentPartPr>
              <p14:cNvPr id="389" name="墨迹 388"/>
              <p14:cNvContentPartPr/>
              <p14:nvPr/>
            </p14:nvContentPartPr>
            <p14:xfrm>
              <a:off x="8647288" y="6463213"/>
              <a:ext cx="101600" cy="45119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74"/>
            </p:blipFill>
            <p:spPr>
              <a:xfrm>
                <a:off x="8647288" y="6463213"/>
                <a:ext cx="1016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5">
            <p14:nvContentPartPr>
              <p14:cNvPr id="390" name="墨迹 389"/>
              <p14:cNvContentPartPr/>
              <p14:nvPr/>
            </p14:nvContentPartPr>
            <p14:xfrm>
              <a:off x="8689622" y="6410340"/>
              <a:ext cx="31044" cy="174129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76"/>
            </p:blipFill>
            <p:spPr>
              <a:xfrm>
                <a:off x="8689622" y="6410340"/>
                <a:ext cx="31044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7">
            <p14:nvContentPartPr>
              <p14:cNvPr id="391" name="墨迹 390"/>
              <p14:cNvContentPartPr/>
              <p14:nvPr/>
            </p14:nvContentPartPr>
            <p14:xfrm>
              <a:off x="8808155" y="6587289"/>
              <a:ext cx="208845" cy="33839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78"/>
            </p:blipFill>
            <p:spPr>
              <a:xfrm>
                <a:off x="8808155" y="6587289"/>
                <a:ext cx="2088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9">
            <p14:nvContentPartPr>
              <p14:cNvPr id="392" name="墨迹 391"/>
              <p14:cNvContentPartPr/>
              <p14:nvPr/>
            </p14:nvContentPartPr>
            <p14:xfrm>
              <a:off x="8914518" y="6503044"/>
              <a:ext cx="20637" cy="168842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80"/>
            </p:blipFill>
            <p:spPr>
              <a:xfrm>
                <a:off x="8914518" y="6503044"/>
                <a:ext cx="20637" cy="168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1">
            <p14:nvContentPartPr>
              <p14:cNvPr id="393" name="墨迹 392"/>
              <p14:cNvContentPartPr/>
              <p14:nvPr/>
            </p14:nvContentPartPr>
            <p14:xfrm>
              <a:off x="9118600" y="6493880"/>
              <a:ext cx="36688" cy="166726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82"/>
            </p:blipFill>
            <p:spPr>
              <a:xfrm>
                <a:off x="9118600" y="6493880"/>
                <a:ext cx="36688" cy="166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3">
            <p14:nvContentPartPr>
              <p14:cNvPr id="394" name="墨迹 393"/>
              <p14:cNvContentPartPr/>
              <p14:nvPr/>
            </p14:nvContentPartPr>
            <p14:xfrm>
              <a:off x="9132711" y="6554860"/>
              <a:ext cx="81844" cy="49348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84"/>
            </p:blipFill>
            <p:spPr>
              <a:xfrm>
                <a:off x="9132711" y="6554860"/>
                <a:ext cx="81844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5">
            <p14:nvContentPartPr>
              <p14:cNvPr id="395" name="墨迹 394"/>
              <p14:cNvContentPartPr/>
              <p14:nvPr/>
            </p14:nvContentPartPr>
            <p14:xfrm>
              <a:off x="9200444" y="6434309"/>
              <a:ext cx="39511" cy="347553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86"/>
            </p:blipFill>
            <p:spPr>
              <a:xfrm>
                <a:off x="9200444" y="6434309"/>
                <a:ext cx="39511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7">
            <p14:nvContentPartPr>
              <p14:cNvPr id="396" name="墨迹 395"/>
              <p14:cNvContentPartPr/>
              <p14:nvPr/>
            </p14:nvContentPartPr>
            <p14:xfrm>
              <a:off x="9285111" y="6429375"/>
              <a:ext cx="110066" cy="33838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88"/>
            </p:blipFill>
            <p:spPr>
              <a:xfrm>
                <a:off x="9285111" y="6429375"/>
                <a:ext cx="11006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9">
            <p14:nvContentPartPr>
              <p14:cNvPr id="397" name="墨迹 396"/>
              <p14:cNvContentPartPr/>
              <p14:nvPr/>
            </p14:nvContentPartPr>
            <p14:xfrm>
              <a:off x="9355666" y="6359582"/>
              <a:ext cx="14111" cy="233347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90"/>
            </p:blipFill>
            <p:spPr>
              <a:xfrm>
                <a:off x="9355666" y="6359582"/>
                <a:ext cx="14111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1">
            <p14:nvContentPartPr>
              <p14:cNvPr id="398" name="墨迹 397"/>
              <p14:cNvContentPartPr/>
              <p14:nvPr/>
            </p14:nvContentPartPr>
            <p14:xfrm>
              <a:off x="8379177" y="6398180"/>
              <a:ext cx="431800" cy="403422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92"/>
            </p:blipFill>
            <p:spPr>
              <a:xfrm>
                <a:off x="8379177" y="6398180"/>
                <a:ext cx="431800" cy="403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3">
            <p14:nvContentPartPr>
              <p14:cNvPr id="399" name="墨迹 398"/>
              <p14:cNvContentPartPr/>
              <p14:nvPr/>
            </p14:nvContentPartPr>
            <p14:xfrm>
              <a:off x="9883422" y="5756123"/>
              <a:ext cx="73378" cy="231232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94"/>
            </p:blipFill>
            <p:spPr>
              <a:xfrm>
                <a:off x="9883422" y="5756123"/>
                <a:ext cx="733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5">
            <p14:nvContentPartPr>
              <p14:cNvPr id="400" name="墨迹 399"/>
              <p14:cNvContentPartPr/>
              <p14:nvPr/>
            </p14:nvContentPartPr>
            <p14:xfrm>
              <a:off x="9951155" y="5751893"/>
              <a:ext cx="112889" cy="223478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96"/>
            </p:blipFill>
            <p:spPr>
              <a:xfrm>
                <a:off x="9951155" y="5751893"/>
                <a:ext cx="112889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7">
            <p14:nvContentPartPr>
              <p14:cNvPr id="401" name="墨迹 400"/>
              <p14:cNvContentPartPr/>
              <p14:nvPr/>
            </p14:nvContentPartPr>
            <p14:xfrm>
              <a:off x="10077273" y="5816046"/>
              <a:ext cx="133527" cy="156504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98"/>
            </p:blipFill>
            <p:spPr>
              <a:xfrm>
                <a:off x="10077273" y="5816046"/>
                <a:ext cx="13352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9">
            <p14:nvContentPartPr>
              <p14:cNvPr id="402" name="墨迹 401"/>
              <p14:cNvContentPartPr/>
              <p14:nvPr/>
            </p14:nvContentPartPr>
            <p14:xfrm>
              <a:off x="10205155" y="5696200"/>
              <a:ext cx="149578" cy="45119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800"/>
            </p:blipFill>
            <p:spPr>
              <a:xfrm>
                <a:off x="10205155" y="5696200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1">
            <p14:nvContentPartPr>
              <p14:cNvPr id="403" name="墨迹 402"/>
              <p14:cNvContentPartPr/>
              <p14:nvPr/>
            </p14:nvContentPartPr>
            <p14:xfrm>
              <a:off x="10278533" y="5641917"/>
              <a:ext cx="22578" cy="161439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802"/>
            </p:blipFill>
            <p:spPr>
              <a:xfrm>
                <a:off x="10278533" y="5641917"/>
                <a:ext cx="22578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3">
            <p14:nvContentPartPr>
              <p14:cNvPr id="404" name="墨迹 403"/>
              <p14:cNvContentPartPr/>
              <p14:nvPr/>
            </p14:nvContentPartPr>
            <p14:xfrm>
              <a:off x="10294584" y="5887953"/>
              <a:ext cx="184327" cy="11280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804"/>
            </p:blipFill>
            <p:spPr>
              <a:xfrm>
                <a:off x="10294584" y="5887953"/>
                <a:ext cx="18432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5">
            <p14:nvContentPartPr>
              <p14:cNvPr id="405" name="墨迹 404"/>
              <p14:cNvContentPartPr/>
              <p14:nvPr/>
            </p14:nvContentPartPr>
            <p14:xfrm>
              <a:off x="10370255" y="5811111"/>
              <a:ext cx="32456" cy="223477"/>
            </p14:xfrm>
          </p:contentPart>
        </mc:Choice>
        <mc:Fallback xmlns="">
          <p:pic>
            <p:nvPicPr>
              <p:cNvPr id="405" name="墨迹 404"/>
            </p:nvPicPr>
            <p:blipFill>
              <a:blip r:embed="rId806"/>
            </p:blipFill>
            <p:spPr>
              <a:xfrm>
                <a:off x="10370255" y="5811111"/>
                <a:ext cx="3245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7">
            <p14:nvContentPartPr>
              <p14:cNvPr id="406" name="墨迹 405"/>
              <p14:cNvContentPartPr/>
              <p14:nvPr/>
            </p14:nvContentPartPr>
            <p14:xfrm>
              <a:off x="10521244" y="5764230"/>
              <a:ext cx="234244" cy="315477"/>
            </p14:xfrm>
          </p:contentPart>
        </mc:Choice>
        <mc:Fallback xmlns="">
          <p:pic>
            <p:nvPicPr>
              <p:cNvPr id="406" name="墨迹 405"/>
            </p:nvPicPr>
            <p:blipFill>
              <a:blip r:embed="rId808"/>
            </p:blipFill>
            <p:spPr>
              <a:xfrm>
                <a:off x="10521244" y="5764230"/>
                <a:ext cx="234244" cy="315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9">
            <p14:nvContentPartPr>
              <p14:cNvPr id="407" name="墨迹 406"/>
              <p14:cNvContentPartPr/>
              <p14:nvPr/>
            </p14:nvContentPartPr>
            <p14:xfrm>
              <a:off x="10826044" y="5696200"/>
              <a:ext cx="124177" cy="28199"/>
            </p14:xfrm>
          </p:contentPart>
        </mc:Choice>
        <mc:Fallback xmlns="">
          <p:pic>
            <p:nvPicPr>
              <p:cNvPr id="407" name="墨迹 406"/>
            </p:nvPicPr>
            <p:blipFill>
              <a:blip r:embed="rId810"/>
            </p:blipFill>
            <p:spPr>
              <a:xfrm>
                <a:off x="10826044" y="5696200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1">
            <p14:nvContentPartPr>
              <p14:cNvPr id="408" name="墨迹 407"/>
              <p14:cNvContentPartPr/>
              <p14:nvPr/>
            </p14:nvContentPartPr>
            <p14:xfrm>
              <a:off x="10893777" y="5854115"/>
              <a:ext cx="132644" cy="16919"/>
            </p14:xfrm>
          </p:contentPart>
        </mc:Choice>
        <mc:Fallback xmlns="">
          <p:pic>
            <p:nvPicPr>
              <p:cNvPr id="408" name="墨迹 407"/>
            </p:nvPicPr>
            <p:blipFill>
              <a:blip r:embed="rId812"/>
            </p:blipFill>
            <p:spPr>
              <a:xfrm>
                <a:off x="10893777" y="5854115"/>
                <a:ext cx="1326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3">
            <p14:nvContentPartPr>
              <p14:cNvPr id="409" name="墨迹 408"/>
              <p14:cNvContentPartPr/>
              <p14:nvPr/>
            </p14:nvContentPartPr>
            <p14:xfrm>
              <a:off x="10852855" y="5944352"/>
              <a:ext cx="176389" cy="14099"/>
            </p14:xfrm>
          </p:contentPart>
        </mc:Choice>
        <mc:Fallback xmlns="">
          <p:pic>
            <p:nvPicPr>
              <p:cNvPr id="409" name="墨迹 408"/>
            </p:nvPicPr>
            <p:blipFill>
              <a:blip r:embed="rId814"/>
            </p:blipFill>
            <p:spPr>
              <a:xfrm>
                <a:off x="10852855" y="5944352"/>
                <a:ext cx="1763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5">
            <p14:nvContentPartPr>
              <p14:cNvPr id="410" name="墨迹 409"/>
              <p14:cNvContentPartPr/>
              <p14:nvPr/>
            </p14:nvContentPartPr>
            <p14:xfrm>
              <a:off x="11147777" y="5775158"/>
              <a:ext cx="50800" cy="98696"/>
            </p14:xfrm>
          </p:contentPart>
        </mc:Choice>
        <mc:Fallback xmlns="">
          <p:pic>
            <p:nvPicPr>
              <p:cNvPr id="410" name="墨迹 409"/>
            </p:nvPicPr>
            <p:blipFill>
              <a:blip r:embed="rId816"/>
            </p:blipFill>
            <p:spPr>
              <a:xfrm>
                <a:off x="11147777" y="5775158"/>
                <a:ext cx="508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7">
            <p14:nvContentPartPr>
              <p14:cNvPr id="411" name="墨迹 410"/>
              <p14:cNvContentPartPr/>
              <p14:nvPr/>
            </p14:nvContentPartPr>
            <p14:xfrm>
              <a:off x="11627555" y="5741319"/>
              <a:ext cx="116240" cy="279169"/>
            </p14:xfrm>
          </p:contentPart>
        </mc:Choice>
        <mc:Fallback xmlns="">
          <p:pic>
            <p:nvPicPr>
              <p:cNvPr id="411" name="墨迹 410"/>
            </p:nvPicPr>
            <p:blipFill>
              <a:blip r:embed="rId818"/>
            </p:blipFill>
            <p:spPr>
              <a:xfrm>
                <a:off x="11627555" y="5741319"/>
                <a:ext cx="116240" cy="279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9">
            <p14:nvContentPartPr>
              <p14:cNvPr id="412" name="墨迹 411"/>
              <p14:cNvContentPartPr/>
              <p14:nvPr/>
            </p14:nvContentPartPr>
            <p14:xfrm>
              <a:off x="11807472" y="5831555"/>
              <a:ext cx="167217" cy="5640"/>
            </p14:xfrm>
          </p:contentPart>
        </mc:Choice>
        <mc:Fallback xmlns="">
          <p:pic>
            <p:nvPicPr>
              <p:cNvPr id="412" name="墨迹 411"/>
            </p:nvPicPr>
            <p:blipFill>
              <a:blip r:embed="rId820"/>
            </p:blipFill>
            <p:spPr>
              <a:xfrm>
                <a:off x="11807472" y="5831555"/>
                <a:ext cx="16721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1">
            <p14:nvContentPartPr>
              <p14:cNvPr id="413" name="墨迹 412"/>
              <p14:cNvContentPartPr/>
              <p14:nvPr/>
            </p14:nvContentPartPr>
            <p14:xfrm>
              <a:off x="11836400" y="5754537"/>
              <a:ext cx="56444" cy="234933"/>
            </p14:xfrm>
          </p:contentPart>
        </mc:Choice>
        <mc:Fallback xmlns="">
          <p:pic>
            <p:nvPicPr>
              <p:cNvPr id="413" name="墨迹 412"/>
            </p:nvPicPr>
            <p:blipFill>
              <a:blip r:embed="rId822"/>
            </p:blipFill>
            <p:spPr>
              <a:xfrm>
                <a:off x="11836400" y="5754537"/>
                <a:ext cx="56444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3">
            <p14:nvContentPartPr>
              <p14:cNvPr id="414" name="墨迹 413"/>
              <p14:cNvContentPartPr/>
              <p14:nvPr/>
            </p14:nvContentPartPr>
            <p14:xfrm>
              <a:off x="11968162" y="5756652"/>
              <a:ext cx="37570" cy="178182"/>
            </p14:xfrm>
          </p:contentPart>
        </mc:Choice>
        <mc:Fallback xmlns="">
          <p:pic>
            <p:nvPicPr>
              <p:cNvPr id="414" name="墨迹 413"/>
            </p:nvPicPr>
            <p:blipFill>
              <a:blip r:embed="rId824"/>
            </p:blipFill>
            <p:spPr>
              <a:xfrm>
                <a:off x="11968162" y="5756652"/>
                <a:ext cx="37570" cy="178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5">
            <p14:nvContentPartPr>
              <p14:cNvPr id="415" name="墨迹 414"/>
              <p14:cNvContentPartPr/>
              <p14:nvPr/>
            </p14:nvContentPartPr>
            <p14:xfrm>
              <a:off x="11988800" y="5814636"/>
              <a:ext cx="70555" cy="45119"/>
            </p14:xfrm>
          </p:contentPart>
        </mc:Choice>
        <mc:Fallback xmlns="">
          <p:pic>
            <p:nvPicPr>
              <p:cNvPr id="415" name="墨迹 414"/>
            </p:nvPicPr>
            <p:blipFill>
              <a:blip r:embed="rId826"/>
            </p:blipFill>
            <p:spPr>
              <a:xfrm>
                <a:off x="11988800" y="5814636"/>
                <a:ext cx="705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7">
            <p14:nvContentPartPr>
              <p14:cNvPr id="416" name="墨迹 415"/>
              <p14:cNvContentPartPr/>
              <p14:nvPr/>
            </p14:nvContentPartPr>
            <p14:xfrm>
              <a:off x="12019844" y="5745548"/>
              <a:ext cx="47977" cy="274940"/>
            </p14:xfrm>
          </p:contentPart>
        </mc:Choice>
        <mc:Fallback xmlns="">
          <p:pic>
            <p:nvPicPr>
              <p:cNvPr id="416" name="墨迹 415"/>
            </p:nvPicPr>
            <p:blipFill>
              <a:blip r:embed="rId828"/>
            </p:blipFill>
            <p:spPr>
              <a:xfrm>
                <a:off x="12019844" y="5745548"/>
                <a:ext cx="47977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9">
            <p14:nvContentPartPr>
              <p14:cNvPr id="417" name="墨迹 416"/>
              <p14:cNvContentPartPr/>
              <p14:nvPr/>
            </p14:nvContentPartPr>
            <p14:xfrm>
              <a:off x="12084755" y="5679281"/>
              <a:ext cx="101600" cy="28199"/>
            </p14:xfrm>
          </p:contentPart>
        </mc:Choice>
        <mc:Fallback xmlns="">
          <p:pic>
            <p:nvPicPr>
              <p:cNvPr id="417" name="墨迹 416"/>
            </p:nvPicPr>
            <p:blipFill>
              <a:blip r:embed="rId830"/>
            </p:blipFill>
            <p:spPr>
              <a:xfrm>
                <a:off x="12084755" y="5679281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1">
            <p14:nvContentPartPr>
              <p14:cNvPr id="418" name="墨迹 417"/>
              <p14:cNvContentPartPr/>
              <p14:nvPr/>
            </p14:nvContentPartPr>
            <p14:xfrm>
              <a:off x="12132732" y="5624821"/>
              <a:ext cx="42333" cy="153156"/>
            </p14:xfrm>
          </p:contentPart>
        </mc:Choice>
        <mc:Fallback xmlns="">
          <p:pic>
            <p:nvPicPr>
              <p:cNvPr id="418" name="墨迹 417"/>
            </p:nvPicPr>
            <p:blipFill>
              <a:blip r:embed="rId832"/>
            </p:blipFill>
            <p:spPr>
              <a:xfrm>
                <a:off x="12132732" y="5624821"/>
                <a:ext cx="42333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3">
            <p14:nvContentPartPr>
              <p14:cNvPr id="419" name="墨迹 418"/>
              <p14:cNvContentPartPr/>
              <p14:nvPr/>
            </p14:nvContentPartPr>
            <p14:xfrm>
              <a:off x="10521244" y="6130465"/>
              <a:ext cx="208844" cy="45118"/>
            </p14:xfrm>
          </p:contentPart>
        </mc:Choice>
        <mc:Fallback xmlns="">
          <p:pic>
            <p:nvPicPr>
              <p:cNvPr id="419" name="墨迹 418"/>
            </p:nvPicPr>
            <p:blipFill>
              <a:blip r:embed="rId834"/>
            </p:blipFill>
            <p:spPr>
              <a:xfrm>
                <a:off x="10521244" y="6130465"/>
                <a:ext cx="2088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5">
            <p14:nvContentPartPr>
              <p14:cNvPr id="420" name="墨迹 419"/>
              <p14:cNvContentPartPr/>
              <p14:nvPr/>
            </p14:nvContentPartPr>
            <p14:xfrm>
              <a:off x="10509955" y="6057147"/>
              <a:ext cx="135467" cy="205853"/>
            </p14:xfrm>
          </p:contentPart>
        </mc:Choice>
        <mc:Fallback xmlns="">
          <p:pic>
            <p:nvPicPr>
              <p:cNvPr id="420" name="墨迹 419"/>
            </p:nvPicPr>
            <p:blipFill>
              <a:blip r:embed="rId836"/>
            </p:blipFill>
            <p:spPr>
              <a:xfrm>
                <a:off x="10509955" y="6057147"/>
                <a:ext cx="1354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7">
            <p14:nvContentPartPr>
              <p14:cNvPr id="421" name="墨迹 420"/>
              <p14:cNvContentPartPr/>
              <p14:nvPr/>
            </p14:nvContentPartPr>
            <p14:xfrm>
              <a:off x="10679288" y="6209422"/>
              <a:ext cx="70556" cy="118436"/>
            </p14:xfrm>
          </p:contentPart>
        </mc:Choice>
        <mc:Fallback xmlns="">
          <p:pic>
            <p:nvPicPr>
              <p:cNvPr id="421" name="墨迹 420"/>
            </p:nvPicPr>
            <p:blipFill>
              <a:blip r:embed="rId838"/>
            </p:blipFill>
            <p:spPr>
              <a:xfrm>
                <a:off x="10679288" y="6209422"/>
                <a:ext cx="705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9">
            <p14:nvContentPartPr>
              <p14:cNvPr id="422" name="墨迹 421"/>
              <p14:cNvContentPartPr/>
              <p14:nvPr/>
            </p14:nvContentPartPr>
            <p14:xfrm>
              <a:off x="11932355" y="6136105"/>
              <a:ext cx="90312" cy="124781"/>
            </p14:xfrm>
          </p:contentPart>
        </mc:Choice>
        <mc:Fallback xmlns="">
          <p:pic>
            <p:nvPicPr>
              <p:cNvPr id="422" name="墨迹 421"/>
            </p:nvPicPr>
            <p:blipFill>
              <a:blip r:embed="rId840"/>
            </p:blipFill>
            <p:spPr>
              <a:xfrm>
                <a:off x="11932355" y="6136105"/>
                <a:ext cx="9031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1">
            <p14:nvContentPartPr>
              <p14:cNvPr id="423" name="墨迹 422"/>
              <p14:cNvContentPartPr/>
              <p14:nvPr/>
            </p14:nvContentPartPr>
            <p14:xfrm>
              <a:off x="12067822" y="6192503"/>
              <a:ext cx="90312" cy="47938"/>
            </p14:xfrm>
          </p:contentPart>
        </mc:Choice>
        <mc:Fallback xmlns="">
          <p:pic>
            <p:nvPicPr>
              <p:cNvPr id="423" name="墨迹 422"/>
            </p:nvPicPr>
            <p:blipFill>
              <a:blip r:embed="rId842"/>
            </p:blipFill>
            <p:spPr>
              <a:xfrm>
                <a:off x="12067822" y="6192503"/>
                <a:ext cx="9031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3">
            <p14:nvContentPartPr>
              <p14:cNvPr id="424" name="墨迹 423"/>
              <p14:cNvContentPartPr/>
              <p14:nvPr/>
            </p14:nvContentPartPr>
            <p14:xfrm>
              <a:off x="9860844" y="6147384"/>
              <a:ext cx="124178" cy="198803"/>
            </p14:xfrm>
          </p:contentPart>
        </mc:Choice>
        <mc:Fallback xmlns="">
          <p:pic>
            <p:nvPicPr>
              <p:cNvPr id="424" name="墨迹 423"/>
            </p:nvPicPr>
            <p:blipFill>
              <a:blip r:embed="rId844"/>
            </p:blipFill>
            <p:spPr>
              <a:xfrm>
                <a:off x="9860844" y="6147384"/>
                <a:ext cx="1241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5">
            <p14:nvContentPartPr>
              <p14:cNvPr id="425" name="墨迹 424"/>
              <p14:cNvContentPartPr/>
              <p14:nvPr/>
            </p14:nvContentPartPr>
            <p14:xfrm>
              <a:off x="10075333" y="6282740"/>
              <a:ext cx="47978" cy="36659"/>
            </p14:xfrm>
          </p:contentPart>
        </mc:Choice>
        <mc:Fallback xmlns="">
          <p:pic>
            <p:nvPicPr>
              <p:cNvPr id="425" name="墨迹 424"/>
            </p:nvPicPr>
            <p:blipFill>
              <a:blip r:embed="rId846"/>
            </p:blipFill>
            <p:spPr>
              <a:xfrm>
                <a:off x="10075333" y="6282740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7">
            <p14:nvContentPartPr>
              <p14:cNvPr id="426" name="墨迹 425"/>
              <p14:cNvContentPartPr/>
              <p14:nvPr/>
            </p14:nvContentPartPr>
            <p14:xfrm>
              <a:off x="11328400" y="6169944"/>
              <a:ext cx="198967" cy="73317"/>
            </p14:xfrm>
          </p:contentPart>
        </mc:Choice>
        <mc:Fallback xmlns="">
          <p:pic>
            <p:nvPicPr>
              <p:cNvPr id="426" name="墨迹 425"/>
            </p:nvPicPr>
            <p:blipFill>
              <a:blip r:embed="rId848"/>
            </p:blipFill>
            <p:spPr>
              <a:xfrm>
                <a:off x="11328400" y="6169944"/>
                <a:ext cx="1989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9">
            <p14:nvContentPartPr>
              <p14:cNvPr id="427" name="墨迹 426"/>
              <p14:cNvContentPartPr/>
              <p14:nvPr/>
            </p14:nvContentPartPr>
            <p14:xfrm>
              <a:off x="11311467" y="6087285"/>
              <a:ext cx="141111" cy="251853"/>
            </p14:xfrm>
          </p:contentPart>
        </mc:Choice>
        <mc:Fallback xmlns="">
          <p:pic>
            <p:nvPicPr>
              <p:cNvPr id="427" name="墨迹 426"/>
            </p:nvPicPr>
            <p:blipFill>
              <a:blip r:embed="rId850"/>
            </p:blipFill>
            <p:spPr>
              <a:xfrm>
                <a:off x="11311467" y="6087285"/>
                <a:ext cx="141111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1">
            <p14:nvContentPartPr>
              <p14:cNvPr id="428" name="墨迹 427"/>
              <p14:cNvContentPartPr/>
              <p14:nvPr/>
            </p14:nvContentPartPr>
            <p14:xfrm>
              <a:off x="11452577" y="6294019"/>
              <a:ext cx="98777" cy="56398"/>
            </p14:xfrm>
          </p:contentPart>
        </mc:Choice>
        <mc:Fallback xmlns="">
          <p:pic>
            <p:nvPicPr>
              <p:cNvPr id="428" name="墨迹 427"/>
            </p:nvPicPr>
            <p:blipFill>
              <a:blip r:embed="rId852"/>
            </p:blipFill>
            <p:spPr>
              <a:xfrm>
                <a:off x="11452577" y="6294019"/>
                <a:ext cx="987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3">
            <p14:nvContentPartPr>
              <p14:cNvPr id="429" name="墨迹 428"/>
              <p14:cNvContentPartPr/>
              <p14:nvPr/>
            </p14:nvContentPartPr>
            <p14:xfrm>
              <a:off x="4233333" y="5701135"/>
              <a:ext cx="361244" cy="347553"/>
            </p14:xfrm>
          </p:contentPart>
        </mc:Choice>
        <mc:Fallback xmlns="">
          <p:pic>
            <p:nvPicPr>
              <p:cNvPr id="429" name="墨迹 428"/>
            </p:nvPicPr>
            <p:blipFill>
              <a:blip r:embed="rId854"/>
            </p:blipFill>
            <p:spPr>
              <a:xfrm>
                <a:off x="4233333" y="5701135"/>
                <a:ext cx="361244" cy="34755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878813" y="2035968"/>
              <a:ext cx="628297" cy="5446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878813" y="2035968"/>
                <a:ext cx="628297" cy="544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77" y="542914"/>
            <a:ext cx="11019045" cy="51363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760177" y="2320778"/>
              <a:ext cx="105018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760177" y="2320778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956777" y="2038788"/>
              <a:ext cx="25400" cy="253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956777" y="2038788"/>
                <a:ext cx="254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871228" y="2047248"/>
              <a:ext cx="74877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871228" y="2047248"/>
                <a:ext cx="74877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120694" y="2415774"/>
              <a:ext cx="878416" cy="6573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120694" y="2415774"/>
                <a:ext cx="878416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819194" y="379276"/>
              <a:ext cx="236361" cy="24744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819194" y="379276"/>
                <a:ext cx="236361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040738" y="326403"/>
              <a:ext cx="538339" cy="31459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040738" y="326403"/>
                <a:ext cx="538339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981244" y="270710"/>
              <a:ext cx="181328" cy="32146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981244" y="270710"/>
                <a:ext cx="181328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150577" y="446954"/>
              <a:ext cx="93134" cy="4652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150577" y="446954"/>
                <a:ext cx="93134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84809" y="190343"/>
              <a:ext cx="179917" cy="16214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84809" y="190343"/>
                <a:ext cx="17991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308622" y="394786"/>
              <a:ext cx="47978" cy="1543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308622" y="394786"/>
                <a:ext cx="47978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61362" y="375046"/>
              <a:ext cx="91193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61362" y="375046"/>
                <a:ext cx="9119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483600" y="238810"/>
              <a:ext cx="64911" cy="10521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483600" y="238810"/>
                <a:ext cx="649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492066" y="253791"/>
              <a:ext cx="64911" cy="1579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492066" y="253791"/>
                <a:ext cx="64911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466666" y="428625"/>
              <a:ext cx="118534" cy="10715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466666" y="428625"/>
                <a:ext cx="1185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472311" y="433559"/>
              <a:ext cx="107244" cy="15298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472311" y="433559"/>
                <a:ext cx="107244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683977" y="291683"/>
              <a:ext cx="47978" cy="20179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683977" y="291683"/>
                <a:ext cx="47978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730544" y="204971"/>
              <a:ext cx="255411" cy="34949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730544" y="204971"/>
                <a:ext cx="255411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794044" y="259430"/>
              <a:ext cx="50800" cy="32710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794044" y="259430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087555" y="214312"/>
              <a:ext cx="110596" cy="30454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087555" y="214312"/>
                <a:ext cx="11059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224962" y="240396"/>
              <a:ext cx="139171" cy="22347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224962" y="240396"/>
                <a:ext cx="139171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304866" y="174128"/>
              <a:ext cx="64911" cy="66056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304866" y="174128"/>
                <a:ext cx="64911" cy="660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456384" y="169194"/>
              <a:ext cx="119416" cy="33239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456384" y="169194"/>
                <a:ext cx="119416" cy="332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595555" y="225592"/>
              <a:ext cx="208668" cy="3383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595555" y="225592"/>
                <a:ext cx="20866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535583" y="295208"/>
              <a:ext cx="182034" cy="1764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535583" y="295208"/>
                <a:ext cx="182034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708444" y="123018"/>
              <a:ext cx="138288" cy="474801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708444" y="123018"/>
                <a:ext cx="138288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781822" y="90236"/>
              <a:ext cx="93133" cy="10151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781822" y="90236"/>
                <a:ext cx="931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913055" y="139232"/>
              <a:ext cx="111478" cy="2837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913055" y="139232"/>
                <a:ext cx="111478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979377" y="159853"/>
              <a:ext cx="214489" cy="33362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979377" y="159853"/>
                <a:ext cx="214489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900355" y="1402724"/>
              <a:ext cx="133526" cy="2518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900355" y="1402724"/>
                <a:ext cx="133526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10155766" y="1422640"/>
              <a:ext cx="83256" cy="7754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10155766" y="1422640"/>
                <a:ext cx="83256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075333" y="1409950"/>
              <a:ext cx="143934" cy="2084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075333" y="1409950"/>
                <a:ext cx="143934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171288" y="1406602"/>
              <a:ext cx="477662" cy="18294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171288" y="1406602"/>
                <a:ext cx="477662" cy="182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504311" y="1455069"/>
              <a:ext cx="225777" cy="36940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504311" y="1455069"/>
                <a:ext cx="225777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394244" y="1107340"/>
              <a:ext cx="211667" cy="32516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394244" y="1107340"/>
                <a:ext cx="211667" cy="325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419644" y="1107868"/>
              <a:ext cx="206023" cy="22312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419644" y="1107868"/>
                <a:ext cx="206023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8314266" y="2126205"/>
              <a:ext cx="406400" cy="32005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8314266" y="2126205"/>
                <a:ext cx="40640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037916" y="2963187"/>
              <a:ext cx="790928" cy="5659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037916" y="2963187"/>
                <a:ext cx="790928" cy="565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078861" y="3327483"/>
              <a:ext cx="203024" cy="24744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078861" y="3327483"/>
                <a:ext cx="203024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093677" y="3342288"/>
              <a:ext cx="215900" cy="25026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093677" y="3342288"/>
                <a:ext cx="215900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742788" y="3090611"/>
              <a:ext cx="271639" cy="22770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742788" y="3090611"/>
                <a:ext cx="271639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957982" y="3107883"/>
              <a:ext cx="387350" cy="49031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957982" y="3107883"/>
                <a:ext cx="387350" cy="490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1358914" y="3038619"/>
              <a:ext cx="246063" cy="32270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1358914" y="3038619"/>
                <a:ext cx="246063" cy="322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1601273" y="2991034"/>
              <a:ext cx="266171" cy="32799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1601273" y="2991034"/>
                <a:ext cx="266171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532511" y="1652462"/>
              <a:ext cx="105017" cy="599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4"/>
            </p:blipFill>
            <p:spPr>
              <a:xfrm>
                <a:off x="7532511" y="165246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143000" y="1813196"/>
              <a:ext cx="778933" cy="57014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143000" y="1813196"/>
                <a:ext cx="778933" cy="570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3458456" y="4449804"/>
              <a:ext cx="1209499" cy="394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3458456" y="4449804"/>
                <a:ext cx="120949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187244" y="3823786"/>
              <a:ext cx="316088" cy="31582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187244" y="3823786"/>
                <a:ext cx="31608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345288" y="3902743"/>
              <a:ext cx="11289" cy="21431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345288" y="3902743"/>
                <a:ext cx="112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283200" y="4817801"/>
              <a:ext cx="200377" cy="15509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283200" y="4817801"/>
                <a:ext cx="2003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102577" y="4697955"/>
              <a:ext cx="449616" cy="41170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102577" y="4697955"/>
                <a:ext cx="449616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698316" y="4150894"/>
              <a:ext cx="237772" cy="37011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698316" y="4150894"/>
                <a:ext cx="237772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868355" y="4237782"/>
              <a:ext cx="369712" cy="28251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868355" y="4237782"/>
                <a:ext cx="369712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866591" y="3970420"/>
              <a:ext cx="103364" cy="197041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866591" y="3970420"/>
                <a:ext cx="103364" cy="197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924800" y="3908383"/>
              <a:ext cx="174977" cy="23687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924800" y="3908383"/>
                <a:ext cx="17497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8065911" y="3968305"/>
              <a:ext cx="378178" cy="174834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8065911" y="3968305"/>
                <a:ext cx="3781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8421511" y="3912260"/>
              <a:ext cx="28222" cy="45858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8421511" y="3912260"/>
                <a:ext cx="28222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8588022" y="3978351"/>
              <a:ext cx="8466" cy="13588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8588022" y="3978351"/>
                <a:ext cx="8466" cy="135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8583436" y="3900981"/>
              <a:ext cx="157515" cy="4078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8583436" y="3900981"/>
                <a:ext cx="157515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775347" y="3863264"/>
              <a:ext cx="174801" cy="33909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775347" y="3863264"/>
                <a:ext cx="174801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8803569" y="3983110"/>
              <a:ext cx="298097" cy="16937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8803569" y="3983110"/>
                <a:ext cx="298097" cy="169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5819422" y="4741311"/>
              <a:ext cx="135466" cy="24427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5819422" y="4741311"/>
                <a:ext cx="13546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5904088" y="4799472"/>
              <a:ext cx="169334" cy="25185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5904088" y="4799472"/>
                <a:ext cx="16933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6160028" y="4761403"/>
              <a:ext cx="441149" cy="26577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6160028" y="4761403"/>
                <a:ext cx="441149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6513688" y="4829962"/>
              <a:ext cx="50800" cy="516571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6513688" y="4829962"/>
                <a:ext cx="50800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6731000" y="4776912"/>
              <a:ext cx="33161" cy="9023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6731000" y="4776912"/>
                <a:ext cx="3316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6722533" y="4741487"/>
              <a:ext cx="248356" cy="30349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6722533" y="4741487"/>
                <a:ext cx="248356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6779506" y="4948926"/>
              <a:ext cx="267582" cy="7613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6779506" y="4948926"/>
                <a:ext cx="26758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7072488" y="4820797"/>
              <a:ext cx="11289" cy="12812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7072488" y="4820797"/>
                <a:ext cx="11289" cy="128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7082366" y="4823970"/>
              <a:ext cx="169334" cy="18223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7082366" y="4823970"/>
                <a:ext cx="169334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7145866" y="4750828"/>
              <a:ext cx="22578" cy="54494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7145866" y="4750828"/>
                <a:ext cx="22578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7371644" y="4778322"/>
              <a:ext cx="150988" cy="22383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7371644" y="4778322"/>
                <a:ext cx="150988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7552266" y="4850230"/>
              <a:ext cx="101600" cy="11279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7552266" y="4850230"/>
                <a:ext cx="1016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7727244" y="4844590"/>
              <a:ext cx="118533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7727244" y="4844590"/>
                <a:ext cx="11853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7749822" y="4717166"/>
              <a:ext cx="217311" cy="31635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7749822" y="4717166"/>
                <a:ext cx="217311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8054798" y="4743073"/>
              <a:ext cx="122062" cy="1924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8054798" y="4743073"/>
                <a:ext cx="12206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8212666" y="4784491"/>
              <a:ext cx="22578" cy="1334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8212666" y="4784491"/>
                <a:ext cx="22578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8262055" y="4678216"/>
              <a:ext cx="145697" cy="22347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8262055" y="4678216"/>
                <a:ext cx="145697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8240888" y="4634507"/>
              <a:ext cx="107244" cy="34825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8240888" y="4634507"/>
                <a:ext cx="107244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8348133" y="4895348"/>
              <a:ext cx="118534" cy="620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8348133" y="4895348"/>
                <a:ext cx="1185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8482718" y="4610538"/>
              <a:ext cx="446793" cy="33415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8482718" y="4610538"/>
                <a:ext cx="446793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8294511" y="4841241"/>
              <a:ext cx="239889" cy="19792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8294511" y="4841241"/>
                <a:ext cx="239889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9197622" y="4858690"/>
              <a:ext cx="105017" cy="5995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4"/>
            </p:blipFill>
            <p:spPr>
              <a:xfrm>
                <a:off x="9197622" y="4858690"/>
                <a:ext cx="105017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9606844" y="4573879"/>
              <a:ext cx="71261" cy="648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9606844" y="4573879"/>
                <a:ext cx="7126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9475787" y="4652837"/>
              <a:ext cx="266524" cy="32710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9475787" y="4652837"/>
                <a:ext cx="266524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9629422" y="4661120"/>
              <a:ext cx="14111" cy="14399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9629422" y="4661120"/>
                <a:ext cx="14111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9678458" y="4706415"/>
              <a:ext cx="46919" cy="281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9678458" y="4706415"/>
                <a:ext cx="469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9" name="墨迹 88"/>
              <p14:cNvContentPartPr/>
              <p14:nvPr/>
            </p14:nvContentPartPr>
            <p14:xfrm>
              <a:off x="9816218" y="4536339"/>
              <a:ext cx="363537" cy="37363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4"/>
            </p:blipFill>
            <p:spPr>
              <a:xfrm>
                <a:off x="9816218" y="4536339"/>
                <a:ext cx="363537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0" name="墨迹 89"/>
              <p14:cNvContentPartPr/>
              <p14:nvPr/>
            </p14:nvContentPartPr>
            <p14:xfrm>
              <a:off x="3651955" y="4998980"/>
              <a:ext cx="412045" cy="47726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6"/>
            </p:blipFill>
            <p:spPr>
              <a:xfrm>
                <a:off x="3651955" y="4998980"/>
                <a:ext cx="412045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3" name="墨迹 92"/>
              <p14:cNvContentPartPr/>
              <p14:nvPr/>
            </p14:nvContentPartPr>
            <p14:xfrm>
              <a:off x="6441722" y="5459328"/>
              <a:ext cx="179211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8"/>
            </p:blipFill>
            <p:spPr>
              <a:xfrm>
                <a:off x="6441722" y="5459328"/>
                <a:ext cx="1792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4" name="墨迹 93"/>
              <p14:cNvContentPartPr/>
              <p14:nvPr/>
            </p14:nvContentPartPr>
            <p14:xfrm>
              <a:off x="6580187" y="5519957"/>
              <a:ext cx="215724" cy="2121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0"/>
            </p:blipFill>
            <p:spPr>
              <a:xfrm>
                <a:off x="6580187" y="5519957"/>
                <a:ext cx="215724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5" name="墨迹 94"/>
              <p14:cNvContentPartPr/>
              <p14:nvPr/>
            </p14:nvContentPartPr>
            <p14:xfrm>
              <a:off x="6773333" y="5480830"/>
              <a:ext cx="50800" cy="47480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2"/>
            </p:blipFill>
            <p:spPr>
              <a:xfrm>
                <a:off x="6773333" y="5480830"/>
                <a:ext cx="50800" cy="474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6" name="墨迹 95"/>
              <p14:cNvContentPartPr/>
              <p14:nvPr/>
            </p14:nvContentPartPr>
            <p14:xfrm>
              <a:off x="6801555" y="5567013"/>
              <a:ext cx="107245" cy="16302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4"/>
            </p:blipFill>
            <p:spPr>
              <a:xfrm>
                <a:off x="6801555" y="5567013"/>
                <a:ext cx="107245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7" name="墨迹 96"/>
              <p14:cNvContentPartPr/>
              <p14:nvPr/>
            </p14:nvContentPartPr>
            <p14:xfrm>
              <a:off x="6869288" y="5589044"/>
              <a:ext cx="129822" cy="2255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6"/>
            </p:blipFill>
            <p:spPr>
              <a:xfrm>
                <a:off x="6869288" y="5589044"/>
                <a:ext cx="1298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8" name="墨迹 97"/>
              <p14:cNvContentPartPr/>
              <p14:nvPr/>
            </p14:nvContentPartPr>
            <p14:xfrm>
              <a:off x="6999111" y="5527006"/>
              <a:ext cx="239889" cy="18188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8"/>
            </p:blipFill>
            <p:spPr>
              <a:xfrm>
                <a:off x="6999111" y="5527006"/>
                <a:ext cx="239889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9" name="墨迹 98"/>
              <p14:cNvContentPartPr/>
              <p14:nvPr/>
            </p14:nvContentPartPr>
            <p14:xfrm>
              <a:off x="7205133" y="5464263"/>
              <a:ext cx="36689" cy="39831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0"/>
            </p:blipFill>
            <p:spPr>
              <a:xfrm>
                <a:off x="7205133" y="5464263"/>
                <a:ext cx="36689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0" name="墨迹 99"/>
              <p14:cNvContentPartPr/>
              <p14:nvPr/>
            </p14:nvContentPartPr>
            <p14:xfrm>
              <a:off x="7746118" y="5408570"/>
              <a:ext cx="1454326" cy="451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2"/>
            </p:blipFill>
            <p:spPr>
              <a:xfrm>
                <a:off x="7746118" y="5408570"/>
                <a:ext cx="145432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1" name="墨迹 100"/>
              <p14:cNvContentPartPr/>
              <p14:nvPr/>
            </p14:nvContentPartPr>
            <p14:xfrm>
              <a:off x="10303051" y="5528416"/>
              <a:ext cx="257704" cy="24480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4"/>
            </p:blipFill>
            <p:spPr>
              <a:xfrm>
                <a:off x="10303051" y="5528416"/>
                <a:ext cx="25770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2" name="墨迹 101"/>
              <p14:cNvContentPartPr/>
              <p14:nvPr/>
            </p14:nvContentPartPr>
            <p14:xfrm>
              <a:off x="10323688" y="5523305"/>
              <a:ext cx="172156" cy="31671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6"/>
            </p:blipFill>
            <p:spPr>
              <a:xfrm>
                <a:off x="10323688" y="5523305"/>
                <a:ext cx="172156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91" name="墨迹 90"/>
              <p14:cNvContentPartPr/>
              <p14:nvPr/>
            </p14:nvContentPartPr>
            <p14:xfrm>
              <a:off x="9671226" y="2069807"/>
              <a:ext cx="1245129" cy="733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98"/>
            </p:blipFill>
            <p:spPr>
              <a:xfrm>
                <a:off x="9671226" y="2069807"/>
                <a:ext cx="124512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92" name="墨迹 91"/>
              <p14:cNvContentPartPr/>
              <p14:nvPr/>
            </p14:nvContentPartPr>
            <p14:xfrm>
              <a:off x="10854972" y="451184"/>
              <a:ext cx="256823" cy="20021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200"/>
            </p:blipFill>
            <p:spPr>
              <a:xfrm>
                <a:off x="10854972" y="451184"/>
                <a:ext cx="25682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3" name="墨迹 102"/>
              <p14:cNvContentPartPr/>
              <p14:nvPr/>
            </p14:nvContentPartPr>
            <p14:xfrm>
              <a:off x="11102622" y="481321"/>
              <a:ext cx="403578" cy="17289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2"/>
            </p:blipFill>
            <p:spPr>
              <a:xfrm>
                <a:off x="11102622" y="481321"/>
                <a:ext cx="40357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4" name="墨迹 103"/>
              <p14:cNvContentPartPr/>
              <p14:nvPr/>
            </p14:nvContentPartPr>
            <p14:xfrm>
              <a:off x="11487855" y="444310"/>
              <a:ext cx="26812" cy="25784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4"/>
            </p:blipFill>
            <p:spPr>
              <a:xfrm>
                <a:off x="11487855" y="444310"/>
                <a:ext cx="26812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5" name="墨迹 104"/>
              <p14:cNvContentPartPr/>
              <p14:nvPr/>
            </p14:nvContentPartPr>
            <p14:xfrm>
              <a:off x="11597217" y="438847"/>
              <a:ext cx="222250" cy="17589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6"/>
            </p:blipFill>
            <p:spPr>
              <a:xfrm>
                <a:off x="11597217" y="438847"/>
                <a:ext cx="222250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6" name="墨迹 105"/>
              <p14:cNvContentPartPr/>
              <p14:nvPr/>
            </p14:nvContentPartPr>
            <p14:xfrm>
              <a:off x="11748911" y="513222"/>
              <a:ext cx="175683" cy="38632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8"/>
            </p:blipFill>
            <p:spPr>
              <a:xfrm>
                <a:off x="11748911" y="513222"/>
                <a:ext cx="175683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7" name="墨迹 106"/>
              <p14:cNvContentPartPr/>
              <p14:nvPr/>
            </p14:nvContentPartPr>
            <p14:xfrm>
              <a:off x="11198577" y="857250"/>
              <a:ext cx="306035" cy="6203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0"/>
            </p:blipFill>
            <p:spPr>
              <a:xfrm>
                <a:off x="11198577" y="857250"/>
                <a:ext cx="306035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8" name="墨迹 107"/>
              <p14:cNvContentPartPr/>
              <p14:nvPr/>
            </p14:nvContentPartPr>
            <p14:xfrm>
              <a:off x="11260667" y="796622"/>
              <a:ext cx="112888" cy="26366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2"/>
            </p:blipFill>
            <p:spPr>
              <a:xfrm>
                <a:off x="11260667" y="796622"/>
                <a:ext cx="112888" cy="263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9" name="墨迹 108"/>
              <p14:cNvContentPartPr/>
              <p14:nvPr/>
            </p14:nvContentPartPr>
            <p14:xfrm>
              <a:off x="11317111" y="998245"/>
              <a:ext cx="5644" cy="4511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4"/>
            </p:blipFill>
            <p:spPr>
              <a:xfrm>
                <a:off x="11317111" y="998245"/>
                <a:ext cx="5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0" name="墨迹 109"/>
              <p14:cNvContentPartPr/>
              <p14:nvPr/>
            </p14:nvContentPartPr>
            <p14:xfrm>
              <a:off x="11111794" y="981325"/>
              <a:ext cx="188383" cy="22347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6"/>
            </p:blipFill>
            <p:spPr>
              <a:xfrm>
                <a:off x="11111794" y="981325"/>
                <a:ext cx="18838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1" name="墨迹 110"/>
              <p14:cNvContentPartPr/>
              <p14:nvPr/>
            </p14:nvContentPartPr>
            <p14:xfrm>
              <a:off x="11286067" y="1082842"/>
              <a:ext cx="14111" cy="13535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8"/>
            </p:blipFill>
            <p:spPr>
              <a:xfrm>
                <a:off x="11286067" y="1082842"/>
                <a:ext cx="14111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2" name="墨迹 111"/>
              <p14:cNvContentPartPr/>
              <p14:nvPr/>
            </p14:nvContentPartPr>
            <p14:xfrm>
              <a:off x="11334044" y="1020804"/>
              <a:ext cx="94544" cy="3179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0"/>
            </p:blipFill>
            <p:spPr>
              <a:xfrm>
                <a:off x="11334044" y="1020804"/>
                <a:ext cx="94544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3" name="墨迹 112"/>
              <p14:cNvContentPartPr/>
              <p14:nvPr/>
            </p14:nvContentPartPr>
            <p14:xfrm>
              <a:off x="11531600" y="992605"/>
              <a:ext cx="28222" cy="16073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2"/>
            </p:blipFill>
            <p:spPr>
              <a:xfrm>
                <a:off x="11531600" y="992605"/>
                <a:ext cx="28222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4" name="墨迹 113"/>
              <p14:cNvContentPartPr/>
              <p14:nvPr/>
            </p14:nvContentPartPr>
            <p14:xfrm>
              <a:off x="11571111" y="995072"/>
              <a:ext cx="150460" cy="20620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4"/>
            </p:blipFill>
            <p:spPr>
              <a:xfrm>
                <a:off x="11571111" y="995072"/>
                <a:ext cx="150460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5" name="墨迹 114"/>
              <p14:cNvContentPartPr/>
              <p14:nvPr/>
            </p14:nvContentPartPr>
            <p14:xfrm>
              <a:off x="11621911" y="914000"/>
              <a:ext cx="115711" cy="35213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6"/>
            </p:blipFill>
            <p:spPr>
              <a:xfrm>
                <a:off x="11621911" y="914000"/>
                <a:ext cx="115711" cy="352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6" name="墨迹 115"/>
              <p14:cNvContentPartPr/>
              <p14:nvPr/>
            </p14:nvContentPartPr>
            <p14:xfrm>
              <a:off x="11779250" y="857250"/>
              <a:ext cx="145520" cy="25379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8"/>
            </p:blipFill>
            <p:spPr>
              <a:xfrm>
                <a:off x="11779250" y="857250"/>
                <a:ext cx="14552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7" name="墨迹 116"/>
              <p14:cNvContentPartPr/>
              <p14:nvPr/>
            </p14:nvContentPartPr>
            <p14:xfrm>
              <a:off x="11720336" y="1104696"/>
              <a:ext cx="313619" cy="21096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0"/>
            </p:blipFill>
            <p:spPr>
              <a:xfrm>
                <a:off x="11720336" y="1104696"/>
                <a:ext cx="313619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8" name="墨迹 117"/>
              <p14:cNvContentPartPr/>
              <p14:nvPr/>
            </p14:nvContentPartPr>
            <p14:xfrm>
              <a:off x="11400189" y="1571742"/>
              <a:ext cx="52388" cy="23510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2"/>
            </p:blipFill>
            <p:spPr>
              <a:xfrm>
                <a:off x="11400189" y="1571742"/>
                <a:ext cx="52388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9" name="墨迹 118"/>
              <p14:cNvContentPartPr/>
              <p14:nvPr/>
            </p14:nvContentPartPr>
            <p14:xfrm>
              <a:off x="11480800" y="1485559"/>
              <a:ext cx="186267" cy="485552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4"/>
            </p:blipFill>
            <p:spPr>
              <a:xfrm>
                <a:off x="11480800" y="1485559"/>
                <a:ext cx="186267" cy="485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0" name="墨迹 119"/>
              <p14:cNvContentPartPr/>
              <p14:nvPr/>
            </p14:nvContentPartPr>
            <p14:xfrm>
              <a:off x="11785600" y="1500187"/>
              <a:ext cx="37570" cy="7331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6"/>
            </p:blipFill>
            <p:spPr>
              <a:xfrm>
                <a:off x="11785600" y="1500187"/>
                <a:ext cx="3757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1" name="墨迹 120"/>
              <p14:cNvContentPartPr/>
              <p14:nvPr/>
            </p14:nvContentPartPr>
            <p14:xfrm>
              <a:off x="11725804" y="1620738"/>
              <a:ext cx="147285" cy="1332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8"/>
            </p:blipFill>
            <p:spPr>
              <a:xfrm>
                <a:off x="11725804" y="1620738"/>
                <a:ext cx="147285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2" name="墨迹 121"/>
              <p14:cNvContentPartPr/>
              <p14:nvPr/>
            </p14:nvContentPartPr>
            <p14:xfrm>
              <a:off x="11667067" y="1720139"/>
              <a:ext cx="239888" cy="8459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0"/>
            </p:blipFill>
            <p:spPr>
              <a:xfrm>
                <a:off x="11667067" y="1720139"/>
                <a:ext cx="23988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3" name="墨迹 122"/>
              <p14:cNvContentPartPr/>
              <p14:nvPr/>
            </p14:nvContentPartPr>
            <p14:xfrm>
              <a:off x="11851569" y="1542133"/>
              <a:ext cx="97719" cy="17166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2"/>
            </p:blipFill>
            <p:spPr>
              <a:xfrm>
                <a:off x="11851569" y="1542133"/>
                <a:ext cx="97719" cy="171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4" name="墨迹 123"/>
              <p14:cNvContentPartPr/>
              <p14:nvPr/>
            </p14:nvContentPartPr>
            <p14:xfrm>
              <a:off x="11938000" y="1618623"/>
              <a:ext cx="94544" cy="5357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4"/>
            </p:blipFill>
            <p:spPr>
              <a:xfrm>
                <a:off x="11938000" y="1618623"/>
                <a:ext cx="945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5" name="墨迹 124"/>
              <p14:cNvContentPartPr/>
              <p14:nvPr/>
            </p14:nvContentPartPr>
            <p14:xfrm>
              <a:off x="11940645" y="1686300"/>
              <a:ext cx="14287" cy="35812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6"/>
            </p:blipFill>
            <p:spPr>
              <a:xfrm>
                <a:off x="11940645" y="1686300"/>
                <a:ext cx="14287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6" name="墨迹 125"/>
              <p14:cNvContentPartPr/>
              <p14:nvPr/>
            </p14:nvContentPartPr>
            <p14:xfrm>
              <a:off x="11452577" y="2015348"/>
              <a:ext cx="22577" cy="1868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8"/>
            </p:blipFill>
            <p:spPr>
              <a:xfrm>
                <a:off x="11452577" y="2015348"/>
                <a:ext cx="22577" cy="18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7" name="墨迹 126"/>
              <p14:cNvContentPartPr/>
              <p14:nvPr/>
            </p14:nvContentPartPr>
            <p14:xfrm>
              <a:off x="11458222" y="1996490"/>
              <a:ext cx="88371" cy="6203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0"/>
            </p:blipFill>
            <p:spPr>
              <a:xfrm>
                <a:off x="11458222" y="1996490"/>
                <a:ext cx="8837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8" name="墨迹 127"/>
              <p14:cNvContentPartPr/>
              <p14:nvPr/>
            </p14:nvContentPartPr>
            <p14:xfrm>
              <a:off x="11368087" y="2078267"/>
              <a:ext cx="163513" cy="24550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2"/>
            </p:blipFill>
            <p:spPr>
              <a:xfrm>
                <a:off x="11368087" y="2078267"/>
                <a:ext cx="163513" cy="245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9" name="墨迹 128"/>
              <p14:cNvContentPartPr/>
              <p14:nvPr/>
            </p14:nvContentPartPr>
            <p14:xfrm>
              <a:off x="11612738" y="1982390"/>
              <a:ext cx="237773" cy="28269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4"/>
            </p:blipFill>
            <p:spPr>
              <a:xfrm>
                <a:off x="11612738" y="1982390"/>
                <a:ext cx="23777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0" name="墨迹 129"/>
              <p14:cNvContentPartPr/>
              <p14:nvPr/>
            </p14:nvContentPartPr>
            <p14:xfrm>
              <a:off x="11796182" y="1990850"/>
              <a:ext cx="186973" cy="43144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6"/>
            </p:blipFill>
            <p:spPr>
              <a:xfrm>
                <a:off x="11796182" y="1990850"/>
                <a:ext cx="186973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1" name="墨迹 130"/>
              <p14:cNvContentPartPr/>
              <p14:nvPr/>
            </p14:nvContentPartPr>
            <p14:xfrm>
              <a:off x="11949288" y="2122504"/>
              <a:ext cx="101600" cy="88298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8"/>
            </p:blipFill>
            <p:spPr>
              <a:xfrm>
                <a:off x="11949288" y="2122504"/>
                <a:ext cx="1016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2" name="墨迹 131"/>
              <p14:cNvContentPartPr/>
              <p14:nvPr/>
            </p14:nvContentPartPr>
            <p14:xfrm>
              <a:off x="11116732" y="2359376"/>
              <a:ext cx="95956" cy="220833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0"/>
            </p:blipFill>
            <p:spPr>
              <a:xfrm>
                <a:off x="11116732" y="2359376"/>
                <a:ext cx="95956" cy="220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3" name="墨迹 132"/>
              <p14:cNvContentPartPr/>
              <p14:nvPr/>
            </p14:nvContentPartPr>
            <p14:xfrm>
              <a:off x="11108267" y="2349682"/>
              <a:ext cx="364067" cy="23898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2"/>
            </p:blipFill>
            <p:spPr>
              <a:xfrm>
                <a:off x="11108267" y="2349682"/>
                <a:ext cx="364067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4" name="墨迹 133"/>
              <p14:cNvContentPartPr/>
              <p14:nvPr/>
            </p14:nvContentPartPr>
            <p14:xfrm>
              <a:off x="11494029" y="2385636"/>
              <a:ext cx="29105" cy="13253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4"/>
            </p:blipFill>
            <p:spPr>
              <a:xfrm>
                <a:off x="11494029" y="2385636"/>
                <a:ext cx="2910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5" name="墨迹 134"/>
              <p14:cNvContentPartPr/>
              <p14:nvPr/>
            </p14:nvContentPartPr>
            <p14:xfrm>
              <a:off x="11443581" y="2633787"/>
              <a:ext cx="90840" cy="3383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6"/>
            </p:blipFill>
            <p:spPr>
              <a:xfrm>
                <a:off x="11443581" y="2633787"/>
                <a:ext cx="90840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370218" y="5811382"/>
              <a:ext cx="68284" cy="10803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370218" y="5811382"/>
                <a:ext cx="68284" cy="108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321843" y="5973430"/>
              <a:ext cx="147969" cy="18816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321843" y="5973430"/>
                <a:ext cx="147969" cy="188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63695" y="5794325"/>
              <a:ext cx="45530" cy="25959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63695" y="5794325"/>
                <a:ext cx="45530" cy="259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461279" y="5987644"/>
              <a:ext cx="227608" cy="16489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461279" y="5987644"/>
                <a:ext cx="227608" cy="164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745794" y="5929719"/>
              <a:ext cx="17087" cy="185857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745794" y="5929719"/>
                <a:ext cx="17087" cy="185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79065" y="5854737"/>
              <a:ext cx="194359" cy="3068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79065" y="5854737"/>
                <a:ext cx="194359" cy="30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966324" y="5784374"/>
              <a:ext cx="109538" cy="47601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966324" y="5784374"/>
                <a:ext cx="109538" cy="476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570941" y="5849939"/>
              <a:ext cx="310114" cy="27771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570941" y="5849939"/>
                <a:ext cx="310114" cy="277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889610" y="5759321"/>
              <a:ext cx="39820" cy="65760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889610" y="5759321"/>
                <a:ext cx="39820" cy="657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931370" y="5999726"/>
              <a:ext cx="137495" cy="13575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931370" y="5999726"/>
                <a:ext cx="137495" cy="135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023334" y="6014830"/>
              <a:ext cx="25599" cy="24573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023334" y="6014830"/>
                <a:ext cx="25599" cy="245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414565" y="5758432"/>
              <a:ext cx="25047" cy="17803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414565" y="5758432"/>
                <a:ext cx="25047" cy="178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327980" y="5666392"/>
              <a:ext cx="191867" cy="41791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327980" y="5666392"/>
                <a:ext cx="191867" cy="417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39566" y="6013231"/>
              <a:ext cx="173566" cy="1771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39566" y="6013231"/>
                <a:ext cx="173566" cy="177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282251" y="6089990"/>
              <a:ext cx="395486" cy="20184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282251" y="6089990"/>
                <a:ext cx="395486" cy="201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751710" y="5932740"/>
              <a:ext cx="25621" cy="18852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751710" y="5932740"/>
                <a:ext cx="25621" cy="188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798674" y="5896670"/>
              <a:ext cx="200576" cy="2899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798674" y="5896670"/>
                <a:ext cx="200576" cy="289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106671" y="5805697"/>
              <a:ext cx="313686" cy="35625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106671" y="5805697"/>
                <a:ext cx="313686" cy="356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6440972" y="5710102"/>
              <a:ext cx="295914" cy="83760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6440972" y="5710102"/>
                <a:ext cx="295914" cy="83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522795" y="5892406"/>
              <a:ext cx="142257" cy="1890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522795" y="5892406"/>
                <a:ext cx="142257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704894" y="5964901"/>
              <a:ext cx="83211" cy="8244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704894" y="5964901"/>
                <a:ext cx="83211" cy="82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6533091" y="6098518"/>
              <a:ext cx="200246" cy="1421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6533091" y="6098518"/>
                <a:ext cx="200246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943901" y="5771581"/>
              <a:ext cx="94037" cy="32214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943901" y="5771581"/>
                <a:ext cx="94037" cy="322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000808" y="5800011"/>
              <a:ext cx="138355" cy="9665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000808" y="5800011"/>
                <a:ext cx="138355" cy="9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053968" y="5730181"/>
              <a:ext cx="347309" cy="53038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053968" y="5730181"/>
                <a:ext cx="347309" cy="530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184143" y="5859179"/>
              <a:ext cx="438701" cy="29335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184143" y="5859179"/>
                <a:ext cx="438701" cy="293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7804569" y="5723073"/>
              <a:ext cx="325812" cy="69385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7804569" y="5723073"/>
                <a:ext cx="325812" cy="693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8238155" y="5750969"/>
              <a:ext cx="247870" cy="33831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8238155" y="5750969"/>
                <a:ext cx="247870" cy="338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461507" y="5650045"/>
              <a:ext cx="360274" cy="4911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461507" y="5650045"/>
                <a:ext cx="360274" cy="4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664575" y="5720408"/>
              <a:ext cx="348191" cy="32409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664575" y="5720408"/>
                <a:ext cx="348191" cy="324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830314" y="5782064"/>
              <a:ext cx="99593" cy="73152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830314" y="5782064"/>
                <a:ext cx="99593" cy="73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051352" y="5686292"/>
              <a:ext cx="307467" cy="37597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051352" y="5686292"/>
                <a:ext cx="307467" cy="375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520656" y="5679541"/>
              <a:ext cx="250009" cy="34079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520656" y="5679541"/>
                <a:ext cx="250009" cy="340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9652595" y="5856869"/>
              <a:ext cx="190632" cy="21375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9652595" y="5856869"/>
                <a:ext cx="190632" cy="21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861726" y="5637963"/>
              <a:ext cx="158265" cy="63113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861726" y="5637963"/>
                <a:ext cx="158265" cy="631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796286" y="5782953"/>
              <a:ext cx="415749" cy="2899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796286" y="5782953"/>
                <a:ext cx="415749" cy="289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437900" y="5676876"/>
              <a:ext cx="204853" cy="31076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437900" y="5676876"/>
                <a:ext cx="204853" cy="310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441825" y="6050188"/>
              <a:ext cx="41584" cy="568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441825" y="6050188"/>
                <a:ext cx="41584" cy="56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2980244" y="5170832"/>
              <a:ext cx="261210" cy="34701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2980244" y="5170832"/>
                <a:ext cx="261210" cy="347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3165364" y="5347095"/>
              <a:ext cx="145984" cy="634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3165364" y="5347095"/>
                <a:ext cx="145984" cy="63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3075031" y="5404842"/>
              <a:ext cx="177800" cy="44634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3075031" y="5404842"/>
                <a:ext cx="177800" cy="44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3375906" y="5470229"/>
              <a:ext cx="128037" cy="170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3375906" y="5470229"/>
                <a:ext cx="128037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3586471" y="5254166"/>
              <a:ext cx="139766" cy="34968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3586471" y="5254166"/>
                <a:ext cx="139766" cy="349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3609225" y="5397735"/>
              <a:ext cx="216253" cy="18905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3609225" y="5397735"/>
                <a:ext cx="216253" cy="189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3924520" y="5259852"/>
              <a:ext cx="92472" cy="1904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3924520" y="5259852"/>
                <a:ext cx="92472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3859609" y="5475915"/>
              <a:ext cx="241851" cy="170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3859609" y="5475915"/>
                <a:ext cx="241851" cy="17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4292092" y="5377478"/>
              <a:ext cx="38431" cy="5295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4292092" y="5377478"/>
                <a:ext cx="38431" cy="52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4265612" y="5481601"/>
              <a:ext cx="46390" cy="341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4265612" y="5481601"/>
                <a:ext cx="46390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4229496" y="6107048"/>
              <a:ext cx="34154" cy="511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4229496" y="6107048"/>
                <a:ext cx="34154" cy="51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4230202" y="6192335"/>
              <a:ext cx="44825" cy="1421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4230202" y="6192335"/>
                <a:ext cx="44825" cy="14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4368910" y="6030999"/>
              <a:ext cx="76817" cy="18692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4368910" y="6030999"/>
                <a:ext cx="76817" cy="186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477058" y="6194646"/>
              <a:ext cx="2822" cy="906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477058" y="6194646"/>
                <a:ext cx="2822" cy="9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4" name="墨迹 63"/>
              <p14:cNvContentPartPr/>
              <p14:nvPr/>
            </p14:nvContentPartPr>
            <p14:xfrm>
              <a:off x="4309334" y="6510745"/>
              <a:ext cx="147792" cy="1805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8"/>
            </p:blipFill>
            <p:spPr>
              <a:xfrm>
                <a:off x="4309334" y="6510745"/>
                <a:ext cx="147792" cy="18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5" name="墨迹 64"/>
              <p14:cNvContentPartPr/>
              <p14:nvPr/>
            </p14:nvContentPartPr>
            <p14:xfrm>
              <a:off x="4872522" y="6427589"/>
              <a:ext cx="219119" cy="1776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0"/>
            </p:blipFill>
            <p:spPr>
              <a:xfrm>
                <a:off x="4872522" y="6427589"/>
                <a:ext cx="219119" cy="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6" name="墨迹 65"/>
              <p14:cNvContentPartPr/>
              <p14:nvPr/>
            </p14:nvContentPartPr>
            <p14:xfrm>
              <a:off x="4953617" y="6361846"/>
              <a:ext cx="38409" cy="19225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2"/>
            </p:blipFill>
            <p:spPr>
              <a:xfrm>
                <a:off x="4953617" y="6361846"/>
                <a:ext cx="38409" cy="19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7" name="墨迹 66"/>
              <p14:cNvContentPartPr/>
              <p14:nvPr/>
            </p14:nvContentPartPr>
            <p14:xfrm>
              <a:off x="4805472" y="6378548"/>
              <a:ext cx="285089" cy="24022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4"/>
            </p:blipFill>
            <p:spPr>
              <a:xfrm>
                <a:off x="4805472" y="6378548"/>
                <a:ext cx="285089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8" name="墨迹 67"/>
              <p14:cNvContentPartPr/>
              <p14:nvPr/>
            </p14:nvContentPartPr>
            <p14:xfrm>
              <a:off x="4963583" y="6486580"/>
              <a:ext cx="39820" cy="42786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6"/>
            </p:blipFill>
            <p:spPr>
              <a:xfrm>
                <a:off x="4963583" y="6486580"/>
                <a:ext cx="39820" cy="427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9" name="墨迹 68"/>
              <p14:cNvContentPartPr/>
              <p14:nvPr/>
            </p14:nvContentPartPr>
            <p14:xfrm>
              <a:off x="4886765" y="6584838"/>
              <a:ext cx="88195" cy="113541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8"/>
            </p:blipFill>
            <p:spPr>
              <a:xfrm>
                <a:off x="4886765" y="6584838"/>
                <a:ext cx="88195" cy="1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70" name="墨迹 69"/>
              <p14:cNvContentPartPr/>
              <p14:nvPr/>
            </p14:nvContentPartPr>
            <p14:xfrm>
              <a:off x="5020490" y="6601719"/>
              <a:ext cx="108105" cy="9950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0"/>
            </p:blipFill>
            <p:spPr>
              <a:xfrm>
                <a:off x="5020490" y="6601719"/>
                <a:ext cx="108105" cy="99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1" name="墨迹 70"/>
              <p14:cNvContentPartPr/>
              <p14:nvPr/>
            </p14:nvContentPartPr>
            <p14:xfrm>
              <a:off x="4908638" y="6698379"/>
              <a:ext cx="217112" cy="341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2"/>
            </p:blipFill>
            <p:spPr>
              <a:xfrm>
                <a:off x="4908638" y="6698379"/>
                <a:ext cx="217112" cy="34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2" name="墨迹 71"/>
              <p14:cNvContentPartPr/>
              <p14:nvPr/>
            </p14:nvContentPartPr>
            <p14:xfrm>
              <a:off x="5276563" y="6410532"/>
              <a:ext cx="89076" cy="142857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4"/>
            </p:blipFill>
            <p:spPr>
              <a:xfrm>
                <a:off x="5276563" y="6410532"/>
                <a:ext cx="89076" cy="142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3" name="墨迹 72"/>
              <p14:cNvContentPartPr/>
              <p14:nvPr/>
            </p14:nvContentPartPr>
            <p14:xfrm>
              <a:off x="5233502" y="6576133"/>
              <a:ext cx="114895" cy="3695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6"/>
            </p:blipFill>
            <p:spPr>
              <a:xfrm>
                <a:off x="5233502" y="6576133"/>
                <a:ext cx="114895" cy="36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4" name="墨迹 73"/>
              <p14:cNvContentPartPr/>
              <p14:nvPr/>
            </p14:nvContentPartPr>
            <p14:xfrm>
              <a:off x="5282251" y="6531712"/>
              <a:ext cx="85351" cy="156006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8"/>
            </p:blipFill>
            <p:spPr>
              <a:xfrm>
                <a:off x="5282251" y="6531712"/>
                <a:ext cx="85351" cy="15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5" name="墨迹 74"/>
              <p14:cNvContentPartPr/>
              <p14:nvPr/>
            </p14:nvContentPartPr>
            <p14:xfrm>
              <a:off x="5371174" y="6402003"/>
              <a:ext cx="134607" cy="48969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0"/>
            </p:blipFill>
            <p:spPr>
              <a:xfrm>
                <a:off x="5371174" y="6402003"/>
                <a:ext cx="134607" cy="489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6" name="墨迹 75"/>
              <p14:cNvContentPartPr/>
              <p14:nvPr/>
            </p14:nvContentPartPr>
            <p14:xfrm>
              <a:off x="5487105" y="6525671"/>
              <a:ext cx="88217" cy="9026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2"/>
            </p:blipFill>
            <p:spPr>
              <a:xfrm>
                <a:off x="5487105" y="6525671"/>
                <a:ext cx="88217" cy="90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7" name="墨迹 76"/>
              <p14:cNvContentPartPr/>
              <p14:nvPr/>
            </p14:nvContentPartPr>
            <p14:xfrm>
              <a:off x="5699632" y="6439494"/>
              <a:ext cx="165166" cy="20202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4"/>
            </p:blipFill>
            <p:spPr>
              <a:xfrm>
                <a:off x="5699632" y="6439494"/>
                <a:ext cx="165166" cy="202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8" name="墨迹 77"/>
              <p14:cNvContentPartPr/>
              <p14:nvPr/>
            </p14:nvContentPartPr>
            <p14:xfrm>
              <a:off x="5822861" y="6546282"/>
              <a:ext cx="360" cy="24022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6"/>
            </p:blipFill>
            <p:spPr>
              <a:xfrm>
                <a:off x="5822861" y="6546282"/>
                <a:ext cx="360" cy="24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9" name="墨迹 78"/>
              <p14:cNvContentPartPr/>
              <p14:nvPr/>
            </p14:nvContentPartPr>
            <p14:xfrm>
              <a:off x="5828550" y="6601719"/>
              <a:ext cx="96727" cy="4548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8"/>
            </p:blipFill>
            <p:spPr>
              <a:xfrm>
                <a:off x="5828550" y="6601719"/>
                <a:ext cx="96727" cy="45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80" name="墨迹 79"/>
              <p14:cNvContentPartPr/>
              <p14:nvPr/>
            </p14:nvContentPartPr>
            <p14:xfrm>
              <a:off x="5991423" y="6408400"/>
              <a:ext cx="192771" cy="2274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0"/>
            </p:blipFill>
            <p:spPr>
              <a:xfrm>
                <a:off x="5991423" y="6408400"/>
                <a:ext cx="192771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1" name="墨迹 80"/>
              <p14:cNvContentPartPr/>
              <p14:nvPr/>
            </p14:nvContentPartPr>
            <p14:xfrm>
              <a:off x="5978635" y="6329330"/>
              <a:ext cx="168584" cy="31521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2"/>
            </p:blipFill>
            <p:spPr>
              <a:xfrm>
                <a:off x="5978635" y="6329330"/>
                <a:ext cx="168584" cy="315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2" name="墨迹 81"/>
              <p14:cNvContentPartPr/>
              <p14:nvPr/>
            </p14:nvContentPartPr>
            <p14:xfrm>
              <a:off x="6033404" y="6548769"/>
              <a:ext cx="22754" cy="30597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4"/>
            </p:blipFill>
            <p:spPr>
              <a:xfrm>
                <a:off x="6033404" y="6548769"/>
                <a:ext cx="22754" cy="305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3" name="墨迹 82"/>
              <p14:cNvContentPartPr/>
              <p14:nvPr/>
            </p14:nvContentPartPr>
            <p14:xfrm>
              <a:off x="6090311" y="6542018"/>
              <a:ext cx="173567" cy="17715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6"/>
            </p:blipFill>
            <p:spPr>
              <a:xfrm>
                <a:off x="6090311" y="6542018"/>
                <a:ext cx="173567" cy="17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4" name="墨迹 83"/>
              <p14:cNvContentPartPr/>
              <p14:nvPr/>
            </p14:nvContentPartPr>
            <p14:xfrm>
              <a:off x="6295164" y="6414086"/>
              <a:ext cx="151717" cy="2274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8"/>
            </p:blipFill>
            <p:spPr>
              <a:xfrm>
                <a:off x="6295164" y="6414086"/>
                <a:ext cx="151717" cy="22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5" name="墨迹 84"/>
              <p14:cNvContentPartPr/>
              <p14:nvPr/>
            </p14:nvContentPartPr>
            <p14:xfrm>
              <a:off x="6253912" y="6349408"/>
              <a:ext cx="155067" cy="27789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0"/>
            </p:blipFill>
            <p:spPr>
              <a:xfrm>
                <a:off x="6253912" y="6349408"/>
                <a:ext cx="155067" cy="277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6" name="墨迹 85"/>
              <p14:cNvContentPartPr/>
              <p14:nvPr/>
            </p14:nvContentPartPr>
            <p14:xfrm>
              <a:off x="6306542" y="6537042"/>
              <a:ext cx="34153" cy="17270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2"/>
            </p:blipFill>
            <p:spPr>
              <a:xfrm>
                <a:off x="6306542" y="6537042"/>
                <a:ext cx="34153" cy="172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7" name="墨迹 86"/>
              <p14:cNvContentPartPr/>
              <p14:nvPr/>
            </p14:nvContentPartPr>
            <p14:xfrm>
              <a:off x="6317941" y="6511634"/>
              <a:ext cx="207697" cy="19047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4"/>
            </p:blipFill>
            <p:spPr>
              <a:xfrm>
                <a:off x="6317941" y="6511634"/>
                <a:ext cx="207697" cy="190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8" name="墨迹 87"/>
              <p14:cNvContentPartPr/>
              <p14:nvPr/>
            </p14:nvContentPartPr>
            <p14:xfrm>
              <a:off x="6744714" y="6298591"/>
              <a:ext cx="42686" cy="9559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6"/>
            </p:blipFill>
            <p:spPr>
              <a:xfrm>
                <a:off x="6744714" y="6298591"/>
                <a:ext cx="42686" cy="9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9" name="墨迹 88"/>
              <p14:cNvContentPartPr/>
              <p14:nvPr/>
            </p14:nvContentPartPr>
            <p14:xfrm>
              <a:off x="6699205" y="6306054"/>
              <a:ext cx="202539" cy="30543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8"/>
            </p:blipFill>
            <p:spPr>
              <a:xfrm>
                <a:off x="6699205" y="6306054"/>
                <a:ext cx="202539" cy="30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0" name="墨迹 89"/>
              <p14:cNvContentPartPr/>
              <p14:nvPr/>
            </p14:nvContentPartPr>
            <p14:xfrm>
              <a:off x="6791677" y="6435229"/>
              <a:ext cx="21344" cy="487742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0"/>
            </p:blipFill>
            <p:spPr>
              <a:xfrm>
                <a:off x="6791677" y="6435229"/>
                <a:ext cx="21344" cy="487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1" name="墨迹 90"/>
              <p14:cNvContentPartPr/>
              <p14:nvPr/>
            </p14:nvContentPartPr>
            <p14:xfrm>
              <a:off x="6616303" y="6627305"/>
              <a:ext cx="327598" cy="7107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2"/>
            </p:blipFill>
            <p:spPr>
              <a:xfrm>
                <a:off x="6616303" y="6627305"/>
                <a:ext cx="327598" cy="71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2" name="墨迹 91"/>
              <p14:cNvContentPartPr/>
              <p14:nvPr/>
            </p14:nvContentPartPr>
            <p14:xfrm>
              <a:off x="6978032" y="6470944"/>
              <a:ext cx="145124" cy="19332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4"/>
            </p:blipFill>
            <p:spPr>
              <a:xfrm>
                <a:off x="6978032" y="6470944"/>
                <a:ext cx="145124" cy="193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3" name="墨迹 92"/>
              <p14:cNvContentPartPr/>
              <p14:nvPr/>
            </p14:nvContentPartPr>
            <p14:xfrm>
              <a:off x="7131689" y="6431142"/>
              <a:ext cx="179454" cy="26510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6"/>
            </p:blipFill>
            <p:spPr>
              <a:xfrm>
                <a:off x="7131689" y="6431142"/>
                <a:ext cx="179454" cy="265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4" name="墨迹 93"/>
              <p14:cNvContentPartPr/>
              <p14:nvPr/>
            </p14:nvContentPartPr>
            <p14:xfrm>
              <a:off x="7335110" y="6314582"/>
              <a:ext cx="433916" cy="4491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8"/>
            </p:blipFill>
            <p:spPr>
              <a:xfrm>
                <a:off x="7335110" y="6314582"/>
                <a:ext cx="433916" cy="449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5" name="墨迹 94"/>
              <p14:cNvContentPartPr/>
              <p14:nvPr/>
            </p14:nvContentPartPr>
            <p14:xfrm>
              <a:off x="7592615" y="6374284"/>
              <a:ext cx="176411" cy="17999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0"/>
            </p:blipFill>
            <p:spPr>
              <a:xfrm>
                <a:off x="7592615" y="6374284"/>
                <a:ext cx="176411" cy="179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6" name="墨迹 95"/>
              <p14:cNvContentPartPr/>
              <p14:nvPr/>
            </p14:nvContentPartPr>
            <p14:xfrm>
              <a:off x="7624983" y="6287219"/>
              <a:ext cx="129822" cy="42111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2"/>
            </p:blipFill>
            <p:spPr>
              <a:xfrm>
                <a:off x="7624983" y="6287219"/>
                <a:ext cx="129822" cy="421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7" name="墨迹 96"/>
              <p14:cNvContentPartPr/>
              <p14:nvPr/>
            </p14:nvContentPartPr>
            <p14:xfrm>
              <a:off x="7938514" y="6360069"/>
              <a:ext cx="228842" cy="19047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4"/>
            </p:blipFill>
            <p:spPr>
              <a:xfrm>
                <a:off x="7938514" y="6360069"/>
                <a:ext cx="228842" cy="190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8" name="墨迹 97"/>
              <p14:cNvContentPartPr/>
              <p14:nvPr/>
            </p14:nvContentPartPr>
            <p14:xfrm>
              <a:off x="7959680" y="6470944"/>
              <a:ext cx="110949" cy="13077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6"/>
            </p:blipFill>
            <p:spPr>
              <a:xfrm>
                <a:off x="7959680" y="6470944"/>
                <a:ext cx="110949" cy="130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9" name="墨迹 98"/>
              <p14:cNvContentPartPr/>
              <p14:nvPr/>
            </p14:nvContentPartPr>
            <p14:xfrm>
              <a:off x="7934060" y="6553389"/>
              <a:ext cx="170700" cy="15494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8"/>
            </p:blipFill>
            <p:spPr>
              <a:xfrm>
                <a:off x="7934060" y="6553389"/>
                <a:ext cx="170700" cy="15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0" name="墨迹 99"/>
              <p14:cNvContentPartPr/>
              <p14:nvPr/>
            </p14:nvContentPartPr>
            <p14:xfrm>
              <a:off x="7928349" y="6613091"/>
              <a:ext cx="204876" cy="17626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0"/>
            </p:blipFill>
            <p:spPr>
              <a:xfrm>
                <a:off x="7928349" y="6613091"/>
                <a:ext cx="204876" cy="176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1" name="墨迹 100"/>
              <p14:cNvContentPartPr/>
              <p14:nvPr/>
            </p14:nvContentPartPr>
            <p14:xfrm>
              <a:off x="8171435" y="6342834"/>
              <a:ext cx="172332" cy="25604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2"/>
            </p:blipFill>
            <p:spPr>
              <a:xfrm>
                <a:off x="8171435" y="6342834"/>
                <a:ext cx="172332" cy="25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2" name="墨迹 101"/>
              <p14:cNvContentPartPr/>
              <p14:nvPr/>
            </p14:nvContentPartPr>
            <p14:xfrm>
              <a:off x="8258417" y="6539174"/>
              <a:ext cx="99572" cy="8813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4"/>
            </p:blipFill>
            <p:spPr>
              <a:xfrm>
                <a:off x="8258417" y="6539174"/>
                <a:ext cx="99572" cy="88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3" name="墨迹 102"/>
              <p14:cNvContentPartPr/>
              <p14:nvPr/>
            </p14:nvContentPartPr>
            <p14:xfrm>
              <a:off x="8350161" y="6355094"/>
              <a:ext cx="174295" cy="23525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6"/>
            </p:blipFill>
            <p:spPr>
              <a:xfrm>
                <a:off x="8350161" y="6355094"/>
                <a:ext cx="174295" cy="235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4" name="墨迹 103"/>
              <p14:cNvContentPartPr/>
              <p14:nvPr/>
            </p14:nvContentPartPr>
            <p14:xfrm>
              <a:off x="8303926" y="6621086"/>
              <a:ext cx="45530" cy="12349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8"/>
            </p:blipFill>
            <p:spPr>
              <a:xfrm>
                <a:off x="8303926" y="6621086"/>
                <a:ext cx="45530" cy="123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5" name="墨迹 104"/>
              <p14:cNvContentPartPr/>
              <p14:nvPr/>
            </p14:nvContentPartPr>
            <p14:xfrm>
              <a:off x="8325092" y="6590347"/>
              <a:ext cx="113484" cy="19971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0"/>
            </p:blipFill>
            <p:spPr>
              <a:xfrm>
                <a:off x="8325092" y="6590347"/>
                <a:ext cx="113484" cy="199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6" name="墨迹 105"/>
              <p14:cNvContentPartPr/>
              <p14:nvPr/>
            </p14:nvContentPartPr>
            <p14:xfrm>
              <a:off x="8526043" y="6482316"/>
              <a:ext cx="176235" cy="20469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2"/>
            </p:blipFill>
            <p:spPr>
              <a:xfrm>
                <a:off x="8526043" y="6482316"/>
                <a:ext cx="176235" cy="204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7" name="墨迹 106"/>
              <p14:cNvContentPartPr/>
              <p14:nvPr/>
            </p14:nvContentPartPr>
            <p14:xfrm>
              <a:off x="8793316" y="6391341"/>
              <a:ext cx="96750" cy="33546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4"/>
            </p:blipFill>
            <p:spPr>
              <a:xfrm>
                <a:off x="8793316" y="6391341"/>
                <a:ext cx="96750" cy="335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8" name="墨迹 107"/>
              <p14:cNvContentPartPr/>
              <p14:nvPr/>
            </p14:nvContentPartPr>
            <p14:xfrm>
              <a:off x="8890066" y="6342479"/>
              <a:ext cx="192065" cy="38006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6"/>
            </p:blipFill>
            <p:spPr>
              <a:xfrm>
                <a:off x="8890066" y="6342479"/>
                <a:ext cx="192065" cy="380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9" name="墨迹 108"/>
              <p14:cNvContentPartPr/>
              <p14:nvPr/>
            </p14:nvContentPartPr>
            <p14:xfrm>
              <a:off x="9123384" y="6339458"/>
              <a:ext cx="172839" cy="45558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8"/>
            </p:blipFill>
            <p:spPr>
              <a:xfrm>
                <a:off x="9123384" y="6339458"/>
                <a:ext cx="172839" cy="455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0" name="墨迹 109"/>
              <p14:cNvContentPartPr/>
              <p14:nvPr/>
            </p14:nvContentPartPr>
            <p14:xfrm>
              <a:off x="9041385" y="6438783"/>
              <a:ext cx="472678" cy="31503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0"/>
            </p:blipFill>
            <p:spPr>
              <a:xfrm>
                <a:off x="9041385" y="6438783"/>
                <a:ext cx="472678" cy="315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1" name="墨迹 110"/>
              <p14:cNvContentPartPr/>
              <p14:nvPr/>
            </p14:nvContentPartPr>
            <p14:xfrm>
              <a:off x="9715191" y="6414086"/>
              <a:ext cx="159367" cy="2132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2"/>
            </p:blipFill>
            <p:spPr>
              <a:xfrm>
                <a:off x="9715191" y="6414086"/>
                <a:ext cx="159367" cy="213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2" name="墨迹 111"/>
              <p14:cNvContentPartPr/>
              <p14:nvPr/>
            </p14:nvContentPartPr>
            <p14:xfrm>
              <a:off x="9720880" y="6715437"/>
              <a:ext cx="34153" cy="5401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4"/>
            </p:blipFill>
            <p:spPr>
              <a:xfrm>
                <a:off x="9720880" y="6715437"/>
                <a:ext cx="34153" cy="5401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6" y="635784"/>
            <a:ext cx="11358096" cy="47291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6104466" y="3496677"/>
              <a:ext cx="555978" cy="253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6104466" y="3496677"/>
                <a:ext cx="5559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48400" y="2743763"/>
              <a:ext cx="186266" cy="2678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248400" y="2743763"/>
                <a:ext cx="1862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448072" y="2783242"/>
              <a:ext cx="210961" cy="50194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448072" y="2783242"/>
                <a:ext cx="210961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626577" y="2804920"/>
              <a:ext cx="99484" cy="18699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626577" y="2804920"/>
                <a:ext cx="9948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739819" y="2714154"/>
              <a:ext cx="160513" cy="16426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739819" y="2714154"/>
                <a:ext cx="160513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109177" y="2828361"/>
              <a:ext cx="14112" cy="422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109177" y="2828361"/>
                <a:ext cx="14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040033" y="2663396"/>
              <a:ext cx="684389" cy="54159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040033" y="2663396"/>
                <a:ext cx="684389" cy="541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009466" y="2921417"/>
              <a:ext cx="16934" cy="564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009466" y="2921417"/>
                <a:ext cx="16934" cy="564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1-06 08:53:03.137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0"/>
            <a:ext cx="93967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749822" y="829051"/>
              <a:ext cx="31044" cy="28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7749822" y="829051"/>
                <a:ext cx="310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5187244" y="199331"/>
              <a:ext cx="231422" cy="37963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5187244" y="199331"/>
                <a:ext cx="231422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457472" y="291154"/>
              <a:ext cx="226483" cy="55763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5457472" y="291154"/>
                <a:ext cx="226483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5638800" y="261369"/>
              <a:ext cx="129822" cy="2433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5638800" y="261369"/>
                <a:ext cx="129822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5836355" y="169194"/>
              <a:ext cx="163689" cy="17095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5836355" y="169194"/>
                <a:ext cx="163689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6005688" y="112796"/>
              <a:ext cx="776112" cy="43726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6005688" y="112796"/>
                <a:ext cx="776112" cy="43726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99" y="478619"/>
            <a:ext cx="11266601" cy="56721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080381" y="3885823"/>
              <a:ext cx="545924" cy="40941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080381" y="3885823"/>
                <a:ext cx="545924" cy="409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72047" y="307369"/>
              <a:ext cx="85019" cy="310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772047" y="307369"/>
                <a:ext cx="8501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210755" y="3051133"/>
              <a:ext cx="680156" cy="2819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210755" y="3051133"/>
                <a:ext cx="680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8469136" y="4953861"/>
              <a:ext cx="734131" cy="415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8469136" y="4953861"/>
                <a:ext cx="734131" cy="41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370541" y="1759618"/>
              <a:ext cx="808214" cy="8318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370541" y="1759618"/>
                <a:ext cx="808214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439150" y="4751533"/>
              <a:ext cx="764998" cy="28481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439150" y="4751533"/>
                <a:ext cx="764998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6519333" y="3863264"/>
              <a:ext cx="88371" cy="41170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6519333" y="3863264"/>
                <a:ext cx="88371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6637866" y="3851985"/>
              <a:ext cx="124178" cy="16161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6637866" y="3851985"/>
                <a:ext cx="124178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6745111" y="3843525"/>
              <a:ext cx="143933" cy="4229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6745111" y="3843525"/>
                <a:ext cx="143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6818488" y="3771794"/>
              <a:ext cx="33867" cy="30578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6818488" y="3771794"/>
                <a:ext cx="33867" cy="305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6760280" y="3854100"/>
              <a:ext cx="199320" cy="19809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6760280" y="3854100"/>
                <a:ext cx="199320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6891866" y="3959141"/>
              <a:ext cx="169334" cy="14663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6891866" y="3959141"/>
                <a:ext cx="1693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0878255" y="4028757"/>
              <a:ext cx="128412" cy="24621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0878255" y="4028757"/>
                <a:ext cx="12841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0958688" y="4056428"/>
              <a:ext cx="86077" cy="1797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0958688" y="4056428"/>
                <a:ext cx="86077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1026422" y="3981700"/>
              <a:ext cx="107245" cy="27405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1026422" y="3981700"/>
                <a:ext cx="107245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1140369" y="3918252"/>
              <a:ext cx="140052" cy="390557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1140369" y="3918252"/>
                <a:ext cx="140052" cy="390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1132785" y="4056956"/>
              <a:ext cx="125060" cy="16443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1132785" y="4056956"/>
                <a:ext cx="125060" cy="164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11176000" y="4060657"/>
              <a:ext cx="174977" cy="16919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11176000" y="4060657"/>
                <a:ext cx="1749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11266311" y="4173454"/>
              <a:ext cx="95956" cy="422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11266311" y="4173454"/>
                <a:ext cx="959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11582400" y="4162174"/>
              <a:ext cx="22577" cy="564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11582400" y="4162174"/>
                <a:ext cx="225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7191022" y="3863264"/>
              <a:ext cx="148872" cy="222772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7191022" y="3863264"/>
                <a:ext cx="14887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7439377" y="3744829"/>
              <a:ext cx="121356" cy="12971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7439377" y="3744829"/>
                <a:ext cx="12135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648222" y="3657412"/>
              <a:ext cx="90311" cy="282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648222" y="3657412"/>
                <a:ext cx="903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10143066" y="3851985"/>
              <a:ext cx="142875" cy="16355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10143066" y="3851985"/>
                <a:ext cx="14287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10419644" y="3820084"/>
              <a:ext cx="138288" cy="9393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10419644" y="3820084"/>
                <a:ext cx="138288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10662355" y="3778667"/>
              <a:ext cx="90312" cy="2255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10662355" y="3778667"/>
                <a:ext cx="903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9384594" y="975685"/>
              <a:ext cx="575028" cy="2256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9384594" y="975685"/>
                <a:ext cx="57502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9956800" y="845970"/>
              <a:ext cx="195438" cy="2340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9956800" y="845970"/>
                <a:ext cx="19543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9507184" y="379276"/>
              <a:ext cx="256293" cy="3115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9507184" y="379276"/>
                <a:ext cx="256293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9855200" y="293269"/>
              <a:ext cx="110066" cy="3383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9855200" y="293269"/>
                <a:ext cx="1100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9" name="墨迹 48"/>
              <p14:cNvContentPartPr/>
              <p14:nvPr/>
            </p14:nvContentPartPr>
            <p14:xfrm>
              <a:off x="7483827" y="636240"/>
              <a:ext cx="23284" cy="179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64"/>
            </p:blipFill>
            <p:spPr>
              <a:xfrm>
                <a:off x="7483827" y="636240"/>
                <a:ext cx="23284" cy="17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0" name="墨迹 49"/>
              <p14:cNvContentPartPr/>
              <p14:nvPr/>
            </p14:nvContentPartPr>
            <p14:xfrm>
              <a:off x="3881613" y="1708860"/>
              <a:ext cx="856192" cy="6203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66"/>
            </p:blipFill>
            <p:spPr>
              <a:xfrm>
                <a:off x="3881613" y="1708860"/>
                <a:ext cx="85619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1" name="墨迹 50"/>
              <p14:cNvContentPartPr/>
              <p14:nvPr/>
            </p14:nvContentPartPr>
            <p14:xfrm>
              <a:off x="3939822" y="1350027"/>
              <a:ext cx="756355" cy="43215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68"/>
            </p:blipFill>
            <p:spPr>
              <a:xfrm>
                <a:off x="3939822" y="1350027"/>
                <a:ext cx="756355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2" name="墨迹 51"/>
              <p14:cNvContentPartPr/>
              <p14:nvPr/>
            </p14:nvContentPartPr>
            <p14:xfrm>
              <a:off x="2978150" y="1799097"/>
              <a:ext cx="882650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70"/>
            </p:blipFill>
            <p:spPr>
              <a:xfrm>
                <a:off x="2978150" y="1799097"/>
                <a:ext cx="8826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3" name="墨迹 52"/>
              <p14:cNvContentPartPr/>
              <p14:nvPr/>
            </p14:nvContentPartPr>
            <p14:xfrm>
              <a:off x="2889955" y="1714500"/>
              <a:ext cx="299156" cy="23405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72"/>
            </p:blipFill>
            <p:spPr>
              <a:xfrm>
                <a:off x="2889955" y="1714500"/>
                <a:ext cx="299156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4" name="墨迹 53"/>
              <p14:cNvContentPartPr/>
              <p14:nvPr/>
            </p14:nvContentPartPr>
            <p14:xfrm>
              <a:off x="3635022" y="2163921"/>
              <a:ext cx="11289" cy="23017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74"/>
            </p:blipFill>
            <p:spPr>
              <a:xfrm>
                <a:off x="3635022" y="2163921"/>
                <a:ext cx="11289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55" name="墨迹 54"/>
              <p14:cNvContentPartPr/>
              <p14:nvPr/>
            </p14:nvContentPartPr>
            <p14:xfrm>
              <a:off x="3631847" y="2244641"/>
              <a:ext cx="151341" cy="507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76"/>
            </p:blipFill>
            <p:spPr>
              <a:xfrm>
                <a:off x="3631847" y="2244641"/>
                <a:ext cx="15134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56" name="墨迹 55"/>
              <p14:cNvContentPartPr/>
              <p14:nvPr/>
            </p14:nvContentPartPr>
            <p14:xfrm>
              <a:off x="3764844" y="2107700"/>
              <a:ext cx="22578" cy="44995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78"/>
            </p:blipFill>
            <p:spPr>
              <a:xfrm>
                <a:off x="3764844" y="2107700"/>
                <a:ext cx="22578" cy="449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7" name="墨迹 56"/>
              <p14:cNvContentPartPr/>
              <p14:nvPr/>
            </p14:nvContentPartPr>
            <p14:xfrm>
              <a:off x="3819525" y="2148764"/>
              <a:ext cx="140052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80"/>
            </p:blipFill>
            <p:spPr>
              <a:xfrm>
                <a:off x="3819525" y="2148764"/>
                <a:ext cx="14005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8" name="墨迹 57"/>
              <p14:cNvContentPartPr/>
              <p14:nvPr/>
            </p14:nvContentPartPr>
            <p14:xfrm>
              <a:off x="3890433" y="2038083"/>
              <a:ext cx="23989" cy="26295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82"/>
            </p:blipFill>
            <p:spPr>
              <a:xfrm>
                <a:off x="3890433" y="2038083"/>
                <a:ext cx="239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62" name="墨迹 61"/>
              <p14:cNvContentPartPr/>
              <p14:nvPr/>
            </p14:nvContentPartPr>
            <p14:xfrm>
              <a:off x="4013200" y="1774775"/>
              <a:ext cx="98777" cy="57984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84"/>
            </p:blipFill>
            <p:spPr>
              <a:xfrm>
                <a:off x="4013200" y="1774775"/>
                <a:ext cx="98777" cy="579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63" name="墨迹 62"/>
              <p14:cNvContentPartPr/>
              <p14:nvPr/>
            </p14:nvContentPartPr>
            <p14:xfrm>
              <a:off x="4035777" y="2210802"/>
              <a:ext cx="186267" cy="20303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86"/>
            </p:blipFill>
            <p:spPr>
              <a:xfrm>
                <a:off x="4035777" y="2210802"/>
                <a:ext cx="18626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3" name="墨迹 72"/>
              <p14:cNvContentPartPr/>
              <p14:nvPr/>
            </p14:nvContentPartPr>
            <p14:xfrm>
              <a:off x="4916311" y="77194"/>
              <a:ext cx="776111" cy="33733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88"/>
            </p:blipFill>
            <p:spPr>
              <a:xfrm>
                <a:off x="4916311" y="77194"/>
                <a:ext cx="776111" cy="337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4" name="墨迹 73"/>
              <p14:cNvContentPartPr/>
              <p14:nvPr/>
            </p14:nvContentPartPr>
            <p14:xfrm>
              <a:off x="4978400" y="358127"/>
              <a:ext cx="25400" cy="24815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90"/>
            </p:blipFill>
            <p:spPr>
              <a:xfrm>
                <a:off x="4978400" y="358127"/>
                <a:ext cx="2540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5" name="墨迹 74"/>
              <p14:cNvContentPartPr/>
              <p14:nvPr/>
            </p14:nvContentPartPr>
            <p14:xfrm>
              <a:off x="4896026" y="561865"/>
              <a:ext cx="389996" cy="20514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92"/>
            </p:blipFill>
            <p:spPr>
              <a:xfrm>
                <a:off x="4896026" y="561865"/>
                <a:ext cx="389996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6" name="墨迹 75"/>
              <p14:cNvContentPartPr/>
              <p14:nvPr/>
            </p14:nvContentPartPr>
            <p14:xfrm>
              <a:off x="5271911" y="485023"/>
              <a:ext cx="28222" cy="37504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94"/>
            </p:blipFill>
            <p:spPr>
              <a:xfrm>
                <a:off x="5271911" y="485023"/>
                <a:ext cx="28222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7" name="墨迹 76"/>
              <p14:cNvContentPartPr/>
              <p14:nvPr/>
            </p14:nvContentPartPr>
            <p14:xfrm>
              <a:off x="5305777" y="634477"/>
              <a:ext cx="222956" cy="18893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96"/>
            </p:blipFill>
            <p:spPr>
              <a:xfrm>
                <a:off x="5305777" y="634477"/>
                <a:ext cx="22295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78" name="墨迹 77"/>
              <p14:cNvContentPartPr/>
              <p14:nvPr/>
            </p14:nvContentPartPr>
            <p14:xfrm>
              <a:off x="4438473" y="2286058"/>
              <a:ext cx="126471" cy="43796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98"/>
            </p:blipFill>
            <p:spPr>
              <a:xfrm>
                <a:off x="4438473" y="2286058"/>
                <a:ext cx="126471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79" name="墨迹 78"/>
              <p14:cNvContentPartPr/>
              <p14:nvPr/>
            </p14:nvContentPartPr>
            <p14:xfrm>
              <a:off x="4618566" y="2297514"/>
              <a:ext cx="139700" cy="22118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00"/>
            </p:blipFill>
            <p:spPr>
              <a:xfrm>
                <a:off x="4618566" y="2297514"/>
                <a:ext cx="139700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0" name="墨迹 79"/>
              <p14:cNvContentPartPr/>
              <p14:nvPr/>
            </p14:nvContentPartPr>
            <p14:xfrm>
              <a:off x="4763911" y="2210802"/>
              <a:ext cx="455260" cy="37222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02"/>
            </p:blipFill>
            <p:spPr>
              <a:xfrm>
                <a:off x="4763911" y="2210802"/>
                <a:ext cx="45526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1" name="墨迹 80"/>
              <p14:cNvContentPartPr/>
              <p14:nvPr/>
            </p14:nvContentPartPr>
            <p14:xfrm>
              <a:off x="10653006" y="485023"/>
              <a:ext cx="54505" cy="9235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04"/>
            </p:blipFill>
            <p:spPr>
              <a:xfrm>
                <a:off x="10653006" y="485023"/>
                <a:ext cx="54505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2" name="墨迹 81"/>
              <p14:cNvContentPartPr/>
              <p14:nvPr/>
            </p14:nvContentPartPr>
            <p14:xfrm>
              <a:off x="10758311" y="389146"/>
              <a:ext cx="172156" cy="11561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06"/>
            </p:blipFill>
            <p:spPr>
              <a:xfrm>
                <a:off x="10758311" y="389146"/>
                <a:ext cx="172156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3" name="墨迹 82"/>
              <p14:cNvContentPartPr/>
              <p14:nvPr/>
            </p14:nvContentPartPr>
            <p14:xfrm>
              <a:off x="10529711" y="524501"/>
              <a:ext cx="273756" cy="293270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08"/>
            </p:blipFill>
            <p:spPr>
              <a:xfrm>
                <a:off x="10529711" y="524501"/>
                <a:ext cx="27375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4" name="墨迹 83"/>
              <p14:cNvContentPartPr/>
              <p14:nvPr/>
            </p14:nvContentPartPr>
            <p14:xfrm>
              <a:off x="10741377" y="569620"/>
              <a:ext cx="191911" cy="9869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10"/>
            </p:blipFill>
            <p:spPr>
              <a:xfrm>
                <a:off x="10741377" y="569620"/>
                <a:ext cx="191911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5" name="墨迹 84"/>
              <p14:cNvContentPartPr/>
              <p14:nvPr/>
            </p14:nvContentPartPr>
            <p14:xfrm>
              <a:off x="10724444" y="703389"/>
              <a:ext cx="203200" cy="11808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12"/>
            </p:blipFill>
            <p:spPr>
              <a:xfrm>
                <a:off x="10724444" y="703389"/>
                <a:ext cx="203200" cy="118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86" name="墨迹 85"/>
              <p14:cNvContentPartPr/>
              <p14:nvPr/>
            </p14:nvContentPartPr>
            <p14:xfrm>
              <a:off x="11096977" y="485023"/>
              <a:ext cx="105833" cy="31018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14"/>
            </p:blipFill>
            <p:spPr>
              <a:xfrm>
                <a:off x="11096977" y="485023"/>
                <a:ext cx="1058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87" name="墨迹 86"/>
              <p14:cNvContentPartPr/>
              <p14:nvPr/>
            </p14:nvContentPartPr>
            <p14:xfrm>
              <a:off x="11190111" y="513222"/>
              <a:ext cx="91193" cy="201622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16"/>
            </p:blipFill>
            <p:spPr>
              <a:xfrm>
                <a:off x="11190111" y="513222"/>
                <a:ext cx="91193" cy="201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88" name="墨迹 87"/>
              <p14:cNvContentPartPr/>
              <p14:nvPr/>
            </p14:nvContentPartPr>
            <p14:xfrm>
              <a:off x="11277600" y="454709"/>
              <a:ext cx="90311" cy="32146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18"/>
            </p:blipFill>
            <p:spPr>
              <a:xfrm>
                <a:off x="11277600" y="454709"/>
                <a:ext cx="90311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89" name="墨迹 88"/>
              <p14:cNvContentPartPr/>
              <p14:nvPr/>
            </p14:nvContentPartPr>
            <p14:xfrm>
              <a:off x="11401777" y="434264"/>
              <a:ext cx="152400" cy="32992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20"/>
            </p:blipFill>
            <p:spPr>
              <a:xfrm>
                <a:off x="11401777" y="434264"/>
                <a:ext cx="152400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0" name="墨迹 89"/>
              <p14:cNvContentPartPr/>
              <p14:nvPr/>
            </p14:nvContentPartPr>
            <p14:xfrm>
              <a:off x="11458222" y="547060"/>
              <a:ext cx="431800" cy="2349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22"/>
            </p:blipFill>
            <p:spPr>
              <a:xfrm>
                <a:off x="11458222" y="547060"/>
                <a:ext cx="431800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3" name="墨迹 92"/>
              <p14:cNvContentPartPr/>
              <p14:nvPr/>
            </p14:nvContentPartPr>
            <p14:xfrm>
              <a:off x="7573962" y="1464586"/>
              <a:ext cx="57326" cy="1868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24"/>
            </p:blipFill>
            <p:spPr>
              <a:xfrm>
                <a:off x="7573962" y="1464586"/>
                <a:ext cx="57326" cy="18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4" name="墨迹 93"/>
              <p14:cNvContentPartPr/>
              <p14:nvPr/>
            </p14:nvContentPartPr>
            <p14:xfrm>
              <a:off x="1306336" y="1119500"/>
              <a:ext cx="915634" cy="70215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6"/>
            </p:blipFill>
            <p:spPr>
              <a:xfrm>
                <a:off x="1306336" y="1119500"/>
                <a:ext cx="915634" cy="702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95" name="墨迹 94"/>
              <p14:cNvContentPartPr/>
              <p14:nvPr/>
            </p14:nvContentPartPr>
            <p14:xfrm>
              <a:off x="7817555" y="408885"/>
              <a:ext cx="2822" cy="1410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8"/>
            </p:blipFill>
            <p:spPr>
              <a:xfrm>
                <a:off x="7817555" y="408885"/>
                <a:ext cx="28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6" name="墨迹 95"/>
              <p14:cNvContentPartPr/>
              <p14:nvPr/>
            </p14:nvContentPartPr>
            <p14:xfrm>
              <a:off x="7669036" y="360947"/>
              <a:ext cx="574675" cy="16108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30"/>
            </p:blipFill>
            <p:spPr>
              <a:xfrm>
                <a:off x="7669036" y="360947"/>
                <a:ext cx="574675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7" name="墨迹 96"/>
              <p14:cNvContentPartPr/>
              <p14:nvPr/>
            </p14:nvContentPartPr>
            <p14:xfrm>
              <a:off x="8263466" y="290449"/>
              <a:ext cx="14111" cy="30737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32"/>
            </p:blipFill>
            <p:spPr>
              <a:xfrm>
                <a:off x="8263466" y="290449"/>
                <a:ext cx="14111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98" name="墨迹 97"/>
              <p14:cNvContentPartPr/>
              <p14:nvPr/>
            </p14:nvContentPartPr>
            <p14:xfrm>
              <a:off x="7755466" y="547765"/>
              <a:ext cx="14111" cy="19386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34"/>
            </p:blipFill>
            <p:spPr>
              <a:xfrm>
                <a:off x="7755466" y="547765"/>
                <a:ext cx="14111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99" name="墨迹 98"/>
              <p14:cNvContentPartPr/>
              <p14:nvPr/>
            </p14:nvContentPartPr>
            <p14:xfrm>
              <a:off x="7696905" y="747978"/>
              <a:ext cx="284339" cy="12760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36"/>
            </p:blipFill>
            <p:spPr>
              <a:xfrm>
                <a:off x="7696905" y="747978"/>
                <a:ext cx="284339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0" name="墨迹 99"/>
              <p14:cNvContentPartPr/>
              <p14:nvPr/>
            </p14:nvContentPartPr>
            <p14:xfrm>
              <a:off x="7975600" y="710615"/>
              <a:ext cx="11288" cy="22277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38"/>
            </p:blipFill>
            <p:spPr>
              <a:xfrm>
                <a:off x="7975600" y="710615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1" name="墨迹 100"/>
              <p14:cNvContentPartPr/>
              <p14:nvPr/>
            </p14:nvContentPartPr>
            <p14:xfrm>
              <a:off x="8037688" y="808430"/>
              <a:ext cx="127000" cy="11156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40"/>
            </p:blipFill>
            <p:spPr>
              <a:xfrm>
                <a:off x="8037688" y="808430"/>
                <a:ext cx="127000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2" name="墨迹 101"/>
              <p14:cNvContentPartPr/>
              <p14:nvPr/>
            </p14:nvContentPartPr>
            <p14:xfrm>
              <a:off x="9057216" y="5149139"/>
              <a:ext cx="30339" cy="564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42"/>
            </p:blipFill>
            <p:spPr>
              <a:xfrm>
                <a:off x="9057216" y="5149139"/>
                <a:ext cx="30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3" name="墨迹 102"/>
              <p14:cNvContentPartPr/>
              <p14:nvPr/>
            </p14:nvContentPartPr>
            <p14:xfrm>
              <a:off x="9048044" y="5166059"/>
              <a:ext cx="547511" cy="563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44"/>
            </p:blipFill>
            <p:spPr>
              <a:xfrm>
                <a:off x="9048044" y="5166059"/>
                <a:ext cx="54751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4" name="墨迹 103"/>
              <p14:cNvContentPartPr/>
              <p14:nvPr/>
            </p14:nvContentPartPr>
            <p14:xfrm>
              <a:off x="9541933" y="5087101"/>
              <a:ext cx="153282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46"/>
            </p:blipFill>
            <p:spPr>
              <a:xfrm>
                <a:off x="9541933" y="5087101"/>
                <a:ext cx="15328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5" name="墨迹 104"/>
              <p14:cNvContentPartPr/>
              <p14:nvPr/>
            </p14:nvContentPartPr>
            <p14:xfrm>
              <a:off x="9510888" y="5081462"/>
              <a:ext cx="172862" cy="24815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48"/>
            </p:blipFill>
            <p:spPr>
              <a:xfrm>
                <a:off x="9510888" y="5081462"/>
                <a:ext cx="17286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6" name="墨迹 105"/>
              <p14:cNvContentPartPr/>
              <p14:nvPr/>
            </p14:nvContentPartPr>
            <p14:xfrm>
              <a:off x="9477022" y="5070182"/>
              <a:ext cx="227365" cy="24815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50"/>
            </p:blipFill>
            <p:spPr>
              <a:xfrm>
                <a:off x="9477022" y="5070182"/>
                <a:ext cx="227365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7" name="墨迹 106"/>
              <p14:cNvContentPartPr/>
              <p14:nvPr/>
            </p14:nvContentPartPr>
            <p14:xfrm>
              <a:off x="9550400" y="4827670"/>
              <a:ext cx="129822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52"/>
            </p:blipFill>
            <p:spPr>
              <a:xfrm>
                <a:off x="9550400" y="4827670"/>
                <a:ext cx="129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08" name="墨迹 107"/>
              <p14:cNvContentPartPr/>
              <p14:nvPr/>
            </p14:nvContentPartPr>
            <p14:xfrm>
              <a:off x="9547401" y="4785372"/>
              <a:ext cx="237772" cy="290274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54"/>
            </p:blipFill>
            <p:spPr>
              <a:xfrm>
                <a:off x="9547401" y="4785372"/>
                <a:ext cx="237772" cy="290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09" name="墨迹 108"/>
              <p14:cNvContentPartPr/>
              <p14:nvPr/>
            </p14:nvContentPartPr>
            <p14:xfrm>
              <a:off x="9666111" y="4886536"/>
              <a:ext cx="136349" cy="18717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56"/>
            </p:blipFill>
            <p:spPr>
              <a:xfrm>
                <a:off x="9666111" y="4886536"/>
                <a:ext cx="136349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10" name="墨迹 109"/>
              <p14:cNvContentPartPr/>
              <p14:nvPr/>
            </p14:nvContentPartPr>
            <p14:xfrm>
              <a:off x="9731022" y="5008144"/>
              <a:ext cx="115711" cy="8459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58"/>
            </p:blipFill>
            <p:spPr>
              <a:xfrm>
                <a:off x="9731022" y="5008144"/>
                <a:ext cx="1157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11" name="墨迹 110"/>
              <p14:cNvContentPartPr/>
              <p14:nvPr/>
            </p14:nvContentPartPr>
            <p14:xfrm>
              <a:off x="9821333" y="4824498"/>
              <a:ext cx="88194" cy="47409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60"/>
            </p:blipFill>
            <p:spPr>
              <a:xfrm>
                <a:off x="9821333" y="4824498"/>
                <a:ext cx="88194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2" name="墨迹 111"/>
              <p14:cNvContentPartPr/>
              <p14:nvPr/>
            </p14:nvContentPartPr>
            <p14:xfrm>
              <a:off x="9877777" y="4860805"/>
              <a:ext cx="158045" cy="18963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62"/>
            </p:blipFill>
            <p:spPr>
              <a:xfrm>
                <a:off x="9877777" y="4860805"/>
                <a:ext cx="158045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3" name="墨迹 112"/>
              <p14:cNvContentPartPr/>
              <p14:nvPr/>
            </p14:nvContentPartPr>
            <p14:xfrm>
              <a:off x="7971896" y="4573879"/>
              <a:ext cx="469371" cy="1974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64"/>
            </p:blipFill>
            <p:spPr>
              <a:xfrm>
                <a:off x="7971896" y="4573879"/>
                <a:ext cx="46937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4" name="墨迹 113"/>
              <p14:cNvContentPartPr/>
              <p14:nvPr/>
            </p14:nvContentPartPr>
            <p14:xfrm>
              <a:off x="7912805" y="4483643"/>
              <a:ext cx="161572" cy="23969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66"/>
            </p:blipFill>
            <p:spPr>
              <a:xfrm>
                <a:off x="7912805" y="4483643"/>
                <a:ext cx="161572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5" name="墨迹 114"/>
              <p14:cNvContentPartPr/>
              <p14:nvPr/>
            </p14:nvContentPartPr>
            <p14:xfrm>
              <a:off x="7876116" y="4427245"/>
              <a:ext cx="189794" cy="27071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68"/>
            </p:blipFill>
            <p:spPr>
              <a:xfrm>
                <a:off x="7876116" y="4427245"/>
                <a:ext cx="189794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6" name="墨迹 115"/>
              <p14:cNvContentPartPr/>
              <p14:nvPr/>
            </p14:nvContentPartPr>
            <p14:xfrm>
              <a:off x="8013347" y="4553259"/>
              <a:ext cx="464608" cy="3190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70"/>
            </p:blipFill>
            <p:spPr>
              <a:xfrm>
                <a:off x="8013347" y="4553259"/>
                <a:ext cx="46460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7" name="墨迹 116"/>
              <p14:cNvContentPartPr/>
              <p14:nvPr/>
            </p14:nvContentPartPr>
            <p14:xfrm>
              <a:off x="7772400" y="4312686"/>
              <a:ext cx="26811" cy="9763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72"/>
            </p:blipFill>
            <p:spPr>
              <a:xfrm>
                <a:off x="7772400" y="4312686"/>
                <a:ext cx="2681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18" name="墨迹 117"/>
              <p14:cNvContentPartPr/>
              <p14:nvPr/>
            </p14:nvContentPartPr>
            <p14:xfrm>
              <a:off x="7828844" y="4246771"/>
              <a:ext cx="87488" cy="6485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74"/>
            </p:blipFill>
            <p:spPr>
              <a:xfrm>
                <a:off x="7828844" y="4246771"/>
                <a:ext cx="8748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19" name="墨迹 118"/>
              <p14:cNvContentPartPr/>
              <p14:nvPr/>
            </p14:nvContentPartPr>
            <p14:xfrm>
              <a:off x="7715955" y="4308809"/>
              <a:ext cx="169334" cy="23281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76"/>
            </p:blipFill>
            <p:spPr>
              <a:xfrm>
                <a:off x="7715955" y="4308809"/>
                <a:ext cx="169334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20" name="墨迹 119"/>
              <p14:cNvContentPartPr/>
              <p14:nvPr/>
            </p14:nvContentPartPr>
            <p14:xfrm>
              <a:off x="7823200" y="4370847"/>
              <a:ext cx="163688" cy="6203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78"/>
            </p:blipFill>
            <p:spPr>
              <a:xfrm>
                <a:off x="7823200" y="4370847"/>
                <a:ext cx="163688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1" name="墨迹 120"/>
              <p14:cNvContentPartPr/>
              <p14:nvPr/>
            </p14:nvContentPartPr>
            <p14:xfrm>
              <a:off x="7817555" y="4455444"/>
              <a:ext cx="98778" cy="7102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80"/>
            </p:blipFill>
            <p:spPr>
              <a:xfrm>
                <a:off x="7817555" y="4455444"/>
                <a:ext cx="98778" cy="71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2" name="墨迹 121"/>
              <p14:cNvContentPartPr/>
              <p14:nvPr/>
            </p14:nvContentPartPr>
            <p14:xfrm>
              <a:off x="8042275" y="4297529"/>
              <a:ext cx="113947" cy="28199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82"/>
            </p:blipFill>
            <p:spPr>
              <a:xfrm>
                <a:off x="8042275" y="4297529"/>
                <a:ext cx="11394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3" name="墨迹 122"/>
              <p14:cNvContentPartPr/>
              <p14:nvPr/>
            </p14:nvContentPartPr>
            <p14:xfrm>
              <a:off x="8156222" y="4334893"/>
              <a:ext cx="50800" cy="1579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84"/>
            </p:blipFill>
            <p:spPr>
              <a:xfrm>
                <a:off x="8156222" y="4334893"/>
                <a:ext cx="508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4" name="墨迹 123"/>
              <p14:cNvContentPartPr/>
              <p14:nvPr/>
            </p14:nvContentPartPr>
            <p14:xfrm>
              <a:off x="8195733" y="4263690"/>
              <a:ext cx="82726" cy="29397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86"/>
            </p:blipFill>
            <p:spPr>
              <a:xfrm>
                <a:off x="8195733" y="4263690"/>
                <a:ext cx="82726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25" name="墨迹 124"/>
              <p14:cNvContentPartPr/>
              <p14:nvPr/>
            </p14:nvContentPartPr>
            <p14:xfrm>
              <a:off x="5665060" y="5503401"/>
              <a:ext cx="135973" cy="22529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88"/>
            </p:blipFill>
            <p:spPr>
              <a:xfrm>
                <a:off x="5665060" y="5503401"/>
                <a:ext cx="135973" cy="225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26" name="墨迹 125"/>
              <p14:cNvContentPartPr/>
              <p14:nvPr/>
            </p14:nvContentPartPr>
            <p14:xfrm>
              <a:off x="5840743" y="5548744"/>
              <a:ext cx="11333" cy="17286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90"/>
            </p:blipFill>
            <p:spPr>
              <a:xfrm>
                <a:off x="5840743" y="5548744"/>
                <a:ext cx="11333" cy="172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27" name="墨迹 126"/>
              <p14:cNvContentPartPr/>
              <p14:nvPr/>
            </p14:nvContentPartPr>
            <p14:xfrm>
              <a:off x="5846409" y="5622425"/>
              <a:ext cx="68064" cy="4534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92"/>
            </p:blipFill>
            <p:spPr>
              <a:xfrm>
                <a:off x="5846409" y="5622425"/>
                <a:ext cx="68064" cy="45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28" name="墨迹 127"/>
              <p14:cNvContentPartPr/>
              <p14:nvPr/>
            </p14:nvContentPartPr>
            <p14:xfrm>
              <a:off x="5927261" y="5484981"/>
              <a:ext cx="15589" cy="29614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94"/>
            </p:blipFill>
            <p:spPr>
              <a:xfrm>
                <a:off x="5927261" y="5484981"/>
                <a:ext cx="15589" cy="296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29" name="墨迹 128"/>
              <p14:cNvContentPartPr/>
              <p14:nvPr/>
            </p14:nvContentPartPr>
            <p14:xfrm>
              <a:off x="5942850" y="5607724"/>
              <a:ext cx="221214" cy="13708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96"/>
            </p:blipFill>
            <p:spPr>
              <a:xfrm>
                <a:off x="5942850" y="5607724"/>
                <a:ext cx="221214" cy="137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0" name="墨迹 129"/>
              <p14:cNvContentPartPr/>
              <p14:nvPr/>
            </p14:nvContentPartPr>
            <p14:xfrm>
              <a:off x="6207676" y="5684770"/>
              <a:ext cx="157758" cy="11336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98"/>
            </p:blipFill>
            <p:spPr>
              <a:xfrm>
                <a:off x="6207676" y="5684770"/>
                <a:ext cx="157758" cy="11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31" name="墨迹 130"/>
              <p14:cNvContentPartPr/>
              <p14:nvPr/>
            </p14:nvContentPartPr>
            <p14:xfrm>
              <a:off x="6345590" y="5573540"/>
              <a:ext cx="124795" cy="207582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00"/>
            </p:blipFill>
            <p:spPr>
              <a:xfrm>
                <a:off x="6345590" y="5573540"/>
                <a:ext cx="124795" cy="2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32" name="墨迹 131"/>
              <p14:cNvContentPartPr/>
              <p14:nvPr/>
            </p14:nvContentPartPr>
            <p14:xfrm>
              <a:off x="6483151" y="5656431"/>
              <a:ext cx="103518" cy="10202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02"/>
            </p:blipFill>
            <p:spPr>
              <a:xfrm>
                <a:off x="6483151" y="5656431"/>
                <a:ext cx="103518" cy="10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33" name="墨迹 132"/>
              <p14:cNvContentPartPr/>
              <p14:nvPr/>
            </p14:nvContentPartPr>
            <p14:xfrm>
              <a:off x="6588786" y="5522353"/>
              <a:ext cx="54593" cy="1505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04"/>
            </p:blipFill>
            <p:spPr>
              <a:xfrm>
                <a:off x="6588786" y="5522353"/>
                <a:ext cx="54593" cy="15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34" name="墨迹 133"/>
              <p14:cNvContentPartPr/>
              <p14:nvPr/>
            </p14:nvContentPartPr>
            <p14:xfrm>
              <a:off x="6155046" y="6002165"/>
              <a:ext cx="159345" cy="22671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06"/>
            </p:blipFill>
            <p:spPr>
              <a:xfrm>
                <a:off x="6155046" y="6002165"/>
                <a:ext cx="159345" cy="2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35" name="墨迹 134"/>
              <p14:cNvContentPartPr/>
              <p14:nvPr/>
            </p14:nvContentPartPr>
            <p14:xfrm>
              <a:off x="6144220" y="6075846"/>
              <a:ext cx="184348" cy="1133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08"/>
            </p:blipFill>
            <p:spPr>
              <a:xfrm>
                <a:off x="6144220" y="6075846"/>
                <a:ext cx="184348" cy="11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36" name="墨迹 135"/>
              <p14:cNvContentPartPr/>
              <p14:nvPr/>
            </p14:nvContentPartPr>
            <p14:xfrm>
              <a:off x="6385299" y="5874640"/>
              <a:ext cx="317654" cy="467591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10"/>
            </p:blipFill>
            <p:spPr>
              <a:xfrm>
                <a:off x="6385299" y="5874640"/>
                <a:ext cx="317654" cy="46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37" name="墨迹 136"/>
              <p14:cNvContentPartPr/>
              <p14:nvPr/>
            </p14:nvContentPartPr>
            <p14:xfrm>
              <a:off x="6600847" y="5805919"/>
              <a:ext cx="111522" cy="159405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12"/>
            </p:blipFill>
            <p:spPr>
              <a:xfrm>
                <a:off x="6600847" y="5805919"/>
                <a:ext cx="111522" cy="159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38" name="墨迹 137"/>
              <p14:cNvContentPartPr/>
              <p14:nvPr/>
            </p14:nvContentPartPr>
            <p14:xfrm>
              <a:off x="6702953" y="5843467"/>
              <a:ext cx="104930" cy="9635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14"/>
            </p:blipFill>
            <p:spPr>
              <a:xfrm>
                <a:off x="6702953" y="5843467"/>
                <a:ext cx="104930" cy="96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39" name="墨迹 138"/>
              <p14:cNvContentPartPr/>
              <p14:nvPr/>
            </p14:nvContentPartPr>
            <p14:xfrm>
              <a:off x="6752232" y="6010666"/>
              <a:ext cx="163425" cy="3684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16"/>
            </p:blipFill>
            <p:spPr>
              <a:xfrm>
                <a:off x="6752232" y="6010666"/>
                <a:ext cx="163425" cy="36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40" name="墨迹 139"/>
              <p14:cNvContentPartPr/>
              <p14:nvPr/>
            </p14:nvContentPartPr>
            <p14:xfrm>
              <a:off x="6861747" y="5921222"/>
              <a:ext cx="22710" cy="14045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18"/>
            </p:blipFill>
            <p:spPr>
              <a:xfrm>
                <a:off x="6861747" y="5921222"/>
                <a:ext cx="22710" cy="140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1" name="墨迹 140"/>
              <p14:cNvContentPartPr/>
              <p14:nvPr/>
            </p14:nvContentPartPr>
            <p14:xfrm>
              <a:off x="7000058" y="5885267"/>
              <a:ext cx="91458" cy="17357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20"/>
            </p:blipFill>
            <p:spPr>
              <a:xfrm>
                <a:off x="7000058" y="5885267"/>
                <a:ext cx="91458" cy="173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42" name="墨迹 141"/>
              <p14:cNvContentPartPr/>
              <p14:nvPr/>
            </p14:nvContentPartPr>
            <p14:xfrm>
              <a:off x="7040452" y="5922816"/>
              <a:ext cx="65242" cy="15303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22"/>
            </p:blipFill>
            <p:spPr>
              <a:xfrm>
                <a:off x="7040452" y="5922816"/>
                <a:ext cx="65242" cy="153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43" name="墨迹 142"/>
              <p14:cNvContentPartPr/>
              <p14:nvPr/>
            </p14:nvContentPartPr>
            <p14:xfrm>
              <a:off x="7151069" y="5898728"/>
              <a:ext cx="34044" cy="15161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24"/>
            </p:blipFill>
            <p:spPr>
              <a:xfrm>
                <a:off x="7151069" y="5898728"/>
                <a:ext cx="34044" cy="151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44" name="墨迹 143"/>
              <p14:cNvContentPartPr/>
              <p14:nvPr/>
            </p14:nvContentPartPr>
            <p14:xfrm>
              <a:off x="7168091" y="5973826"/>
              <a:ext cx="73731" cy="4534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26"/>
            </p:blipFill>
            <p:spPr>
              <a:xfrm>
                <a:off x="7168091" y="5973826"/>
                <a:ext cx="73731" cy="45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45" name="墨迹 144"/>
              <p14:cNvContentPartPr/>
              <p14:nvPr/>
            </p14:nvContentPartPr>
            <p14:xfrm>
              <a:off x="7258843" y="5819202"/>
              <a:ext cx="17022" cy="457850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28"/>
            </p:blipFill>
            <p:spPr>
              <a:xfrm>
                <a:off x="7258843" y="5819202"/>
                <a:ext cx="17022" cy="457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46" name="墨迹 145"/>
              <p14:cNvContentPartPr/>
              <p14:nvPr/>
            </p14:nvContentPartPr>
            <p14:xfrm>
              <a:off x="7381875" y="5845593"/>
              <a:ext cx="58495" cy="31881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30"/>
            </p:blipFill>
            <p:spPr>
              <a:xfrm>
                <a:off x="7381875" y="5845593"/>
                <a:ext cx="58495" cy="31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47" name="墨迹 146"/>
              <p14:cNvContentPartPr/>
              <p14:nvPr/>
            </p14:nvContentPartPr>
            <p14:xfrm>
              <a:off x="7411993" y="5749949"/>
              <a:ext cx="22710" cy="18703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32"/>
            </p:blipFill>
            <p:spPr>
              <a:xfrm>
                <a:off x="7411993" y="5749949"/>
                <a:ext cx="22710" cy="18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48" name="墨迹 147"/>
              <p14:cNvContentPartPr/>
              <p14:nvPr/>
            </p14:nvContentPartPr>
            <p14:xfrm>
              <a:off x="9865320" y="4511542"/>
              <a:ext cx="25532" cy="283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34"/>
            </p:blipFill>
            <p:spPr>
              <a:xfrm>
                <a:off x="9865320" y="4511542"/>
                <a:ext cx="25532" cy="2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49" name="墨迹 148"/>
              <p14:cNvContentPartPr/>
              <p14:nvPr/>
            </p14:nvContentPartPr>
            <p14:xfrm>
              <a:off x="9773840" y="4545549"/>
              <a:ext cx="514085" cy="2833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36"/>
            </p:blipFill>
            <p:spPr>
              <a:xfrm>
                <a:off x="9773840" y="4545549"/>
                <a:ext cx="514085" cy="28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50" name="墨迹 149"/>
              <p14:cNvContentPartPr/>
              <p14:nvPr/>
            </p14:nvContentPartPr>
            <p14:xfrm>
              <a:off x="9743369" y="4473285"/>
              <a:ext cx="158838" cy="18278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38"/>
            </p:blipFill>
            <p:spPr>
              <a:xfrm>
                <a:off x="9743369" y="4473285"/>
                <a:ext cx="158838" cy="182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51" name="墨迹 150"/>
              <p14:cNvContentPartPr/>
              <p14:nvPr/>
            </p14:nvContentPartPr>
            <p14:xfrm>
              <a:off x="9956094" y="4334425"/>
              <a:ext cx="241079" cy="25930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40"/>
            </p:blipFill>
            <p:spPr>
              <a:xfrm>
                <a:off x="9956094" y="4334425"/>
                <a:ext cx="241079" cy="25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52" name="墨迹 151"/>
              <p14:cNvContentPartPr/>
              <p14:nvPr/>
            </p14:nvContentPartPr>
            <p14:xfrm>
              <a:off x="10259571" y="4263578"/>
              <a:ext cx="138973" cy="4959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42"/>
            </p:blipFill>
            <p:spPr>
              <a:xfrm>
                <a:off x="10259571" y="4263578"/>
                <a:ext cx="138973" cy="4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53" name="墨迹 152"/>
              <p14:cNvContentPartPr/>
              <p14:nvPr/>
            </p14:nvContentPartPr>
            <p14:xfrm>
              <a:off x="10855347" y="4991708"/>
              <a:ext cx="550046" cy="27789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44"/>
            </p:blipFill>
            <p:spPr>
              <a:xfrm>
                <a:off x="10855347" y="4991708"/>
                <a:ext cx="550046" cy="277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54" name="墨迹 153"/>
              <p14:cNvContentPartPr/>
              <p14:nvPr/>
            </p14:nvContentPartPr>
            <p14:xfrm>
              <a:off x="11483402" y="5109492"/>
              <a:ext cx="165916" cy="1983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46"/>
            </p:blipFill>
            <p:spPr>
              <a:xfrm>
                <a:off x="11483402" y="5109492"/>
                <a:ext cx="165916" cy="19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55" name="墨迹 154"/>
              <p14:cNvContentPartPr/>
              <p14:nvPr/>
            </p14:nvContentPartPr>
            <p14:xfrm>
              <a:off x="11549150" y="5040593"/>
              <a:ext cx="32081" cy="153915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48"/>
            </p:blipFill>
            <p:spPr>
              <a:xfrm>
                <a:off x="11549150" y="5040593"/>
                <a:ext cx="32081" cy="15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6" name="墨迹 155"/>
              <p14:cNvContentPartPr/>
              <p14:nvPr/>
            </p14:nvContentPartPr>
            <p14:xfrm>
              <a:off x="11672005" y="5074600"/>
              <a:ext cx="187192" cy="8678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0"/>
            </p:blipFill>
            <p:spPr>
              <a:xfrm>
                <a:off x="11672005" y="5074600"/>
                <a:ext cx="187192" cy="8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57" name="墨迹 156"/>
              <p14:cNvContentPartPr/>
              <p14:nvPr/>
            </p14:nvContentPartPr>
            <p14:xfrm>
              <a:off x="11872493" y="4964964"/>
              <a:ext cx="114322" cy="3400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2"/>
            </p:blipFill>
            <p:spPr>
              <a:xfrm>
                <a:off x="11872493" y="4964964"/>
                <a:ext cx="114322" cy="3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58" name="墨迹 157"/>
              <p14:cNvContentPartPr/>
              <p14:nvPr/>
            </p14:nvContentPartPr>
            <p14:xfrm>
              <a:off x="11154568" y="5441056"/>
              <a:ext cx="154385" cy="3684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54"/>
            </p:blipFill>
            <p:spPr>
              <a:xfrm>
                <a:off x="11154568" y="5441056"/>
                <a:ext cx="154385" cy="36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59" name="墨迹 158"/>
              <p14:cNvContentPartPr/>
              <p14:nvPr/>
            </p14:nvContentPartPr>
            <p14:xfrm>
              <a:off x="11157236" y="5511903"/>
              <a:ext cx="168738" cy="14170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56"/>
            </p:blipFill>
            <p:spPr>
              <a:xfrm>
                <a:off x="11157236" y="5511903"/>
                <a:ext cx="168738" cy="14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60" name="墨迹 159"/>
              <p14:cNvContentPartPr/>
              <p14:nvPr/>
            </p14:nvContentPartPr>
            <p14:xfrm>
              <a:off x="11384668" y="5425470"/>
              <a:ext cx="135598" cy="137975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58"/>
            </p:blipFill>
            <p:spPr>
              <a:xfrm>
                <a:off x="11384668" y="5425470"/>
                <a:ext cx="135598" cy="13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61" name="墨迹 160"/>
              <p14:cNvContentPartPr/>
              <p14:nvPr/>
            </p14:nvContentPartPr>
            <p14:xfrm>
              <a:off x="11365661" y="5367375"/>
              <a:ext cx="173038" cy="22742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0"/>
            </p:blipFill>
            <p:spPr>
              <a:xfrm>
                <a:off x="11365661" y="5367375"/>
                <a:ext cx="173038" cy="227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62" name="墨迹 161"/>
              <p14:cNvContentPartPr/>
              <p14:nvPr/>
            </p14:nvContentPartPr>
            <p14:xfrm>
              <a:off x="11462124" y="5344704"/>
              <a:ext cx="73731" cy="26921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2"/>
            </p:blipFill>
            <p:spPr>
              <a:xfrm>
                <a:off x="11462124" y="5344704"/>
                <a:ext cx="73731" cy="26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3" name="墨迹 162"/>
              <p14:cNvContentPartPr/>
              <p14:nvPr/>
            </p14:nvContentPartPr>
            <p14:xfrm>
              <a:off x="11518834" y="5388452"/>
              <a:ext cx="158838" cy="44368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64"/>
            </p:blipFill>
            <p:spPr>
              <a:xfrm>
                <a:off x="11518834" y="5388452"/>
                <a:ext cx="158838" cy="443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4" name="墨迹 163"/>
              <p14:cNvContentPartPr/>
              <p14:nvPr/>
            </p14:nvContentPartPr>
            <p14:xfrm>
              <a:off x="11569898" y="5365958"/>
              <a:ext cx="113440" cy="9776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66"/>
            </p:blipFill>
            <p:spPr>
              <a:xfrm>
                <a:off x="11569898" y="5365958"/>
                <a:ext cx="113440" cy="97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5" name="墨迹 164"/>
              <p14:cNvContentPartPr/>
              <p14:nvPr/>
            </p14:nvContentPartPr>
            <p14:xfrm>
              <a:off x="11700359" y="5386327"/>
              <a:ext cx="96441" cy="8023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68"/>
            </p:blipFill>
            <p:spPr>
              <a:xfrm>
                <a:off x="11700359" y="5386327"/>
                <a:ext cx="96441" cy="80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6" name="墨迹 165"/>
              <p14:cNvContentPartPr/>
              <p14:nvPr/>
            </p14:nvContentPartPr>
            <p14:xfrm>
              <a:off x="11708164" y="5520405"/>
              <a:ext cx="125501" cy="1133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0"/>
            </p:blipFill>
            <p:spPr>
              <a:xfrm>
                <a:off x="11708164" y="5520405"/>
                <a:ext cx="125501" cy="11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67" name="墨迹 166"/>
              <p14:cNvContentPartPr/>
              <p14:nvPr/>
            </p14:nvContentPartPr>
            <p14:xfrm>
              <a:off x="11774112" y="5443713"/>
              <a:ext cx="34021" cy="153207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2"/>
            </p:blipFill>
            <p:spPr>
              <a:xfrm>
                <a:off x="11774112" y="5443713"/>
                <a:ext cx="34021" cy="153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68" name="墨迹 167"/>
              <p14:cNvContentPartPr/>
              <p14:nvPr/>
            </p14:nvContentPartPr>
            <p14:xfrm>
              <a:off x="11834702" y="5424053"/>
              <a:ext cx="249965" cy="340066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74"/>
            </p:blipFill>
            <p:spPr>
              <a:xfrm>
                <a:off x="11834702" y="5424053"/>
                <a:ext cx="249965" cy="340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69" name="墨迹 168"/>
              <p14:cNvContentPartPr/>
              <p14:nvPr/>
            </p14:nvContentPartPr>
            <p14:xfrm>
              <a:off x="12148476" y="5438222"/>
              <a:ext cx="51064" cy="4250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76"/>
            </p:blipFill>
            <p:spPr>
              <a:xfrm>
                <a:off x="12148476" y="5438222"/>
                <a:ext cx="51064" cy="42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70" name="墨迹 169"/>
              <p14:cNvContentPartPr/>
              <p14:nvPr/>
            </p14:nvContentPartPr>
            <p14:xfrm>
              <a:off x="2896746" y="4177145"/>
              <a:ext cx="235413" cy="230252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78"/>
            </p:blipFill>
            <p:spPr>
              <a:xfrm>
                <a:off x="2896746" y="4177145"/>
                <a:ext cx="235413" cy="23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71" name="墨迹 170"/>
              <p14:cNvContentPartPr/>
              <p14:nvPr/>
            </p14:nvContentPartPr>
            <p14:xfrm>
              <a:off x="3110154" y="4216819"/>
              <a:ext cx="175155" cy="18473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0"/>
            </p:blipFill>
            <p:spPr>
              <a:xfrm>
                <a:off x="3110154" y="4216819"/>
                <a:ext cx="175155" cy="18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72" name="墨迹 171"/>
              <p14:cNvContentPartPr/>
              <p14:nvPr/>
            </p14:nvContentPartPr>
            <p14:xfrm>
              <a:off x="3307468" y="4174311"/>
              <a:ext cx="130990" cy="3117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2"/>
            </p:blipFill>
            <p:spPr>
              <a:xfrm>
                <a:off x="3307468" y="4174311"/>
                <a:ext cx="130990" cy="31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3" name="墨迹 172"/>
              <p14:cNvContentPartPr/>
              <p14:nvPr/>
            </p14:nvContentPartPr>
            <p14:xfrm>
              <a:off x="3386005" y="4307503"/>
              <a:ext cx="327576" cy="5667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84"/>
            </p:blipFill>
            <p:spPr>
              <a:xfrm>
                <a:off x="3386005" y="4307503"/>
                <a:ext cx="327576" cy="56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4" name="墨迹 173"/>
              <p14:cNvContentPartPr/>
              <p14:nvPr/>
            </p14:nvContentPartPr>
            <p14:xfrm>
              <a:off x="3757546" y="4207786"/>
              <a:ext cx="290711" cy="173398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86"/>
            </p:blipFill>
            <p:spPr>
              <a:xfrm>
                <a:off x="3757546" y="4207786"/>
                <a:ext cx="290711" cy="173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5" name="墨迹 174"/>
              <p14:cNvContentPartPr/>
              <p14:nvPr/>
            </p14:nvContentPartPr>
            <p14:xfrm>
              <a:off x="4078023" y="4213985"/>
              <a:ext cx="12766" cy="226711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88"/>
            </p:blipFill>
            <p:spPr>
              <a:xfrm>
                <a:off x="4078023" y="4213985"/>
                <a:ext cx="12766" cy="226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6" name="墨迹 175"/>
              <p14:cNvContentPartPr/>
              <p14:nvPr/>
            </p14:nvContentPartPr>
            <p14:xfrm>
              <a:off x="4204251" y="4213099"/>
              <a:ext cx="82241" cy="11140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0"/>
            </p:blipFill>
            <p:spPr>
              <a:xfrm>
                <a:off x="4204251" y="4213099"/>
                <a:ext cx="82241" cy="111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77" name="墨迹 176"/>
              <p14:cNvContentPartPr/>
              <p14:nvPr/>
            </p14:nvContentPartPr>
            <p14:xfrm>
              <a:off x="4309180" y="4133928"/>
              <a:ext cx="162543" cy="105562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2"/>
            </p:blipFill>
            <p:spPr>
              <a:xfrm>
                <a:off x="4309180" y="4133928"/>
                <a:ext cx="162543" cy="105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78" name="墨迹 177"/>
              <p14:cNvContentPartPr/>
              <p14:nvPr/>
            </p14:nvContentPartPr>
            <p14:xfrm>
              <a:off x="4156030" y="4239490"/>
              <a:ext cx="215548" cy="257883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94"/>
            </p:blipFill>
            <p:spPr>
              <a:xfrm>
                <a:off x="4156030" y="4239490"/>
                <a:ext cx="215548" cy="25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79" name="墨迹 178"/>
              <p14:cNvContentPartPr/>
              <p14:nvPr/>
            </p14:nvContentPartPr>
            <p14:xfrm>
              <a:off x="4326201" y="4250826"/>
              <a:ext cx="99991" cy="6801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96"/>
            </p:blipFill>
            <p:spPr>
              <a:xfrm>
                <a:off x="4326201" y="4250826"/>
                <a:ext cx="99991" cy="6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80" name="墨迹 179"/>
              <p14:cNvContentPartPr/>
              <p14:nvPr/>
            </p14:nvContentPartPr>
            <p14:xfrm>
              <a:off x="4292159" y="4352845"/>
              <a:ext cx="116284" cy="13177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98"/>
            </p:blipFill>
            <p:spPr>
              <a:xfrm>
                <a:off x="4292159" y="4352845"/>
                <a:ext cx="116284" cy="13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81" name="墨迹 180"/>
              <p14:cNvContentPartPr/>
              <p14:nvPr/>
            </p14:nvContentPartPr>
            <p14:xfrm>
              <a:off x="4490706" y="4299710"/>
              <a:ext cx="340342" cy="13053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00"/>
            </p:blipFill>
            <p:spPr>
              <a:xfrm>
                <a:off x="4490706" y="4299710"/>
                <a:ext cx="340342" cy="130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82" name="墨迹 181"/>
              <p14:cNvContentPartPr/>
              <p14:nvPr/>
            </p14:nvContentPartPr>
            <p14:xfrm>
              <a:off x="4841676" y="4211151"/>
              <a:ext cx="369424" cy="213426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02"/>
            </p:blipFill>
            <p:spPr>
              <a:xfrm>
                <a:off x="4841676" y="4211151"/>
                <a:ext cx="369424" cy="213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3" name="墨迹 182"/>
              <p14:cNvContentPartPr/>
              <p14:nvPr/>
            </p14:nvContentPartPr>
            <p14:xfrm>
              <a:off x="5228122" y="4203712"/>
              <a:ext cx="17022" cy="262489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04"/>
            </p:blipFill>
            <p:spPr>
              <a:xfrm>
                <a:off x="5228122" y="4203712"/>
                <a:ext cx="17022" cy="262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84" name="墨迹 183"/>
              <p14:cNvContentPartPr/>
              <p14:nvPr/>
            </p14:nvContentPartPr>
            <p14:xfrm>
              <a:off x="5432138" y="4148806"/>
              <a:ext cx="134893" cy="39674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06"/>
            </p:blipFill>
            <p:spPr>
              <a:xfrm>
                <a:off x="5432138" y="4148806"/>
                <a:ext cx="134893" cy="3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85" name="墨迹 184"/>
              <p14:cNvContentPartPr/>
              <p14:nvPr/>
            </p14:nvContentPartPr>
            <p14:xfrm>
              <a:off x="5411743" y="4094431"/>
              <a:ext cx="305968" cy="34715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08"/>
            </p:blipFill>
            <p:spPr>
              <a:xfrm>
                <a:off x="5411743" y="4094431"/>
                <a:ext cx="305968" cy="347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86" name="墨迹 185"/>
              <p14:cNvContentPartPr/>
              <p14:nvPr/>
            </p14:nvContentPartPr>
            <p14:xfrm>
              <a:off x="5642195" y="4235948"/>
              <a:ext cx="72320" cy="1537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10"/>
            </p:blipFill>
            <p:spPr>
              <a:xfrm>
                <a:off x="5642195" y="4235948"/>
                <a:ext cx="72320" cy="15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87" name="墨迹 186"/>
              <p14:cNvContentPartPr/>
              <p14:nvPr/>
            </p14:nvContentPartPr>
            <p14:xfrm>
              <a:off x="5531599" y="4307503"/>
              <a:ext cx="121951" cy="15586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12"/>
            </p:blipFill>
            <p:spPr>
              <a:xfrm>
                <a:off x="5531599" y="4307503"/>
                <a:ext cx="121951" cy="155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88" name="墨迹 187"/>
              <p14:cNvContentPartPr/>
              <p14:nvPr/>
            </p14:nvContentPartPr>
            <p14:xfrm>
              <a:off x="5625195" y="4398187"/>
              <a:ext cx="187193" cy="10768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14"/>
            </p:blipFill>
            <p:spPr>
              <a:xfrm>
                <a:off x="5625195" y="4398187"/>
                <a:ext cx="187193" cy="107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89" name="墨迹 188"/>
              <p14:cNvContentPartPr/>
              <p14:nvPr/>
            </p14:nvContentPartPr>
            <p14:xfrm>
              <a:off x="5506067" y="4531380"/>
              <a:ext cx="105018" cy="59958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16"/>
            </p:blipFill>
            <p:spPr>
              <a:xfrm>
                <a:off x="5506067" y="453138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90" name="墨迹 189"/>
              <p14:cNvContentPartPr/>
              <p14:nvPr/>
            </p14:nvContentPartPr>
            <p14:xfrm>
              <a:off x="5300089" y="4443530"/>
              <a:ext cx="309673" cy="224230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18"/>
            </p:blipFill>
            <p:spPr>
              <a:xfrm>
                <a:off x="5300089" y="4443530"/>
                <a:ext cx="309673" cy="22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91" name="墨迹 190"/>
              <p14:cNvContentPartPr/>
              <p14:nvPr/>
            </p14:nvContentPartPr>
            <p14:xfrm>
              <a:off x="5450769" y="4477005"/>
              <a:ext cx="55298" cy="51629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20"/>
            </p:blipFill>
            <p:spPr>
              <a:xfrm>
                <a:off x="5450769" y="4477005"/>
                <a:ext cx="55298" cy="516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92" name="墨迹 191"/>
              <p14:cNvContentPartPr/>
              <p14:nvPr/>
            </p14:nvContentPartPr>
            <p14:xfrm>
              <a:off x="3980193" y="5327701"/>
              <a:ext cx="411251" cy="319166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22"/>
            </p:blipFill>
            <p:spPr>
              <a:xfrm>
                <a:off x="3980193" y="5327701"/>
                <a:ext cx="411251" cy="319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3" name="墨迹 192"/>
              <p14:cNvContentPartPr/>
              <p14:nvPr/>
            </p14:nvContentPartPr>
            <p14:xfrm>
              <a:off x="5460691" y="2785708"/>
              <a:ext cx="311987" cy="270990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24"/>
            </p:blipFill>
            <p:spPr>
              <a:xfrm>
                <a:off x="5460691" y="2785708"/>
                <a:ext cx="311987" cy="270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4" name="墨迹 193"/>
              <p14:cNvContentPartPr/>
              <p14:nvPr/>
            </p14:nvContentPartPr>
            <p14:xfrm>
              <a:off x="7366617" y="4908286"/>
              <a:ext cx="408429" cy="39675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26"/>
            </p:blipFill>
            <p:spPr>
              <a:xfrm>
                <a:off x="7366617" y="4908286"/>
                <a:ext cx="408429" cy="3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95" name="墨迹 194"/>
              <p14:cNvContentPartPr/>
              <p14:nvPr/>
            </p14:nvContentPartPr>
            <p14:xfrm>
              <a:off x="7746669" y="4828937"/>
              <a:ext cx="122678" cy="18420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28"/>
            </p:blipFill>
            <p:spPr>
              <a:xfrm>
                <a:off x="7746669" y="4828937"/>
                <a:ext cx="122678" cy="184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6" name="墨迹 195"/>
              <p14:cNvContentPartPr/>
              <p14:nvPr/>
            </p14:nvContentPartPr>
            <p14:xfrm>
              <a:off x="7389305" y="4706195"/>
              <a:ext cx="5688" cy="151081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30"/>
            </p:blipFill>
            <p:spPr>
              <a:xfrm>
                <a:off x="7389305" y="4706195"/>
                <a:ext cx="5688" cy="151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97" name="墨迹 196"/>
              <p14:cNvContentPartPr/>
              <p14:nvPr/>
            </p14:nvContentPartPr>
            <p14:xfrm>
              <a:off x="7389305" y="4755256"/>
              <a:ext cx="79419" cy="17004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32"/>
            </p:blipFill>
            <p:spPr>
              <a:xfrm>
                <a:off x="7389305" y="4755256"/>
                <a:ext cx="79419" cy="17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98" name="墨迹 197"/>
              <p14:cNvContentPartPr/>
              <p14:nvPr/>
            </p14:nvContentPartPr>
            <p14:xfrm>
              <a:off x="7480079" y="4672189"/>
              <a:ext cx="14177" cy="258768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34"/>
            </p:blipFill>
            <p:spPr>
              <a:xfrm>
                <a:off x="7480079" y="4672189"/>
                <a:ext cx="14177" cy="258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99" name="墨迹 198"/>
              <p14:cNvContentPartPr/>
              <p14:nvPr/>
            </p14:nvContentPartPr>
            <p14:xfrm>
              <a:off x="7525455" y="4647569"/>
              <a:ext cx="99263" cy="3967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36"/>
            </p:blipFill>
            <p:spPr>
              <a:xfrm>
                <a:off x="7525455" y="4647569"/>
                <a:ext cx="99263" cy="39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00" name="墨迹 199"/>
              <p14:cNvContentPartPr/>
              <p14:nvPr/>
            </p14:nvContentPartPr>
            <p14:xfrm>
              <a:off x="7589793" y="4566803"/>
              <a:ext cx="20748" cy="202623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38"/>
            </p:blipFill>
            <p:spPr>
              <a:xfrm>
                <a:off x="7589793" y="4566803"/>
                <a:ext cx="20748" cy="202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01" name="墨迹 200"/>
              <p14:cNvContentPartPr/>
              <p14:nvPr/>
            </p14:nvContentPartPr>
            <p14:xfrm>
              <a:off x="8523111" y="2139423"/>
              <a:ext cx="762000" cy="53384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40"/>
            </p:blipFill>
            <p:spPr>
              <a:xfrm>
                <a:off x="8523111" y="2139423"/>
                <a:ext cx="762000" cy="533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02" name="墨迹 201"/>
              <p14:cNvContentPartPr/>
              <p14:nvPr/>
            </p14:nvContentPartPr>
            <p14:xfrm>
              <a:off x="8788400" y="1939387"/>
              <a:ext cx="127881" cy="12478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42"/>
            </p:blipFill>
            <p:spPr>
              <a:xfrm>
                <a:off x="8788400" y="1939387"/>
                <a:ext cx="127881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03" name="墨迹 202"/>
              <p14:cNvContentPartPr/>
              <p14:nvPr/>
            </p14:nvContentPartPr>
            <p14:xfrm>
              <a:off x="8772877" y="2047248"/>
              <a:ext cx="182034" cy="124076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44"/>
            </p:blipFill>
            <p:spPr>
              <a:xfrm>
                <a:off x="8772877" y="2047248"/>
                <a:ext cx="1820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04" name="墨迹 203"/>
              <p14:cNvContentPartPr/>
              <p14:nvPr/>
            </p14:nvContentPartPr>
            <p14:xfrm>
              <a:off x="8999713" y="1796277"/>
              <a:ext cx="144287" cy="31582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46"/>
            </p:blipFill>
            <p:spPr>
              <a:xfrm>
                <a:off x="8999713" y="1796277"/>
                <a:ext cx="14428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5" name="墨迹 204"/>
              <p14:cNvContentPartPr/>
              <p14:nvPr/>
            </p14:nvContentPartPr>
            <p14:xfrm>
              <a:off x="8985955" y="2023984"/>
              <a:ext cx="104951" cy="16143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48"/>
            </p:blipFill>
            <p:spPr>
              <a:xfrm>
                <a:off x="8985955" y="2023984"/>
                <a:ext cx="104951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6" name="墨迹 205"/>
              <p14:cNvContentPartPr/>
              <p14:nvPr/>
            </p14:nvContentPartPr>
            <p14:xfrm>
              <a:off x="9059333" y="2103646"/>
              <a:ext cx="163689" cy="84597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50"/>
            </p:blipFill>
            <p:spPr>
              <a:xfrm>
                <a:off x="9059333" y="2103646"/>
                <a:ext cx="1636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07" name="墨迹 206"/>
              <p14:cNvContentPartPr/>
              <p14:nvPr/>
            </p14:nvContentPartPr>
            <p14:xfrm>
              <a:off x="9268177" y="1940092"/>
              <a:ext cx="11289" cy="163554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52"/>
            </p:blipFill>
            <p:spPr>
              <a:xfrm>
                <a:off x="9268177" y="1940092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08" name="墨迹 207"/>
              <p14:cNvContentPartPr/>
              <p14:nvPr/>
            </p14:nvContentPartPr>
            <p14:xfrm>
              <a:off x="9296400" y="1797863"/>
              <a:ext cx="129822" cy="32058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54"/>
            </p:blipFill>
            <p:spPr>
              <a:xfrm>
                <a:off x="9296400" y="1797863"/>
                <a:ext cx="129822" cy="320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09" name="墨迹 208"/>
              <p14:cNvContentPartPr/>
              <p14:nvPr/>
            </p14:nvContentPartPr>
            <p14:xfrm>
              <a:off x="9479315" y="1801916"/>
              <a:ext cx="158574" cy="8177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56"/>
            </p:blipFill>
            <p:spPr>
              <a:xfrm>
                <a:off x="9479315" y="1801916"/>
                <a:ext cx="158574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10" name="墨迹 209"/>
              <p14:cNvContentPartPr/>
              <p14:nvPr/>
            </p14:nvContentPartPr>
            <p14:xfrm>
              <a:off x="9516533" y="1782177"/>
              <a:ext cx="45156" cy="16989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58"/>
            </p:blipFill>
            <p:spPr>
              <a:xfrm>
                <a:off x="9516533" y="1782177"/>
                <a:ext cx="45156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11" name="墨迹 210"/>
              <p14:cNvContentPartPr/>
              <p14:nvPr/>
            </p14:nvContentPartPr>
            <p14:xfrm>
              <a:off x="9457266" y="1729833"/>
              <a:ext cx="147637" cy="368878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60"/>
            </p:blipFill>
            <p:spPr>
              <a:xfrm>
                <a:off x="9457266" y="1729833"/>
                <a:ext cx="147637" cy="368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12" name="墨迹 211"/>
              <p14:cNvContentPartPr/>
              <p14:nvPr/>
            </p14:nvContentPartPr>
            <p14:xfrm>
              <a:off x="9544755" y="1917532"/>
              <a:ext cx="169334" cy="67678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62"/>
            </p:blipFill>
            <p:spPr>
              <a:xfrm>
                <a:off x="9544755" y="1917532"/>
                <a:ext cx="1693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3" name="墨迹 212"/>
              <p14:cNvContentPartPr/>
              <p14:nvPr/>
            </p14:nvContentPartPr>
            <p14:xfrm>
              <a:off x="9652000" y="1951371"/>
              <a:ext cx="33866" cy="40888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64"/>
            </p:blipFill>
            <p:spPr>
              <a:xfrm>
                <a:off x="9652000" y="1951371"/>
                <a:ext cx="33866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4" name="墨迹 213"/>
              <p14:cNvContentPartPr/>
              <p14:nvPr/>
            </p14:nvContentPartPr>
            <p14:xfrm>
              <a:off x="9535936" y="2026627"/>
              <a:ext cx="79728" cy="11949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66"/>
            </p:blipFill>
            <p:spPr>
              <a:xfrm>
                <a:off x="9535936" y="2026627"/>
                <a:ext cx="79728" cy="119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5" name="墨迹 214"/>
              <p14:cNvContentPartPr/>
              <p14:nvPr/>
            </p14:nvContentPartPr>
            <p14:xfrm>
              <a:off x="9733491" y="1827296"/>
              <a:ext cx="370064" cy="408885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68"/>
            </p:blipFill>
            <p:spPr>
              <a:xfrm>
                <a:off x="9733491" y="1827296"/>
                <a:ext cx="370064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6" name="墨迹 215"/>
              <p14:cNvContentPartPr/>
              <p14:nvPr/>
            </p14:nvContentPartPr>
            <p14:xfrm>
              <a:off x="9900355" y="2075447"/>
              <a:ext cx="124178" cy="7701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70"/>
            </p:blipFill>
            <p:spPr>
              <a:xfrm>
                <a:off x="9900355" y="2075447"/>
                <a:ext cx="124178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17" name="墨迹 216"/>
              <p14:cNvContentPartPr/>
              <p14:nvPr/>
            </p14:nvContentPartPr>
            <p14:xfrm>
              <a:off x="10092266" y="1838575"/>
              <a:ext cx="70556" cy="347553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72"/>
            </p:blipFill>
            <p:spPr>
              <a:xfrm>
                <a:off x="10092266" y="1838575"/>
                <a:ext cx="70556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18" name="墨迹 217"/>
              <p14:cNvContentPartPr/>
              <p14:nvPr/>
            </p14:nvContentPartPr>
            <p14:xfrm>
              <a:off x="10227733" y="1801564"/>
              <a:ext cx="39511" cy="149807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74"/>
            </p:blipFill>
            <p:spPr>
              <a:xfrm>
                <a:off x="10227733" y="1801564"/>
                <a:ext cx="39511" cy="149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19" name="墨迹 218"/>
              <p14:cNvContentPartPr/>
              <p14:nvPr/>
            </p14:nvContentPartPr>
            <p14:xfrm>
              <a:off x="10199511" y="1860429"/>
              <a:ext cx="62089" cy="83364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76"/>
            </p:blipFill>
            <p:spPr>
              <a:xfrm>
                <a:off x="10199511" y="1860429"/>
                <a:ext cx="62089" cy="83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20" name="墨迹 219"/>
              <p14:cNvContentPartPr/>
              <p14:nvPr/>
            </p14:nvContentPartPr>
            <p14:xfrm>
              <a:off x="10193866" y="1840514"/>
              <a:ext cx="144462" cy="299791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78"/>
            </p:blipFill>
            <p:spPr>
              <a:xfrm>
                <a:off x="10193866" y="1840514"/>
                <a:ext cx="144462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21" name="墨迹 220"/>
              <p14:cNvContentPartPr/>
              <p14:nvPr/>
            </p14:nvContentPartPr>
            <p14:xfrm>
              <a:off x="10267244" y="1940092"/>
              <a:ext cx="108832" cy="26277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80"/>
            </p:blipFill>
            <p:spPr>
              <a:xfrm>
                <a:off x="10267244" y="1940092"/>
                <a:ext cx="108832" cy="2627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05" y="338125"/>
            <a:ext cx="11164790" cy="5755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181600" y="2353736"/>
              <a:ext cx="197555" cy="12072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181600" y="2353736"/>
                <a:ext cx="197555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820355" y="2379996"/>
              <a:ext cx="138289" cy="11279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820355" y="2379996"/>
                <a:ext cx="138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317066" y="2351797"/>
              <a:ext cx="118534" cy="1692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317066" y="2351797"/>
                <a:ext cx="1185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5324122" y="2419475"/>
              <a:ext cx="139700" cy="112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5324122" y="2419475"/>
                <a:ext cx="1397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523088" y="2329238"/>
              <a:ext cx="91722" cy="10151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523088" y="2329238"/>
                <a:ext cx="917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645554" y="2430754"/>
              <a:ext cx="143757" cy="3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645554" y="2430754"/>
                <a:ext cx="14375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42379" y="2492792"/>
              <a:ext cx="149754" cy="2115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42379" y="2492792"/>
                <a:ext cx="149754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507088" y="2393743"/>
              <a:ext cx="124355" cy="17236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507088" y="2393743"/>
                <a:ext cx="124355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985455" y="2470233"/>
              <a:ext cx="184856" cy="1973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985455" y="2470233"/>
                <a:ext cx="1848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86044" y="1889333"/>
              <a:ext cx="16933" cy="11843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86044" y="1889333"/>
                <a:ext cx="1693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348133" y="1878054"/>
              <a:ext cx="16934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348133" y="1878054"/>
                <a:ext cx="1693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302977" y="1734239"/>
              <a:ext cx="101600" cy="11350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302977" y="1734239"/>
                <a:ext cx="101600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297333" y="2853035"/>
              <a:ext cx="16934" cy="8600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297333" y="2853035"/>
                <a:ext cx="16934" cy="86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353777" y="2827479"/>
              <a:ext cx="11289" cy="12213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353777" y="2827479"/>
                <a:ext cx="11289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02977" y="3028573"/>
              <a:ext cx="82726" cy="10151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02977" y="3028573"/>
                <a:ext cx="8272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2" name="墨迹 21"/>
              <p14:cNvContentPartPr/>
              <p14:nvPr/>
            </p14:nvContentPartPr>
            <p14:xfrm>
              <a:off x="8011583" y="5616538"/>
              <a:ext cx="342194" cy="43285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4"/>
            </p:blipFill>
            <p:spPr>
              <a:xfrm>
                <a:off x="8011583" y="5616538"/>
                <a:ext cx="34219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3" name="墨迹 22"/>
              <p14:cNvContentPartPr/>
              <p14:nvPr/>
            </p14:nvContentPartPr>
            <p14:xfrm>
              <a:off x="8339137" y="5720169"/>
              <a:ext cx="249590" cy="34966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6"/>
            </p:blipFill>
            <p:spPr>
              <a:xfrm>
                <a:off x="8339137" y="5720169"/>
                <a:ext cx="249590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墨迹 23"/>
              <p14:cNvContentPartPr/>
              <p14:nvPr/>
            </p14:nvContentPartPr>
            <p14:xfrm>
              <a:off x="8701969" y="5981010"/>
              <a:ext cx="7408" cy="846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8"/>
            </p:blipFill>
            <p:spPr>
              <a:xfrm>
                <a:off x="8701969" y="5981010"/>
                <a:ext cx="740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5" name="墨迹 24"/>
              <p14:cNvContentPartPr/>
              <p14:nvPr/>
            </p14:nvContentPartPr>
            <p14:xfrm>
              <a:off x="9123362" y="5724399"/>
              <a:ext cx="173038" cy="11085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0"/>
            </p:blipFill>
            <p:spPr>
              <a:xfrm>
                <a:off x="9123362" y="5724399"/>
                <a:ext cx="17303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6" name="墨迹 25"/>
              <p14:cNvContentPartPr/>
              <p14:nvPr/>
            </p14:nvContentPartPr>
            <p14:xfrm>
              <a:off x="9334147" y="5718759"/>
              <a:ext cx="97719" cy="3976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2"/>
            </p:blipFill>
            <p:spPr>
              <a:xfrm>
                <a:off x="9334147" y="5718759"/>
                <a:ext cx="97719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7" name="墨迹 26"/>
              <p14:cNvContentPartPr/>
              <p14:nvPr/>
            </p14:nvContentPartPr>
            <p14:xfrm>
              <a:off x="9110133" y="5842835"/>
              <a:ext cx="299156" cy="43990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4"/>
            </p:blipFill>
            <p:spPr>
              <a:xfrm>
                <a:off x="9110133" y="5842835"/>
                <a:ext cx="299156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8" name="墨迹 27"/>
              <p14:cNvContentPartPr/>
              <p14:nvPr/>
            </p14:nvContentPartPr>
            <p14:xfrm>
              <a:off x="9256888" y="5885134"/>
              <a:ext cx="66322" cy="17765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6"/>
            </p:blipFill>
            <p:spPr>
              <a:xfrm>
                <a:off x="9256888" y="5885134"/>
                <a:ext cx="66322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9" name="墨迹 28"/>
              <p14:cNvContentPartPr/>
              <p14:nvPr/>
            </p14:nvContentPartPr>
            <p14:xfrm>
              <a:off x="9318977" y="5513611"/>
              <a:ext cx="11289" cy="17131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8"/>
            </p:blipFill>
            <p:spPr>
              <a:xfrm>
                <a:off x="9318977" y="5513611"/>
                <a:ext cx="11289" cy="171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0" name="墨迹 29"/>
              <p14:cNvContentPartPr/>
              <p14:nvPr/>
            </p14:nvContentPartPr>
            <p14:xfrm>
              <a:off x="9258300" y="5386011"/>
              <a:ext cx="252588" cy="17694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0"/>
            </p:blipFill>
            <p:spPr>
              <a:xfrm>
                <a:off x="9258300" y="5386011"/>
                <a:ext cx="25258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1" name="墨迹 30"/>
              <p14:cNvContentPartPr/>
              <p14:nvPr/>
            </p14:nvContentPartPr>
            <p14:xfrm>
              <a:off x="9522177" y="5414210"/>
              <a:ext cx="5645" cy="27071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2"/>
            </p:blipFill>
            <p:spPr>
              <a:xfrm>
                <a:off x="9522177" y="5414210"/>
                <a:ext cx="564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2" name="墨迹 31"/>
              <p14:cNvContentPartPr/>
              <p14:nvPr/>
            </p14:nvContentPartPr>
            <p14:xfrm>
              <a:off x="9792405" y="5885134"/>
              <a:ext cx="175684" cy="3101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4"/>
            </p:blipFill>
            <p:spPr>
              <a:xfrm>
                <a:off x="9792405" y="5885134"/>
                <a:ext cx="17568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3" name="墨迹 32"/>
              <p14:cNvContentPartPr/>
              <p14:nvPr/>
            </p14:nvContentPartPr>
            <p14:xfrm>
              <a:off x="9889066" y="5743610"/>
              <a:ext cx="56444" cy="3389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6"/>
            </p:blipFill>
            <p:spPr>
              <a:xfrm>
                <a:off x="9889066" y="5743610"/>
                <a:ext cx="56444" cy="338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4" name="墨迹 33"/>
              <p14:cNvContentPartPr/>
              <p14:nvPr/>
            </p14:nvContentPartPr>
            <p14:xfrm>
              <a:off x="10329333" y="5796659"/>
              <a:ext cx="16934" cy="1787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8"/>
            </p:blipFill>
            <p:spPr>
              <a:xfrm>
                <a:off x="10329333" y="5796659"/>
                <a:ext cx="16934" cy="178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5" name="墨迹 34"/>
              <p14:cNvContentPartPr/>
              <p14:nvPr/>
            </p14:nvContentPartPr>
            <p14:xfrm>
              <a:off x="10329333" y="5871034"/>
              <a:ext cx="110067" cy="3947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0"/>
            </p:blipFill>
            <p:spPr>
              <a:xfrm>
                <a:off x="10329333" y="5871034"/>
                <a:ext cx="1100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6" name="墨迹 35"/>
              <p14:cNvContentPartPr/>
              <p14:nvPr/>
            </p14:nvContentPartPr>
            <p14:xfrm>
              <a:off x="10414000" y="5769518"/>
              <a:ext cx="22577" cy="27917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2"/>
            </p:blipFill>
            <p:spPr>
              <a:xfrm>
                <a:off x="10414000" y="5769518"/>
                <a:ext cx="22577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7" name="墨迹 36"/>
              <p14:cNvContentPartPr/>
              <p14:nvPr/>
            </p14:nvContentPartPr>
            <p14:xfrm>
              <a:off x="10509955" y="5808996"/>
              <a:ext cx="194733" cy="15791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4"/>
            </p:blipFill>
            <p:spPr>
              <a:xfrm>
                <a:off x="10509955" y="5808996"/>
                <a:ext cx="19473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8" name="墨迹 37"/>
              <p14:cNvContentPartPr/>
              <p14:nvPr/>
            </p14:nvContentPartPr>
            <p14:xfrm>
              <a:off x="10605911" y="5648967"/>
              <a:ext cx="16933" cy="112972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6"/>
            </p:blipFill>
            <p:spPr>
              <a:xfrm>
                <a:off x="10605911" y="5648967"/>
                <a:ext cx="16933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9" name="墨迹 38"/>
              <p14:cNvContentPartPr/>
              <p14:nvPr/>
            </p14:nvContentPartPr>
            <p14:xfrm>
              <a:off x="10701867" y="5647381"/>
              <a:ext cx="22577" cy="1193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8"/>
            </p:blipFill>
            <p:spPr>
              <a:xfrm>
                <a:off x="10701867" y="5647381"/>
                <a:ext cx="22577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墨迹 39"/>
              <p14:cNvContentPartPr/>
              <p14:nvPr/>
            </p14:nvContentPartPr>
            <p14:xfrm>
              <a:off x="10634132" y="5521366"/>
              <a:ext cx="112889" cy="11279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0"/>
            </p:blipFill>
            <p:spPr>
              <a:xfrm>
                <a:off x="10634132" y="5521366"/>
                <a:ext cx="1128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1" name="墨迹 40"/>
              <p14:cNvContentPartPr/>
              <p14:nvPr/>
            </p14:nvContentPartPr>
            <p14:xfrm>
              <a:off x="10696222" y="5831555"/>
              <a:ext cx="186267" cy="2820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2"/>
            </p:blipFill>
            <p:spPr>
              <a:xfrm>
                <a:off x="10696222" y="5831555"/>
                <a:ext cx="186267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" name="墨迹 41"/>
              <p14:cNvContentPartPr/>
              <p14:nvPr/>
            </p14:nvContentPartPr>
            <p14:xfrm>
              <a:off x="10953044" y="5734092"/>
              <a:ext cx="25400" cy="20179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4"/>
            </p:blipFill>
            <p:spPr>
              <a:xfrm>
                <a:off x="10953044" y="5734092"/>
                <a:ext cx="25400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3" name="墨迹 42"/>
              <p14:cNvContentPartPr/>
              <p14:nvPr/>
            </p14:nvContentPartPr>
            <p14:xfrm>
              <a:off x="10989732" y="5820276"/>
              <a:ext cx="67733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6"/>
            </p:blipFill>
            <p:spPr>
              <a:xfrm>
                <a:off x="10989732" y="5820276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4" name="墨迹 43"/>
              <p14:cNvContentPartPr/>
              <p14:nvPr/>
            </p14:nvContentPartPr>
            <p14:xfrm>
              <a:off x="11077222" y="5683334"/>
              <a:ext cx="25400" cy="43585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8"/>
            </p:blipFill>
            <p:spPr>
              <a:xfrm>
                <a:off x="11077222" y="5683334"/>
                <a:ext cx="25400" cy="43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5" name="墨迹 44"/>
              <p14:cNvContentPartPr/>
              <p14:nvPr/>
            </p14:nvContentPartPr>
            <p14:xfrm>
              <a:off x="11286067" y="5842835"/>
              <a:ext cx="412044" cy="3947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0"/>
            </p:blipFill>
            <p:spPr>
              <a:xfrm>
                <a:off x="11286067" y="5842835"/>
                <a:ext cx="4120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6" name="墨迹 45"/>
              <p14:cNvContentPartPr/>
              <p14:nvPr/>
            </p14:nvContentPartPr>
            <p14:xfrm>
              <a:off x="11641667" y="5775158"/>
              <a:ext cx="203729" cy="25379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2"/>
            </p:blipFill>
            <p:spPr>
              <a:xfrm>
                <a:off x="11641667" y="5775158"/>
                <a:ext cx="20372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7" name="墨迹 46"/>
              <p14:cNvContentPartPr/>
              <p14:nvPr/>
            </p14:nvContentPartPr>
            <p14:xfrm>
              <a:off x="9453738" y="5755418"/>
              <a:ext cx="158750" cy="3665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4"/>
            </p:blipFill>
            <p:spPr>
              <a:xfrm>
                <a:off x="9453738" y="5755418"/>
                <a:ext cx="1587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8" name="墨迹 47"/>
              <p14:cNvContentPartPr/>
              <p14:nvPr/>
            </p14:nvContentPartPr>
            <p14:xfrm>
              <a:off x="9630833" y="5681396"/>
              <a:ext cx="15522" cy="9376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6"/>
            </p:blipFill>
            <p:spPr>
              <a:xfrm>
                <a:off x="9630833" y="5681396"/>
                <a:ext cx="15522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9" name="墨迹 48"/>
              <p14:cNvContentPartPr/>
              <p14:nvPr/>
            </p14:nvContentPartPr>
            <p14:xfrm>
              <a:off x="9646355" y="5732859"/>
              <a:ext cx="64912" cy="1409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8"/>
            </p:blipFill>
            <p:spPr>
              <a:xfrm>
                <a:off x="9646355" y="5732859"/>
                <a:ext cx="6491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0" name="墨迹 49"/>
              <p14:cNvContentPartPr/>
              <p14:nvPr/>
            </p14:nvContentPartPr>
            <p14:xfrm>
              <a:off x="9719733" y="5668001"/>
              <a:ext cx="5644" cy="16073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0"/>
            </p:blipFill>
            <p:spPr>
              <a:xfrm>
                <a:off x="9719733" y="5668001"/>
                <a:ext cx="56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1" name="墨迹 50"/>
              <p14:cNvContentPartPr/>
              <p14:nvPr/>
            </p14:nvContentPartPr>
            <p14:xfrm>
              <a:off x="9002888" y="5768813"/>
              <a:ext cx="127000" cy="9658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2"/>
            </p:blipFill>
            <p:spPr>
              <a:xfrm>
                <a:off x="9002888" y="5768813"/>
                <a:ext cx="127000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2" name="墨迹 51"/>
              <p14:cNvContentPartPr/>
              <p14:nvPr/>
            </p14:nvContentPartPr>
            <p14:xfrm>
              <a:off x="8827911" y="5673641"/>
              <a:ext cx="50800" cy="16073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4"/>
            </p:blipFill>
            <p:spPr>
              <a:xfrm>
                <a:off x="8827911" y="5673641"/>
                <a:ext cx="508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3" name="墨迹 52"/>
              <p14:cNvContentPartPr/>
              <p14:nvPr/>
            </p14:nvContentPartPr>
            <p14:xfrm>
              <a:off x="8844844" y="5741319"/>
              <a:ext cx="132644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6"/>
            </p:blipFill>
            <p:spPr>
              <a:xfrm>
                <a:off x="8844844" y="5741319"/>
                <a:ext cx="132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4" name="墨迹 53"/>
              <p14:cNvContentPartPr/>
              <p14:nvPr/>
            </p14:nvContentPartPr>
            <p14:xfrm>
              <a:off x="8957733" y="5684216"/>
              <a:ext cx="4234" cy="22629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8"/>
            </p:blipFill>
            <p:spPr>
              <a:xfrm>
                <a:off x="8957733" y="5684216"/>
                <a:ext cx="423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5" name="墨迹 54"/>
              <p14:cNvContentPartPr/>
              <p14:nvPr/>
            </p14:nvContentPartPr>
            <p14:xfrm>
              <a:off x="10509955" y="5425490"/>
              <a:ext cx="406400" cy="28763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0"/>
            </p:blipFill>
            <p:spPr>
              <a:xfrm>
                <a:off x="10509955" y="5425490"/>
                <a:ext cx="4064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6" name="墨迹 55"/>
              <p14:cNvContentPartPr/>
              <p14:nvPr/>
            </p14:nvContentPartPr>
            <p14:xfrm>
              <a:off x="8878711" y="6621128"/>
              <a:ext cx="519289" cy="1409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2"/>
            </p:blipFill>
            <p:spPr>
              <a:xfrm>
                <a:off x="8878711" y="6621128"/>
                <a:ext cx="5192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7" name="墨迹 56"/>
              <p14:cNvContentPartPr/>
              <p14:nvPr/>
            </p14:nvContentPartPr>
            <p14:xfrm>
              <a:off x="9344377" y="6538469"/>
              <a:ext cx="136349" cy="18135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4"/>
            </p:blipFill>
            <p:spPr>
              <a:xfrm>
                <a:off x="9344377" y="6538469"/>
                <a:ext cx="13634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8" name="墨迹 57"/>
              <p14:cNvContentPartPr/>
              <p14:nvPr/>
            </p14:nvContentPartPr>
            <p14:xfrm>
              <a:off x="5441244" y="2179431"/>
              <a:ext cx="287866" cy="31124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6"/>
            </p:blipFill>
            <p:spPr>
              <a:xfrm>
                <a:off x="5441244" y="2179431"/>
                <a:ext cx="287866" cy="311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9" name="墨迹 58"/>
              <p14:cNvContentPartPr/>
              <p14:nvPr/>
            </p14:nvContentPartPr>
            <p14:xfrm>
              <a:off x="6753577" y="1226657"/>
              <a:ext cx="26988" cy="140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8"/>
            </p:blipFill>
            <p:spPr>
              <a:xfrm>
                <a:off x="6753577" y="1226657"/>
                <a:ext cx="269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0" name="墨迹 59"/>
              <p14:cNvContentPartPr/>
              <p14:nvPr/>
            </p14:nvContentPartPr>
            <p14:xfrm>
              <a:off x="5463822" y="2205162"/>
              <a:ext cx="282222" cy="28763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0"/>
            </p:blipFill>
            <p:spPr>
              <a:xfrm>
                <a:off x="5463822" y="2205162"/>
                <a:ext cx="282222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1" name="墨迹 60"/>
              <p14:cNvContentPartPr/>
              <p14:nvPr/>
            </p14:nvContentPartPr>
            <p14:xfrm>
              <a:off x="4436533" y="2317958"/>
              <a:ext cx="291570" cy="31019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2"/>
            </p:blipFill>
            <p:spPr>
              <a:xfrm>
                <a:off x="4436533" y="2317958"/>
                <a:ext cx="291570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2" name="墨迹 61"/>
              <p14:cNvContentPartPr/>
              <p14:nvPr/>
            </p14:nvContentPartPr>
            <p14:xfrm>
              <a:off x="3313288" y="3175208"/>
              <a:ext cx="166512" cy="13535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4"/>
            </p:blipFill>
            <p:spPr>
              <a:xfrm>
                <a:off x="3313288" y="3175208"/>
                <a:ext cx="16651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3" name="墨迹 62"/>
              <p14:cNvContentPartPr/>
              <p14:nvPr/>
            </p14:nvContentPartPr>
            <p14:xfrm>
              <a:off x="3352800" y="2994735"/>
              <a:ext cx="14111" cy="10521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6"/>
            </p:blipFill>
            <p:spPr>
              <a:xfrm>
                <a:off x="3352800" y="2994735"/>
                <a:ext cx="14111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4" name="墨迹 63"/>
              <p14:cNvContentPartPr/>
              <p14:nvPr/>
            </p14:nvContentPartPr>
            <p14:xfrm>
              <a:off x="3420533" y="2994735"/>
              <a:ext cx="11289" cy="13817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8"/>
            </p:blipFill>
            <p:spPr>
              <a:xfrm>
                <a:off x="3420533" y="2994735"/>
                <a:ext cx="1128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5" name="墨迹 64"/>
              <p14:cNvContentPartPr/>
              <p14:nvPr/>
            </p14:nvContentPartPr>
            <p14:xfrm>
              <a:off x="3347155" y="2853740"/>
              <a:ext cx="90311" cy="10715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0"/>
            </p:blipFill>
            <p:spPr>
              <a:xfrm>
                <a:off x="3347155" y="2853740"/>
                <a:ext cx="903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6" name="墨迹 65"/>
              <p14:cNvContentPartPr/>
              <p14:nvPr/>
            </p14:nvContentPartPr>
            <p14:xfrm>
              <a:off x="3480858" y="3225967"/>
              <a:ext cx="148519" cy="169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2"/>
            </p:blipFill>
            <p:spPr>
              <a:xfrm>
                <a:off x="3480858" y="3225967"/>
                <a:ext cx="1485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7" name="墨迹 66"/>
              <p14:cNvContentPartPr/>
              <p14:nvPr/>
            </p14:nvContentPartPr>
            <p14:xfrm>
              <a:off x="3668888" y="3141370"/>
              <a:ext cx="5645" cy="1212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4"/>
            </p:blipFill>
            <p:spPr>
              <a:xfrm>
                <a:off x="3668888" y="3141370"/>
                <a:ext cx="564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8" name="墨迹 67"/>
              <p14:cNvContentPartPr/>
              <p14:nvPr/>
            </p14:nvContentPartPr>
            <p14:xfrm>
              <a:off x="3685822" y="3214687"/>
              <a:ext cx="67733" cy="2255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6"/>
            </p:blipFill>
            <p:spPr>
              <a:xfrm>
                <a:off x="3685822" y="3214687"/>
                <a:ext cx="677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9" name="墨迹 68"/>
              <p14:cNvContentPartPr/>
              <p14:nvPr/>
            </p14:nvContentPartPr>
            <p14:xfrm>
              <a:off x="3762022" y="3139783"/>
              <a:ext cx="14111" cy="19334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8"/>
            </p:blipFill>
            <p:spPr>
              <a:xfrm>
                <a:off x="3762022" y="3139783"/>
                <a:ext cx="141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0" name="墨迹 69"/>
              <p14:cNvContentPartPr/>
              <p14:nvPr/>
            </p14:nvContentPartPr>
            <p14:xfrm>
              <a:off x="3358444" y="3344402"/>
              <a:ext cx="11289" cy="15791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0"/>
            </p:blipFill>
            <p:spPr>
              <a:xfrm>
                <a:off x="3358444" y="3344402"/>
                <a:ext cx="112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1" name="墨迹 70"/>
              <p14:cNvContentPartPr/>
              <p14:nvPr/>
            </p14:nvContentPartPr>
            <p14:xfrm>
              <a:off x="3299883" y="3502317"/>
              <a:ext cx="143228" cy="9587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2"/>
            </p:blipFill>
            <p:spPr>
              <a:xfrm>
                <a:off x="3299883" y="3502317"/>
                <a:ext cx="14322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2" name="墨迹 71"/>
              <p14:cNvContentPartPr/>
              <p14:nvPr/>
            </p14:nvContentPartPr>
            <p14:xfrm>
              <a:off x="3347155" y="3623573"/>
              <a:ext cx="11289" cy="9587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4"/>
            </p:blipFill>
            <p:spPr>
              <a:xfrm>
                <a:off x="3347155" y="3623573"/>
                <a:ext cx="1128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3" name="墨迹 72"/>
              <p14:cNvContentPartPr/>
              <p14:nvPr/>
            </p14:nvContentPartPr>
            <p14:xfrm>
              <a:off x="3392311" y="3615113"/>
              <a:ext cx="16933" cy="11561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6"/>
            </p:blipFill>
            <p:spPr>
              <a:xfrm>
                <a:off x="3392311" y="3615113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4" name="墨迹 73"/>
              <p14:cNvContentPartPr/>
              <p14:nvPr/>
            </p14:nvContentPartPr>
            <p14:xfrm>
              <a:off x="3337277" y="3744829"/>
              <a:ext cx="88900" cy="9887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8"/>
            </p:blipFill>
            <p:spPr>
              <a:xfrm>
                <a:off x="3337277" y="3744829"/>
                <a:ext cx="88900" cy="98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5" name="墨迹 74"/>
              <p14:cNvContentPartPr/>
              <p14:nvPr/>
            </p14:nvContentPartPr>
            <p14:xfrm>
              <a:off x="3522133" y="3530516"/>
              <a:ext cx="132644" cy="1973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0"/>
            </p:blipFill>
            <p:spPr>
              <a:xfrm>
                <a:off x="3522133" y="3530516"/>
                <a:ext cx="132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6" name="墨迹 75"/>
              <p14:cNvContentPartPr/>
              <p14:nvPr/>
            </p14:nvContentPartPr>
            <p14:xfrm>
              <a:off x="3708400" y="3479758"/>
              <a:ext cx="360" cy="10997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2"/>
            </p:blipFill>
            <p:spPr>
              <a:xfrm>
                <a:off x="3708400" y="3479758"/>
                <a:ext cx="360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7" name="墨迹 76"/>
              <p14:cNvContentPartPr/>
              <p14:nvPr/>
            </p14:nvContentPartPr>
            <p14:xfrm>
              <a:off x="3725333" y="3541795"/>
              <a:ext cx="56444" cy="1692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4"/>
            </p:blipFill>
            <p:spPr>
              <a:xfrm>
                <a:off x="3725333" y="3541795"/>
                <a:ext cx="564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8" name="墨迹 77"/>
              <p14:cNvContentPartPr/>
              <p14:nvPr/>
            </p14:nvContentPartPr>
            <p14:xfrm>
              <a:off x="3821288" y="3433053"/>
              <a:ext cx="8467" cy="2722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6"/>
            </p:blipFill>
            <p:spPr>
              <a:xfrm>
                <a:off x="3821288" y="3433053"/>
                <a:ext cx="8467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" name="墨迹 17"/>
              <p14:cNvContentPartPr/>
              <p14:nvPr/>
            </p14:nvContentPartPr>
            <p14:xfrm>
              <a:off x="9795933" y="2799985"/>
              <a:ext cx="47978" cy="1427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48"/>
            </p:blipFill>
            <p:spPr>
              <a:xfrm>
                <a:off x="9795933" y="2799985"/>
                <a:ext cx="47978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9" name="墨迹 18"/>
              <p14:cNvContentPartPr/>
              <p14:nvPr/>
            </p14:nvContentPartPr>
            <p14:xfrm>
              <a:off x="4001911" y="5061017"/>
              <a:ext cx="1140177" cy="10116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150"/>
            </p:blipFill>
            <p:spPr>
              <a:xfrm>
                <a:off x="4001911" y="5061017"/>
                <a:ext cx="1140177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" name="墨迹 19"/>
              <p14:cNvContentPartPr/>
              <p14:nvPr/>
            </p14:nvContentPartPr>
            <p14:xfrm>
              <a:off x="5076295" y="4786077"/>
              <a:ext cx="167393" cy="29697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152"/>
            </p:blipFill>
            <p:spPr>
              <a:xfrm>
                <a:off x="5076295" y="4786077"/>
                <a:ext cx="16739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1" name="墨迹 20"/>
              <p14:cNvContentPartPr/>
              <p14:nvPr/>
            </p14:nvContentPartPr>
            <p14:xfrm>
              <a:off x="5209822" y="4778322"/>
              <a:ext cx="225778" cy="17906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154"/>
            </p:blipFill>
            <p:spPr>
              <a:xfrm>
                <a:off x="5209822" y="4778322"/>
                <a:ext cx="22577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5123744" y="4711350"/>
              <a:ext cx="198966" cy="17553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5123744" y="4711350"/>
                <a:ext cx="198966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5136444" y="4662001"/>
              <a:ext cx="225778" cy="27564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5136444" y="4662001"/>
                <a:ext cx="225778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5918905" y="4599963"/>
              <a:ext cx="69850" cy="42915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5918905" y="4599963"/>
                <a:ext cx="69850" cy="429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6135511" y="4532815"/>
              <a:ext cx="45156" cy="9464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6135511" y="4532815"/>
                <a:ext cx="45156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6012038" y="4635917"/>
              <a:ext cx="170039" cy="35495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6012038" y="4635917"/>
                <a:ext cx="170039" cy="354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6126162" y="4782552"/>
              <a:ext cx="147638" cy="23123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6126162" y="4782552"/>
                <a:ext cx="14763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6304844" y="4606837"/>
              <a:ext cx="133174" cy="27141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6304844" y="4606837"/>
                <a:ext cx="133174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6395155" y="4633802"/>
              <a:ext cx="259645" cy="16567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6395155" y="4633802"/>
                <a:ext cx="259645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6413500" y="4771273"/>
              <a:ext cx="107421" cy="845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6413500" y="4771273"/>
                <a:ext cx="10742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6376987" y="4844061"/>
              <a:ext cx="306035" cy="18664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6376987" y="4844061"/>
                <a:ext cx="306035" cy="186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9081911" y="4070175"/>
              <a:ext cx="150989" cy="183646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9081911" y="4070175"/>
                <a:ext cx="150989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9234311" y="3996505"/>
              <a:ext cx="28222" cy="27564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9234311" y="3996505"/>
                <a:ext cx="28222" cy="275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9383888" y="4017830"/>
              <a:ext cx="177800" cy="18805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9383888" y="4017830"/>
                <a:ext cx="177800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9462911" y="3835065"/>
              <a:ext cx="14111" cy="8459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9462911" y="3835065"/>
                <a:ext cx="141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9547577" y="3832245"/>
              <a:ext cx="17463" cy="11843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9547577" y="3832245"/>
                <a:ext cx="1746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9479844" y="3600308"/>
              <a:ext cx="123472" cy="20426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9479844" y="3600308"/>
                <a:ext cx="123472" cy="204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9584266" y="4124105"/>
              <a:ext cx="217311" cy="4370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9584266" y="4124105"/>
                <a:ext cx="217311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9869311" y="3947861"/>
              <a:ext cx="19756" cy="208673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9869311" y="3947861"/>
                <a:ext cx="19756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9872133" y="4060657"/>
              <a:ext cx="135467" cy="6203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9872133" y="4060657"/>
                <a:ext cx="1354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0007600" y="3879126"/>
              <a:ext cx="28222" cy="42122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0007600" y="3879126"/>
                <a:ext cx="28222" cy="421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0215209" y="4017830"/>
              <a:ext cx="464079" cy="14857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0215209" y="4017830"/>
                <a:ext cx="464079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0800644" y="3889701"/>
              <a:ext cx="146756" cy="22524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0800644" y="3889701"/>
                <a:ext cx="146756" cy="22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0823222" y="3919662"/>
              <a:ext cx="121356" cy="33838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0823222" y="3919662"/>
                <a:ext cx="1213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11020072" y="3874544"/>
              <a:ext cx="150283" cy="26366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11020072" y="3874544"/>
                <a:ext cx="150283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1063111" y="3867847"/>
              <a:ext cx="364067" cy="63271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1063111" y="3867847"/>
                <a:ext cx="364067" cy="632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5559072" y="5887953"/>
              <a:ext cx="474838" cy="45118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5559072" y="5887953"/>
                <a:ext cx="474838" cy="451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5678311" y="3590439"/>
              <a:ext cx="8466" cy="24445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5678311" y="3590439"/>
                <a:ext cx="8466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695244" y="3671511"/>
              <a:ext cx="135466" cy="6203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695244" y="3671511"/>
                <a:ext cx="1354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5830711" y="3513949"/>
              <a:ext cx="14111" cy="27317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5830711" y="3513949"/>
                <a:ext cx="14111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5904794" y="3516416"/>
              <a:ext cx="232304" cy="12971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5904794" y="3516416"/>
                <a:ext cx="23230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6186311" y="3380180"/>
              <a:ext cx="152400" cy="212374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6186311" y="3380180"/>
                <a:ext cx="15240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6225822" y="3150534"/>
              <a:ext cx="16933" cy="15439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6225822" y="3150534"/>
                <a:ext cx="16933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6333066" y="3158289"/>
              <a:ext cx="5644" cy="12689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6333066" y="3158289"/>
                <a:ext cx="564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6214533" y="2895862"/>
              <a:ext cx="138994" cy="18699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6214533" y="2895862"/>
                <a:ext cx="13899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6395155" y="3498968"/>
              <a:ext cx="174978" cy="203562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6395155" y="3498968"/>
                <a:ext cx="174978" cy="203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6622344" y="3712928"/>
              <a:ext cx="207433" cy="178535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6622344" y="3712928"/>
                <a:ext cx="20743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6959600" y="3722269"/>
              <a:ext cx="2822" cy="898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6959600" y="3722269"/>
                <a:ext cx="2822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6898216" y="3727909"/>
              <a:ext cx="257528" cy="507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6898216" y="3727909"/>
                <a:ext cx="2575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6845300" y="3846345"/>
              <a:ext cx="320322" cy="451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6845300" y="3846345"/>
                <a:ext cx="3203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7233355" y="3702001"/>
              <a:ext cx="164571" cy="17589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7233355" y="3702001"/>
                <a:ext cx="164571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6668911" y="3983639"/>
              <a:ext cx="93133" cy="20109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6668911" y="3983639"/>
                <a:ext cx="93133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6485466" y="4180503"/>
              <a:ext cx="28222" cy="20162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6485466" y="4180503"/>
                <a:ext cx="28222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6508044" y="4238311"/>
              <a:ext cx="166511" cy="4793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6508044" y="4238311"/>
                <a:ext cx="16651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6702777" y="4153185"/>
              <a:ext cx="36689" cy="32763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6702777" y="4153185"/>
                <a:ext cx="36689" cy="327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1435100" y="4819211"/>
              <a:ext cx="438855" cy="3218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1435100" y="4819211"/>
                <a:ext cx="438855" cy="321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1405466" y="5775158"/>
              <a:ext cx="555978" cy="36658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1405466" y="5775158"/>
                <a:ext cx="555978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4504266" y="5967087"/>
              <a:ext cx="169334" cy="26137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4504266" y="5967087"/>
                <a:ext cx="169334" cy="261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4502150" y="5984535"/>
              <a:ext cx="157338" cy="22206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4502150" y="5984535"/>
                <a:ext cx="157338" cy="22206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773" y="602453"/>
            <a:ext cx="8821021" cy="1440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947" y="1950237"/>
            <a:ext cx="10102106" cy="43053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298266" y="1858314"/>
              <a:ext cx="67734" cy="5357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7298266" y="1858314"/>
                <a:ext cx="67734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4622800" y="2317958"/>
              <a:ext cx="197555" cy="24251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4622800" y="2317958"/>
                <a:ext cx="197555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4715227" y="2430754"/>
              <a:ext cx="105128" cy="14945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4715227" y="2430754"/>
                <a:ext cx="10512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854222" y="2410134"/>
              <a:ext cx="141111" cy="13147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1"/>
            </p:blipFill>
            <p:spPr>
              <a:xfrm>
                <a:off x="4854222" y="2410134"/>
                <a:ext cx="141111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4997626" y="2259445"/>
              <a:ext cx="295451" cy="28058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3"/>
            </p:blipFill>
            <p:spPr>
              <a:xfrm>
                <a:off x="4997626" y="2259445"/>
                <a:ext cx="295451" cy="280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墨迹 10"/>
              <p14:cNvContentPartPr/>
              <p14:nvPr/>
            </p14:nvContentPartPr>
            <p14:xfrm>
              <a:off x="5881511" y="2690185"/>
              <a:ext cx="59266" cy="6203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5881511" y="2690185"/>
                <a:ext cx="592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墨迹 11"/>
              <p14:cNvContentPartPr/>
              <p14:nvPr/>
            </p14:nvContentPartPr>
            <p14:xfrm>
              <a:off x="5858933" y="2682430"/>
              <a:ext cx="135467" cy="56045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5858933" y="2682430"/>
                <a:ext cx="135467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墨迹 12"/>
              <p14:cNvContentPartPr/>
              <p14:nvPr/>
            </p14:nvContentPartPr>
            <p14:xfrm>
              <a:off x="5840941" y="2935517"/>
              <a:ext cx="102659" cy="592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5840941" y="2935517"/>
                <a:ext cx="10265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墨迹 13"/>
              <p14:cNvContentPartPr/>
              <p14:nvPr/>
            </p14:nvContentPartPr>
            <p14:xfrm>
              <a:off x="5974644" y="2712745"/>
              <a:ext cx="132644" cy="29044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5974644" y="2712745"/>
                <a:ext cx="132644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墨迹 14"/>
              <p14:cNvContentPartPr/>
              <p14:nvPr/>
            </p14:nvContentPartPr>
            <p14:xfrm>
              <a:off x="6045200" y="2843870"/>
              <a:ext cx="158044" cy="15579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6045200" y="2843870"/>
                <a:ext cx="158044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墨迹 15"/>
              <p14:cNvContentPartPr/>
              <p14:nvPr/>
            </p14:nvContentPartPr>
            <p14:xfrm>
              <a:off x="6205361" y="2708515"/>
              <a:ext cx="153106" cy="26577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6205361" y="2708515"/>
                <a:ext cx="153106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墨迹 16"/>
              <p14:cNvContentPartPr/>
              <p14:nvPr/>
            </p14:nvContentPartPr>
            <p14:xfrm>
              <a:off x="6374694" y="2650707"/>
              <a:ext cx="197556" cy="27071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6374694" y="2650707"/>
                <a:ext cx="1975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墨迹 17"/>
              <p14:cNvContentPartPr/>
              <p14:nvPr/>
            </p14:nvContentPartPr>
            <p14:xfrm>
              <a:off x="6418438" y="2876299"/>
              <a:ext cx="202494" cy="10997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9"/>
            </p:blipFill>
            <p:spPr>
              <a:xfrm>
                <a:off x="6418438" y="2876299"/>
                <a:ext cx="20249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墨迹 18"/>
              <p14:cNvContentPartPr/>
              <p14:nvPr/>
            </p14:nvContentPartPr>
            <p14:xfrm>
              <a:off x="9601200" y="3113170"/>
              <a:ext cx="318911" cy="19334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1"/>
            </p:blipFill>
            <p:spPr>
              <a:xfrm>
                <a:off x="9601200" y="3113170"/>
                <a:ext cx="318911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墨迹 19"/>
              <p14:cNvContentPartPr/>
              <p14:nvPr/>
            </p14:nvContentPartPr>
            <p14:xfrm>
              <a:off x="5873044" y="3620753"/>
              <a:ext cx="395111" cy="281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3"/>
            </p:blipFill>
            <p:spPr>
              <a:xfrm>
                <a:off x="5873044" y="3620753"/>
                <a:ext cx="395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墨迹 20"/>
              <p14:cNvContentPartPr/>
              <p14:nvPr/>
            </p14:nvContentPartPr>
            <p14:xfrm>
              <a:off x="7944555" y="3310564"/>
              <a:ext cx="200378" cy="2594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5"/>
            </p:blipFill>
            <p:spPr>
              <a:xfrm>
                <a:off x="7944555" y="3310564"/>
                <a:ext cx="20037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墨迹 21"/>
              <p14:cNvContentPartPr/>
              <p14:nvPr/>
            </p14:nvContentPartPr>
            <p14:xfrm>
              <a:off x="7941733" y="3338763"/>
              <a:ext cx="152400" cy="2312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7"/>
            </p:blipFill>
            <p:spPr>
              <a:xfrm>
                <a:off x="7941733" y="3338763"/>
                <a:ext cx="152400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墨迹 22"/>
              <p14:cNvContentPartPr/>
              <p14:nvPr/>
            </p14:nvContentPartPr>
            <p14:xfrm>
              <a:off x="8633177" y="3338763"/>
              <a:ext cx="160867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9"/>
            </p:blipFill>
            <p:spPr>
              <a:xfrm>
                <a:off x="8633177" y="3338763"/>
                <a:ext cx="160867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墨迹 23"/>
              <p14:cNvContentPartPr/>
              <p14:nvPr/>
            </p14:nvContentPartPr>
            <p14:xfrm>
              <a:off x="8709377" y="3547435"/>
              <a:ext cx="90312" cy="7137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1"/>
            </p:blipFill>
            <p:spPr>
              <a:xfrm>
                <a:off x="8709377" y="3547435"/>
                <a:ext cx="90312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墨迹 24"/>
              <p14:cNvContentPartPr/>
              <p14:nvPr/>
            </p14:nvContentPartPr>
            <p14:xfrm>
              <a:off x="8760177" y="3316204"/>
              <a:ext cx="129823" cy="25097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3"/>
            </p:blipFill>
            <p:spPr>
              <a:xfrm>
                <a:off x="8760177" y="3316204"/>
                <a:ext cx="12982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墨迹 25"/>
              <p14:cNvContentPartPr/>
              <p14:nvPr/>
            </p14:nvContentPartPr>
            <p14:xfrm>
              <a:off x="8831791" y="3451559"/>
              <a:ext cx="142875" cy="20303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5"/>
            </p:blipFill>
            <p:spPr>
              <a:xfrm>
                <a:off x="8831791" y="3451559"/>
                <a:ext cx="14287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墨迹 26"/>
              <p14:cNvContentPartPr/>
              <p14:nvPr/>
            </p14:nvContentPartPr>
            <p14:xfrm>
              <a:off x="8954911" y="3268265"/>
              <a:ext cx="244828" cy="39760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7"/>
            </p:blipFill>
            <p:spPr>
              <a:xfrm>
                <a:off x="8954911" y="3268265"/>
                <a:ext cx="244828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墨迹 27"/>
              <p14:cNvContentPartPr/>
              <p14:nvPr/>
            </p14:nvContentPartPr>
            <p14:xfrm>
              <a:off x="9093200" y="3592554"/>
              <a:ext cx="163688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9"/>
            </p:blipFill>
            <p:spPr>
              <a:xfrm>
                <a:off x="9093200" y="3592554"/>
                <a:ext cx="1636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墨迹 28"/>
              <p14:cNvContentPartPr/>
              <p14:nvPr/>
            </p14:nvContentPartPr>
            <p14:xfrm>
              <a:off x="9309805" y="3327483"/>
              <a:ext cx="265995" cy="34402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1"/>
            </p:blipFill>
            <p:spPr>
              <a:xfrm>
                <a:off x="9309805" y="3327483"/>
                <a:ext cx="26599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墨迹 29"/>
              <p14:cNvContentPartPr/>
              <p14:nvPr/>
            </p14:nvContentPartPr>
            <p14:xfrm>
              <a:off x="9499600" y="3498616"/>
              <a:ext cx="79022" cy="11931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3"/>
            </p:blipFill>
            <p:spPr>
              <a:xfrm>
                <a:off x="9499600" y="3498616"/>
                <a:ext cx="79022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墨迹 30"/>
              <p14:cNvContentPartPr/>
              <p14:nvPr/>
            </p14:nvContentPartPr>
            <p14:xfrm>
              <a:off x="9626600" y="3359736"/>
              <a:ext cx="104422" cy="20179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5"/>
            </p:blipFill>
            <p:spPr>
              <a:xfrm>
                <a:off x="9626600" y="3359736"/>
                <a:ext cx="104422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墨迹 31"/>
              <p14:cNvContentPartPr/>
              <p14:nvPr/>
            </p14:nvContentPartPr>
            <p14:xfrm>
              <a:off x="9714088" y="3369253"/>
              <a:ext cx="203200" cy="9922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7"/>
            </p:blipFill>
            <p:spPr>
              <a:xfrm>
                <a:off x="9714088" y="3369253"/>
                <a:ext cx="203200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墨迹 32"/>
              <p14:cNvContentPartPr/>
              <p14:nvPr/>
            </p14:nvContentPartPr>
            <p14:xfrm>
              <a:off x="9759421" y="3470417"/>
              <a:ext cx="73201" cy="2626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9"/>
            </p:blipFill>
            <p:spPr>
              <a:xfrm>
                <a:off x="9759421" y="3470417"/>
                <a:ext cx="7320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墨迹 33"/>
              <p14:cNvContentPartPr/>
              <p14:nvPr/>
            </p14:nvContentPartPr>
            <p14:xfrm>
              <a:off x="9725377" y="3536156"/>
              <a:ext cx="163689" cy="10222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1"/>
            </p:blipFill>
            <p:spPr>
              <a:xfrm>
                <a:off x="9725377" y="3536156"/>
                <a:ext cx="163689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墨迹 34"/>
              <p14:cNvContentPartPr/>
              <p14:nvPr/>
            </p14:nvContentPartPr>
            <p14:xfrm>
              <a:off x="9968088" y="3357621"/>
              <a:ext cx="355600" cy="33644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3"/>
            </p:blipFill>
            <p:spPr>
              <a:xfrm>
                <a:off x="9968088" y="3357621"/>
                <a:ext cx="355600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墨迹 35"/>
              <p14:cNvContentPartPr/>
              <p14:nvPr/>
            </p14:nvContentPartPr>
            <p14:xfrm>
              <a:off x="5328355" y="3620753"/>
              <a:ext cx="485422" cy="41734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5"/>
            </p:blipFill>
            <p:spPr>
              <a:xfrm>
                <a:off x="5328355" y="3620753"/>
                <a:ext cx="485422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墨迹 36"/>
              <p14:cNvContentPartPr/>
              <p14:nvPr/>
            </p14:nvContentPartPr>
            <p14:xfrm>
              <a:off x="8993893" y="4144549"/>
              <a:ext cx="172684" cy="24480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7"/>
            </p:blipFill>
            <p:spPr>
              <a:xfrm>
                <a:off x="8993893" y="4144549"/>
                <a:ext cx="172684" cy="244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墨迹 37"/>
              <p14:cNvContentPartPr/>
              <p14:nvPr/>
            </p14:nvContentPartPr>
            <p14:xfrm>
              <a:off x="9144000" y="4184733"/>
              <a:ext cx="203200" cy="11279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9"/>
            </p:blipFill>
            <p:spPr>
              <a:xfrm>
                <a:off x="9144000" y="4184733"/>
                <a:ext cx="20320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墨迹 38"/>
              <p14:cNvContentPartPr/>
              <p14:nvPr/>
            </p14:nvContentPartPr>
            <p14:xfrm>
              <a:off x="9109427" y="4286250"/>
              <a:ext cx="119239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1"/>
            </p:blipFill>
            <p:spPr>
              <a:xfrm>
                <a:off x="9109427" y="4286250"/>
                <a:ext cx="11923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墨迹 39"/>
              <p14:cNvContentPartPr/>
              <p14:nvPr/>
            </p14:nvContentPartPr>
            <p14:xfrm>
              <a:off x="9104488" y="4353927"/>
              <a:ext cx="155222" cy="16566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3"/>
            </p:blipFill>
            <p:spPr>
              <a:xfrm>
                <a:off x="9104488" y="4353927"/>
                <a:ext cx="15522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墨迹 40"/>
              <p14:cNvContentPartPr/>
              <p14:nvPr/>
            </p14:nvContentPartPr>
            <p14:xfrm>
              <a:off x="9322505" y="4165699"/>
              <a:ext cx="98778" cy="21360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5"/>
            </p:blipFill>
            <p:spPr>
              <a:xfrm>
                <a:off x="9322505" y="4165699"/>
                <a:ext cx="9877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墨迹 41"/>
              <p14:cNvContentPartPr/>
              <p14:nvPr/>
            </p14:nvContentPartPr>
            <p14:xfrm>
              <a:off x="9386711" y="4167814"/>
              <a:ext cx="186266" cy="16637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7"/>
            </p:blipFill>
            <p:spPr>
              <a:xfrm>
                <a:off x="9386711" y="4167814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墨迹 42"/>
              <p14:cNvContentPartPr/>
              <p14:nvPr/>
            </p14:nvContentPartPr>
            <p14:xfrm>
              <a:off x="9399411" y="4274970"/>
              <a:ext cx="133350" cy="21995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9"/>
            </p:blipFill>
            <p:spPr>
              <a:xfrm>
                <a:off x="9399411" y="4274970"/>
                <a:ext cx="13335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墨迹 43"/>
              <p14:cNvContentPartPr/>
              <p14:nvPr/>
            </p14:nvContentPartPr>
            <p14:xfrm>
              <a:off x="9283523" y="4449804"/>
              <a:ext cx="168099" cy="2114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1"/>
            </p:blipFill>
            <p:spPr>
              <a:xfrm>
                <a:off x="9283523" y="4449804"/>
                <a:ext cx="168099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墨迹 44"/>
              <p14:cNvContentPartPr/>
              <p14:nvPr/>
            </p14:nvContentPartPr>
            <p14:xfrm>
              <a:off x="9437511" y="4353927"/>
              <a:ext cx="133174" cy="15509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3"/>
            </p:blipFill>
            <p:spPr>
              <a:xfrm>
                <a:off x="9437511" y="4353927"/>
                <a:ext cx="13317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墨迹 45"/>
              <p14:cNvContentPartPr/>
              <p14:nvPr/>
            </p14:nvContentPartPr>
            <p14:xfrm>
              <a:off x="9966501" y="4186848"/>
              <a:ext cx="185031" cy="26436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5"/>
            </p:blipFill>
            <p:spPr>
              <a:xfrm>
                <a:off x="9966501" y="4186848"/>
                <a:ext cx="185031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墨迹 46"/>
              <p14:cNvContentPartPr/>
              <p14:nvPr/>
            </p14:nvContentPartPr>
            <p14:xfrm>
              <a:off x="10188222" y="4145254"/>
              <a:ext cx="109361" cy="5921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7"/>
            </p:blipFill>
            <p:spPr>
              <a:xfrm>
                <a:off x="10188222" y="4145254"/>
                <a:ext cx="10936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墨迹 47"/>
              <p14:cNvContentPartPr/>
              <p14:nvPr/>
            </p14:nvContentPartPr>
            <p14:xfrm>
              <a:off x="10117666" y="4201652"/>
              <a:ext cx="149578" cy="2856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9"/>
            </p:blipFill>
            <p:spPr>
              <a:xfrm>
                <a:off x="10117666" y="4201652"/>
                <a:ext cx="149578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墨迹 48"/>
              <p14:cNvContentPartPr/>
              <p14:nvPr/>
            </p14:nvContentPartPr>
            <p14:xfrm>
              <a:off x="10051344" y="4370141"/>
              <a:ext cx="303388" cy="14170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1"/>
            </p:blipFill>
            <p:spPr>
              <a:xfrm>
                <a:off x="10051344" y="4370141"/>
                <a:ext cx="303388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墨迹 49"/>
              <p14:cNvContentPartPr/>
              <p14:nvPr/>
            </p14:nvContentPartPr>
            <p14:xfrm>
              <a:off x="10337800" y="4077577"/>
              <a:ext cx="119944" cy="490662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3"/>
            </p:blipFill>
            <p:spPr>
              <a:xfrm>
                <a:off x="10337800" y="4077577"/>
                <a:ext cx="119944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墨迹 50"/>
              <p14:cNvContentPartPr/>
              <p14:nvPr/>
            </p14:nvContentPartPr>
            <p14:xfrm>
              <a:off x="10255955" y="4266510"/>
              <a:ext cx="250120" cy="11561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5"/>
            </p:blipFill>
            <p:spPr>
              <a:xfrm>
                <a:off x="10255955" y="4266510"/>
                <a:ext cx="25012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墨迹 51"/>
              <p14:cNvContentPartPr/>
              <p14:nvPr/>
            </p14:nvContentPartPr>
            <p14:xfrm>
              <a:off x="10347677" y="4224388"/>
              <a:ext cx="176390" cy="287454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7"/>
            </p:blipFill>
            <p:spPr>
              <a:xfrm>
                <a:off x="10347677" y="4224388"/>
                <a:ext cx="176390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墨迹 52"/>
              <p14:cNvContentPartPr/>
              <p14:nvPr/>
            </p14:nvContentPartPr>
            <p14:xfrm>
              <a:off x="10634132" y="4221392"/>
              <a:ext cx="157693" cy="4229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9"/>
            </p:blipFill>
            <p:spPr>
              <a:xfrm>
                <a:off x="10634132" y="4221392"/>
                <a:ext cx="15769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墨迹 53"/>
              <p14:cNvContentPartPr/>
              <p14:nvPr/>
            </p14:nvContentPartPr>
            <p14:xfrm>
              <a:off x="10608732" y="4165699"/>
              <a:ext cx="115712" cy="28692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1"/>
            </p:blipFill>
            <p:spPr>
              <a:xfrm>
                <a:off x="10608732" y="4165699"/>
                <a:ext cx="115712" cy="286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墨迹 54"/>
              <p14:cNvContentPartPr/>
              <p14:nvPr/>
            </p14:nvContentPartPr>
            <p14:xfrm>
              <a:off x="10775244" y="4337008"/>
              <a:ext cx="103717" cy="14381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3"/>
            </p:blipFill>
            <p:spPr>
              <a:xfrm>
                <a:off x="10775244" y="4337008"/>
                <a:ext cx="103717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墨迹 55"/>
              <p14:cNvContentPartPr/>
              <p14:nvPr/>
            </p14:nvContentPartPr>
            <p14:xfrm>
              <a:off x="9759244" y="4224212"/>
              <a:ext cx="169333" cy="40042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5"/>
            </p:blipFill>
            <p:spPr>
              <a:xfrm>
                <a:off x="9759244" y="4224212"/>
                <a:ext cx="16933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墨迹 56"/>
              <p14:cNvContentPartPr/>
              <p14:nvPr/>
            </p14:nvContentPartPr>
            <p14:xfrm>
              <a:off x="9747955" y="4630277"/>
              <a:ext cx="36689" cy="50758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7"/>
            </p:blipFill>
            <p:spPr>
              <a:xfrm>
                <a:off x="9747955" y="4630277"/>
                <a:ext cx="36689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墨迹 57"/>
              <p14:cNvContentPartPr/>
              <p14:nvPr/>
            </p14:nvContentPartPr>
            <p14:xfrm>
              <a:off x="10078155" y="4833310"/>
              <a:ext cx="138289" cy="245332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9"/>
            </p:blipFill>
            <p:spPr>
              <a:xfrm>
                <a:off x="10078155" y="4833310"/>
                <a:ext cx="13828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墨迹 58"/>
              <p14:cNvContentPartPr/>
              <p14:nvPr/>
            </p14:nvContentPartPr>
            <p14:xfrm>
              <a:off x="10143066" y="5013784"/>
              <a:ext cx="73378" cy="5357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1"/>
            </p:blipFill>
            <p:spPr>
              <a:xfrm>
                <a:off x="10143066" y="5013784"/>
                <a:ext cx="733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墨迹 59"/>
              <p14:cNvContentPartPr/>
              <p14:nvPr/>
            </p14:nvContentPartPr>
            <p14:xfrm>
              <a:off x="10312400" y="4743073"/>
              <a:ext cx="26281" cy="8177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3"/>
            </p:blipFill>
            <p:spPr>
              <a:xfrm>
                <a:off x="10312400" y="4743073"/>
                <a:ext cx="2628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墨迹 60"/>
              <p14:cNvContentPartPr/>
              <p14:nvPr/>
            </p14:nvContentPartPr>
            <p14:xfrm>
              <a:off x="10160000" y="4827670"/>
              <a:ext cx="169333" cy="28481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5"/>
            </p:blipFill>
            <p:spPr>
              <a:xfrm>
                <a:off x="10160000" y="4827670"/>
                <a:ext cx="16933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墨迹 61"/>
              <p14:cNvContentPartPr/>
              <p14:nvPr/>
            </p14:nvContentPartPr>
            <p14:xfrm>
              <a:off x="10289822" y="4974305"/>
              <a:ext cx="112888" cy="1692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7"/>
            </p:blipFill>
            <p:spPr>
              <a:xfrm>
                <a:off x="10289822" y="4974305"/>
                <a:ext cx="11288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墨迹 62"/>
              <p14:cNvContentPartPr/>
              <p14:nvPr/>
            </p14:nvContentPartPr>
            <p14:xfrm>
              <a:off x="10289822" y="5041983"/>
              <a:ext cx="77611" cy="10715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9"/>
            </p:blipFill>
            <p:spPr>
              <a:xfrm>
                <a:off x="10289822" y="5041983"/>
                <a:ext cx="776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墨迹 63"/>
              <p14:cNvContentPartPr/>
              <p14:nvPr/>
            </p14:nvContentPartPr>
            <p14:xfrm>
              <a:off x="10476088" y="4847410"/>
              <a:ext cx="70556" cy="253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1"/>
            </p:blipFill>
            <p:spPr>
              <a:xfrm>
                <a:off x="10476088" y="4847410"/>
                <a:ext cx="705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墨迹 64"/>
              <p14:cNvContentPartPr/>
              <p14:nvPr/>
            </p14:nvContentPartPr>
            <p14:xfrm>
              <a:off x="10389658" y="4816391"/>
              <a:ext cx="236009" cy="26930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3"/>
            </p:blipFill>
            <p:spPr>
              <a:xfrm>
                <a:off x="10389658" y="4816391"/>
                <a:ext cx="236009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墨迹 65"/>
              <p14:cNvContentPartPr/>
              <p14:nvPr/>
            </p14:nvContentPartPr>
            <p14:xfrm>
              <a:off x="10636250" y="4762637"/>
              <a:ext cx="98072" cy="26524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5"/>
            </p:blipFill>
            <p:spPr>
              <a:xfrm>
                <a:off x="10636250" y="4762637"/>
                <a:ext cx="98072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墨迹 66"/>
              <p14:cNvContentPartPr/>
              <p14:nvPr/>
            </p14:nvContentPartPr>
            <p14:xfrm>
              <a:off x="10735732" y="4813042"/>
              <a:ext cx="203200" cy="3135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7"/>
            </p:blipFill>
            <p:spPr>
              <a:xfrm>
                <a:off x="10735732" y="4813042"/>
                <a:ext cx="203200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墨迹 67"/>
              <p14:cNvContentPartPr/>
              <p14:nvPr/>
            </p14:nvContentPartPr>
            <p14:xfrm>
              <a:off x="10947400" y="5151959"/>
              <a:ext cx="105011" cy="599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9"/>
            </p:blipFill>
            <p:spPr>
              <a:xfrm>
                <a:off x="10947400" y="5151959"/>
                <a:ext cx="105011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墨迹 68"/>
              <p14:cNvContentPartPr/>
              <p14:nvPr/>
            </p14:nvContentPartPr>
            <p14:xfrm>
              <a:off x="10796057" y="5036343"/>
              <a:ext cx="41275" cy="5357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1"/>
            </p:blipFill>
            <p:spPr>
              <a:xfrm>
                <a:off x="10796057" y="5036343"/>
                <a:ext cx="4127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墨迹 69"/>
              <p14:cNvContentPartPr/>
              <p14:nvPr/>
            </p14:nvContentPartPr>
            <p14:xfrm>
              <a:off x="6609644" y="5008144"/>
              <a:ext cx="101600" cy="8459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3"/>
            </p:blipFill>
            <p:spPr>
              <a:xfrm>
                <a:off x="6609644" y="5008144"/>
                <a:ext cx="1016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墨迹 70"/>
              <p14:cNvContentPartPr/>
              <p14:nvPr/>
            </p14:nvContentPartPr>
            <p14:xfrm>
              <a:off x="6711244" y="4996865"/>
              <a:ext cx="197556" cy="33838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5"/>
            </p:blipFill>
            <p:spPr>
              <a:xfrm>
                <a:off x="6711244" y="4996865"/>
                <a:ext cx="1975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墨迹 71"/>
              <p14:cNvContentPartPr/>
              <p14:nvPr/>
            </p14:nvContentPartPr>
            <p14:xfrm>
              <a:off x="6560255" y="5151078"/>
              <a:ext cx="297745" cy="32323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7"/>
            </p:blipFill>
            <p:spPr>
              <a:xfrm>
                <a:off x="6560255" y="5151078"/>
                <a:ext cx="297745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墨迹 72"/>
              <p14:cNvContentPartPr/>
              <p14:nvPr/>
            </p14:nvContentPartPr>
            <p14:xfrm>
              <a:off x="6635044" y="5108074"/>
              <a:ext cx="87488" cy="17078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9"/>
            </p:blipFill>
            <p:spPr>
              <a:xfrm>
                <a:off x="6635044" y="5108074"/>
                <a:ext cx="87488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墨迹 73"/>
              <p14:cNvContentPartPr/>
              <p14:nvPr/>
            </p14:nvContentPartPr>
            <p14:xfrm>
              <a:off x="6622344" y="5352172"/>
              <a:ext cx="80433" cy="169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1"/>
            </p:blipFill>
            <p:spPr>
              <a:xfrm>
                <a:off x="6622344" y="5352172"/>
                <a:ext cx="804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墨迹 74"/>
              <p14:cNvContentPartPr/>
              <p14:nvPr/>
            </p14:nvContentPartPr>
            <p14:xfrm>
              <a:off x="6818488" y="5177338"/>
              <a:ext cx="5644" cy="160734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3"/>
            </p:blipFill>
            <p:spPr>
              <a:xfrm>
                <a:off x="6818488" y="5177338"/>
                <a:ext cx="5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墨迹 75"/>
              <p14:cNvContentPartPr/>
              <p14:nvPr/>
            </p14:nvContentPartPr>
            <p14:xfrm>
              <a:off x="6916737" y="5056083"/>
              <a:ext cx="155751" cy="4793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5"/>
            </p:blipFill>
            <p:spPr>
              <a:xfrm>
                <a:off x="6916737" y="5056083"/>
                <a:ext cx="15575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墨迹 76"/>
              <p14:cNvContentPartPr/>
              <p14:nvPr/>
            </p14:nvContentPartPr>
            <p14:xfrm>
              <a:off x="7119937" y="4948398"/>
              <a:ext cx="119063" cy="12742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7"/>
            </p:blipFill>
            <p:spPr>
              <a:xfrm>
                <a:off x="7119937" y="4948398"/>
                <a:ext cx="11906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墨迹 77"/>
              <p14:cNvContentPartPr/>
              <p14:nvPr/>
            </p14:nvContentPartPr>
            <p14:xfrm>
              <a:off x="6878813" y="5414210"/>
              <a:ext cx="165453" cy="10997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9"/>
            </p:blipFill>
            <p:spPr>
              <a:xfrm>
                <a:off x="6878813" y="5414210"/>
                <a:ext cx="16545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墨迹 78"/>
              <p14:cNvContentPartPr/>
              <p14:nvPr/>
            </p14:nvContentPartPr>
            <p14:xfrm>
              <a:off x="7095066" y="5512906"/>
              <a:ext cx="8466" cy="846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1"/>
            </p:blipFill>
            <p:spPr>
              <a:xfrm>
                <a:off x="7095066" y="5512906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5" name="墨迹 84"/>
              <p14:cNvContentPartPr/>
              <p14:nvPr/>
            </p14:nvContentPartPr>
            <p14:xfrm>
              <a:off x="7078133" y="5481888"/>
              <a:ext cx="107244" cy="16355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3"/>
            </p:blipFill>
            <p:spPr>
              <a:xfrm>
                <a:off x="7078133" y="5481888"/>
                <a:ext cx="10724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6" name="墨迹 85"/>
              <p14:cNvContentPartPr/>
              <p14:nvPr/>
            </p14:nvContentPartPr>
            <p14:xfrm>
              <a:off x="7241116" y="5408570"/>
              <a:ext cx="141816" cy="8671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5"/>
            </p:blipFill>
            <p:spPr>
              <a:xfrm>
                <a:off x="7241116" y="5408570"/>
                <a:ext cx="141816" cy="86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7" name="墨迹 86"/>
              <p14:cNvContentPartPr/>
              <p14:nvPr/>
            </p14:nvContentPartPr>
            <p14:xfrm>
              <a:off x="7405511" y="5326793"/>
              <a:ext cx="5644" cy="15509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7"/>
            </p:blipFill>
            <p:spPr>
              <a:xfrm>
                <a:off x="7405511" y="5326793"/>
                <a:ext cx="56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8" name="墨迹 87"/>
              <p14:cNvContentPartPr/>
              <p14:nvPr/>
            </p14:nvContentPartPr>
            <p14:xfrm>
              <a:off x="7428088" y="5371912"/>
              <a:ext cx="70556" cy="4229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9"/>
            </p:blipFill>
            <p:spPr>
              <a:xfrm>
                <a:off x="7428088" y="5371912"/>
                <a:ext cx="7055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9" name="墨迹 88"/>
              <p14:cNvContentPartPr/>
              <p14:nvPr/>
            </p14:nvContentPartPr>
            <p14:xfrm>
              <a:off x="7507111" y="5263874"/>
              <a:ext cx="19756" cy="243393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1"/>
            </p:blipFill>
            <p:spPr>
              <a:xfrm>
                <a:off x="7507111" y="5263874"/>
                <a:ext cx="1975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0" name="墨迹 89"/>
              <p14:cNvContentPartPr/>
              <p14:nvPr/>
            </p14:nvContentPartPr>
            <p14:xfrm>
              <a:off x="7298266" y="4963026"/>
              <a:ext cx="112889" cy="3947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3"/>
            </p:blipFill>
            <p:spPr>
              <a:xfrm>
                <a:off x="7298266" y="4963026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1" name="墨迹 90"/>
              <p14:cNvContentPartPr/>
              <p14:nvPr/>
            </p14:nvContentPartPr>
            <p14:xfrm>
              <a:off x="7301794" y="5041983"/>
              <a:ext cx="117828" cy="5075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5"/>
            </p:blipFill>
            <p:spPr>
              <a:xfrm>
                <a:off x="7301794" y="5041983"/>
                <a:ext cx="1178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2" name="墨迹 91"/>
              <p14:cNvContentPartPr/>
              <p14:nvPr/>
            </p14:nvContentPartPr>
            <p14:xfrm>
              <a:off x="7512755" y="4968666"/>
              <a:ext cx="79022" cy="12760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7"/>
            </p:blipFill>
            <p:spPr>
              <a:xfrm>
                <a:off x="7512755" y="4968666"/>
                <a:ext cx="79022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3" name="墨迹 92"/>
              <p14:cNvContentPartPr/>
              <p14:nvPr/>
            </p14:nvContentPartPr>
            <p14:xfrm>
              <a:off x="7210777" y="4739373"/>
              <a:ext cx="47978" cy="144696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9"/>
            </p:blipFill>
            <p:spPr>
              <a:xfrm>
                <a:off x="7210777" y="4739373"/>
                <a:ext cx="47978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4" name="墨迹 93"/>
              <p14:cNvContentPartPr/>
              <p14:nvPr/>
            </p14:nvContentPartPr>
            <p14:xfrm>
              <a:off x="7213600" y="4510608"/>
              <a:ext cx="22577" cy="147868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1"/>
            </p:blipFill>
            <p:spPr>
              <a:xfrm>
                <a:off x="7213600" y="4510608"/>
                <a:ext cx="22577" cy="147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5" name="墨迹 94"/>
              <p14:cNvContentPartPr/>
              <p14:nvPr/>
            </p14:nvContentPartPr>
            <p14:xfrm>
              <a:off x="7253111" y="4554140"/>
              <a:ext cx="93133" cy="197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3"/>
            </p:blipFill>
            <p:spPr>
              <a:xfrm>
                <a:off x="7253111" y="4554140"/>
                <a:ext cx="9313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6" name="墨迹 95"/>
              <p14:cNvContentPartPr/>
              <p14:nvPr/>
            </p14:nvContentPartPr>
            <p14:xfrm>
              <a:off x="7346244" y="4498976"/>
              <a:ext cx="25400" cy="320235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5"/>
            </p:blipFill>
            <p:spPr>
              <a:xfrm>
                <a:off x="7346244" y="4498976"/>
                <a:ext cx="25400" cy="320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7" name="墨迹 96"/>
              <p14:cNvContentPartPr/>
              <p14:nvPr/>
            </p14:nvContentPartPr>
            <p14:xfrm>
              <a:off x="7450666" y="5216817"/>
              <a:ext cx="47978" cy="4511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7"/>
            </p:blipFill>
            <p:spPr>
              <a:xfrm>
                <a:off x="7450666" y="5216817"/>
                <a:ext cx="479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8" name="墨迹 97"/>
              <p14:cNvContentPartPr/>
              <p14:nvPr/>
            </p14:nvContentPartPr>
            <p14:xfrm>
              <a:off x="7540977" y="5171698"/>
              <a:ext cx="28223" cy="2538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9"/>
            </p:blipFill>
            <p:spPr>
              <a:xfrm>
                <a:off x="7540977" y="5171698"/>
                <a:ext cx="28223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9" name="墨迹 98"/>
              <p14:cNvContentPartPr/>
              <p14:nvPr/>
            </p14:nvContentPartPr>
            <p14:xfrm>
              <a:off x="7625644" y="5132220"/>
              <a:ext cx="14111" cy="846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1"/>
            </p:blipFill>
            <p:spPr>
              <a:xfrm>
                <a:off x="7625644" y="5132220"/>
                <a:ext cx="14111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0" name="墨迹 99"/>
              <p14:cNvContentPartPr/>
              <p14:nvPr/>
            </p14:nvContentPartPr>
            <p14:xfrm>
              <a:off x="5396088" y="5527006"/>
              <a:ext cx="2822" cy="898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3"/>
            </p:blipFill>
            <p:spPr>
              <a:xfrm>
                <a:off x="5396088" y="5527006"/>
                <a:ext cx="2822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1" name="墨迹 100"/>
              <p14:cNvContentPartPr/>
              <p14:nvPr/>
            </p14:nvContentPartPr>
            <p14:xfrm>
              <a:off x="5300133" y="5425490"/>
              <a:ext cx="237067" cy="259431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5"/>
            </p:blipFill>
            <p:spPr>
              <a:xfrm>
                <a:off x="5300133" y="5425490"/>
                <a:ext cx="23706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2" name="墨迹 101"/>
              <p14:cNvContentPartPr/>
              <p14:nvPr/>
            </p14:nvContentPartPr>
            <p14:xfrm>
              <a:off x="5514798" y="5364861"/>
              <a:ext cx="98602" cy="109272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7"/>
            </p:blipFill>
            <p:spPr>
              <a:xfrm>
                <a:off x="5514798" y="5364861"/>
                <a:ext cx="98602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3" name="墨迹 102"/>
              <p14:cNvContentPartPr/>
              <p14:nvPr/>
            </p14:nvContentPartPr>
            <p14:xfrm>
              <a:off x="5593644" y="5411390"/>
              <a:ext cx="98778" cy="846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9"/>
            </p:blipFill>
            <p:spPr>
              <a:xfrm>
                <a:off x="5593644" y="5411390"/>
                <a:ext cx="987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4" name="墨迹 103"/>
              <p14:cNvContentPartPr/>
              <p14:nvPr/>
            </p14:nvContentPartPr>
            <p14:xfrm>
              <a:off x="5627511" y="5364861"/>
              <a:ext cx="39511" cy="13112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1"/>
            </p:blipFill>
            <p:spPr>
              <a:xfrm>
                <a:off x="5627511" y="5364861"/>
                <a:ext cx="39511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" name="墨迹 104"/>
              <p14:cNvContentPartPr/>
              <p14:nvPr/>
            </p14:nvContentPartPr>
            <p14:xfrm>
              <a:off x="5757333" y="5431130"/>
              <a:ext cx="79022" cy="248151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3"/>
            </p:blipFill>
            <p:spPr>
              <a:xfrm>
                <a:off x="5757333" y="5431130"/>
                <a:ext cx="790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6" name="墨迹 105"/>
              <p14:cNvContentPartPr/>
              <p14:nvPr/>
            </p14:nvContentPartPr>
            <p14:xfrm>
              <a:off x="5917318" y="5453689"/>
              <a:ext cx="130704" cy="174834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5"/>
            </p:blipFill>
            <p:spPr>
              <a:xfrm>
                <a:off x="5917318" y="5453689"/>
                <a:ext cx="13070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7" name="墨迹 106"/>
              <p14:cNvContentPartPr/>
              <p14:nvPr/>
            </p14:nvContentPartPr>
            <p14:xfrm>
              <a:off x="6197600" y="5443819"/>
              <a:ext cx="124177" cy="162145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7"/>
            </p:blipFill>
            <p:spPr>
              <a:xfrm>
                <a:off x="6197600" y="5443819"/>
                <a:ext cx="124177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8" name="墨迹 107"/>
              <p14:cNvContentPartPr/>
              <p14:nvPr/>
            </p14:nvContentPartPr>
            <p14:xfrm>
              <a:off x="6084711" y="5470608"/>
              <a:ext cx="39511" cy="366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9"/>
            </p:blipFill>
            <p:spPr>
              <a:xfrm>
                <a:off x="6084711" y="5470608"/>
                <a:ext cx="395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9" name="墨迹 108"/>
              <p14:cNvContentPartPr/>
              <p14:nvPr/>
            </p14:nvContentPartPr>
            <p14:xfrm>
              <a:off x="6072716" y="5538286"/>
              <a:ext cx="23284" cy="338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1"/>
            </p:blipFill>
            <p:spPr>
              <a:xfrm>
                <a:off x="6072716" y="5538286"/>
                <a:ext cx="232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0" name="墨迹 109"/>
              <p14:cNvContentPartPr/>
              <p14:nvPr/>
            </p14:nvContentPartPr>
            <p14:xfrm>
              <a:off x="6050138" y="5628522"/>
              <a:ext cx="20462" cy="282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3"/>
            </p:blipFill>
            <p:spPr>
              <a:xfrm>
                <a:off x="6050138" y="5628522"/>
                <a:ext cx="204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1" name="墨迹 110"/>
              <p14:cNvContentPartPr/>
              <p14:nvPr/>
            </p14:nvContentPartPr>
            <p14:xfrm>
              <a:off x="6143096" y="5483827"/>
              <a:ext cx="12171" cy="3471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5"/>
            </p:blipFill>
            <p:spPr>
              <a:xfrm>
                <a:off x="6143096" y="5483827"/>
                <a:ext cx="12171" cy="34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2" name="墨迹 111"/>
              <p14:cNvContentPartPr/>
              <p14:nvPr/>
            </p14:nvContentPartPr>
            <p14:xfrm>
              <a:off x="6122105" y="5549565"/>
              <a:ext cx="30339" cy="3383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7"/>
            </p:blipFill>
            <p:spPr>
              <a:xfrm>
                <a:off x="6122105" y="5549565"/>
                <a:ext cx="303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3" name="墨迹 112"/>
              <p14:cNvContentPartPr/>
              <p14:nvPr/>
            </p14:nvContentPartPr>
            <p14:xfrm>
              <a:off x="6115578" y="5617243"/>
              <a:ext cx="22754" cy="2537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9"/>
            </p:blipFill>
            <p:spPr>
              <a:xfrm>
                <a:off x="6115578" y="5617243"/>
                <a:ext cx="2275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4" name="墨迹 113"/>
              <p14:cNvContentPartPr/>
              <p14:nvPr/>
            </p14:nvContentPartPr>
            <p14:xfrm>
              <a:off x="6344355" y="5504447"/>
              <a:ext cx="11289" cy="2255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1"/>
            </p:blipFill>
            <p:spPr>
              <a:xfrm>
                <a:off x="6344355" y="5504447"/>
                <a:ext cx="11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5" name="墨迹 114"/>
              <p14:cNvContentPartPr/>
              <p14:nvPr/>
            </p14:nvContentPartPr>
            <p14:xfrm>
              <a:off x="6326716" y="5594684"/>
              <a:ext cx="26106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3"/>
            </p:blipFill>
            <p:spPr>
              <a:xfrm>
                <a:off x="6326716" y="5594684"/>
                <a:ext cx="261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6" name="墨迹 115"/>
              <p14:cNvContentPartPr/>
              <p14:nvPr/>
            </p14:nvContentPartPr>
            <p14:xfrm>
              <a:off x="5832651" y="5504447"/>
              <a:ext cx="40393" cy="422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5"/>
            </p:blipFill>
            <p:spPr>
              <a:xfrm>
                <a:off x="5832651" y="5504447"/>
                <a:ext cx="4039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7" name="墨迹 116"/>
              <p14:cNvContentPartPr/>
              <p14:nvPr/>
            </p14:nvContentPartPr>
            <p14:xfrm>
              <a:off x="5846938" y="5594684"/>
              <a:ext cx="51506" cy="2537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7"/>
            </p:blipFill>
            <p:spPr>
              <a:xfrm>
                <a:off x="5846938" y="5594684"/>
                <a:ext cx="515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8" name="墨迹 117"/>
              <p14:cNvContentPartPr/>
              <p14:nvPr/>
            </p14:nvContentPartPr>
            <p14:xfrm>
              <a:off x="6355644" y="5391651"/>
              <a:ext cx="124178" cy="30454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9"/>
            </p:blipFill>
            <p:spPr>
              <a:xfrm>
                <a:off x="6355644" y="5391651"/>
                <a:ext cx="12417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9" name="墨迹 118"/>
              <p14:cNvContentPartPr/>
              <p14:nvPr/>
            </p14:nvContentPartPr>
            <p14:xfrm>
              <a:off x="6462888" y="5323973"/>
              <a:ext cx="84667" cy="1127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1"/>
            </p:blipFill>
            <p:spPr>
              <a:xfrm>
                <a:off x="6462888" y="5323973"/>
                <a:ext cx="84667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0" name="墨迹 119"/>
              <p14:cNvContentPartPr/>
              <p14:nvPr/>
            </p14:nvContentPartPr>
            <p14:xfrm>
              <a:off x="6545791" y="5369091"/>
              <a:ext cx="120297" cy="1128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3"/>
            </p:blipFill>
            <p:spPr>
              <a:xfrm>
                <a:off x="6545791" y="5369091"/>
                <a:ext cx="1202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1" name="墨迹 120"/>
              <p14:cNvContentPartPr/>
              <p14:nvPr/>
            </p14:nvContentPartPr>
            <p14:xfrm>
              <a:off x="2726266" y="6055738"/>
              <a:ext cx="11289" cy="9728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5"/>
            </p:blipFill>
            <p:spPr>
              <a:xfrm>
                <a:off x="2726266" y="6055738"/>
                <a:ext cx="11289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2" name="墨迹 121"/>
              <p14:cNvContentPartPr/>
              <p14:nvPr/>
            </p14:nvContentPartPr>
            <p14:xfrm>
              <a:off x="2548466" y="5797716"/>
              <a:ext cx="160867" cy="9957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7"/>
            </p:blipFill>
            <p:spPr>
              <a:xfrm>
                <a:off x="2548466" y="5797716"/>
                <a:ext cx="160867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3" name="墨迹 122"/>
              <p14:cNvContentPartPr/>
              <p14:nvPr/>
            </p14:nvContentPartPr>
            <p14:xfrm>
              <a:off x="2280355" y="5976428"/>
              <a:ext cx="77082" cy="15121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9"/>
            </p:blipFill>
            <p:spPr>
              <a:xfrm>
                <a:off x="2280355" y="5976428"/>
                <a:ext cx="77082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4" name="墨迹 123"/>
              <p14:cNvContentPartPr/>
              <p14:nvPr/>
            </p14:nvContentPartPr>
            <p14:xfrm>
              <a:off x="2229555" y="5667296"/>
              <a:ext cx="87489" cy="6274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1"/>
            </p:blipFill>
            <p:spPr>
              <a:xfrm>
                <a:off x="2229555" y="5667296"/>
                <a:ext cx="87489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5" name="墨迹 124"/>
              <p14:cNvContentPartPr/>
              <p14:nvPr/>
            </p14:nvContentPartPr>
            <p14:xfrm>
              <a:off x="2246488" y="5662361"/>
              <a:ext cx="73378" cy="10715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3"/>
            </p:blipFill>
            <p:spPr>
              <a:xfrm>
                <a:off x="2246488" y="5662361"/>
                <a:ext cx="733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6" name="墨迹 125"/>
              <p14:cNvContentPartPr/>
              <p14:nvPr/>
            </p14:nvContentPartPr>
            <p14:xfrm>
              <a:off x="1930400" y="5653197"/>
              <a:ext cx="48859" cy="10786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5"/>
            </p:blipFill>
            <p:spPr>
              <a:xfrm>
                <a:off x="1930400" y="5653197"/>
                <a:ext cx="48859" cy="107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7" name="墨迹 126"/>
              <p14:cNvContentPartPr/>
              <p14:nvPr/>
            </p14:nvContentPartPr>
            <p14:xfrm>
              <a:off x="2009422" y="5622883"/>
              <a:ext cx="101600" cy="3383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7"/>
            </p:blipFill>
            <p:spPr>
              <a:xfrm>
                <a:off x="2009422" y="5622883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8" name="墨迹 127"/>
              <p14:cNvContentPartPr/>
              <p14:nvPr/>
            </p14:nvContentPartPr>
            <p14:xfrm>
              <a:off x="1366131" y="2921417"/>
              <a:ext cx="485246" cy="32146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9"/>
            </p:blipFill>
            <p:spPr>
              <a:xfrm>
                <a:off x="1366131" y="2921417"/>
                <a:ext cx="48524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9" name="墨迹 128"/>
              <p14:cNvContentPartPr/>
              <p14:nvPr/>
            </p14:nvContentPartPr>
            <p14:xfrm>
              <a:off x="1392061" y="4446984"/>
              <a:ext cx="623005" cy="42351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1"/>
            </p:blipFill>
            <p:spPr>
              <a:xfrm>
                <a:off x="1392061" y="4446984"/>
                <a:ext cx="623005" cy="42351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67" y="407182"/>
            <a:ext cx="7677171" cy="44652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138" y="4662482"/>
            <a:ext cx="6602368" cy="21312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844844" y="1092711"/>
              <a:ext cx="56444" cy="2960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844844" y="1092711"/>
                <a:ext cx="56444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36000" y="1545305"/>
              <a:ext cx="39511" cy="282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36000" y="1545305"/>
                <a:ext cx="39511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730022" y="5157599"/>
              <a:ext cx="505178" cy="30331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730022" y="5157599"/>
                <a:ext cx="505178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719791" y="5972550"/>
              <a:ext cx="509764" cy="365882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719791" y="5972550"/>
                <a:ext cx="509764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4223984" y="2611228"/>
              <a:ext cx="178682" cy="38703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4223984" y="2611228"/>
                <a:ext cx="178682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422422" y="2592722"/>
              <a:ext cx="217311" cy="29203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422422" y="2592722"/>
                <a:ext cx="217311" cy="29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261555" y="3088849"/>
              <a:ext cx="273756" cy="2273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261555" y="3088849"/>
                <a:ext cx="273756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569177" y="3058182"/>
              <a:ext cx="101600" cy="29186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569177" y="3058182"/>
                <a:ext cx="101600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848577" y="3124450"/>
              <a:ext cx="47978" cy="113571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848577" y="3124450"/>
                <a:ext cx="47978" cy="113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6519333" y="3107531"/>
              <a:ext cx="22578" cy="1094121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6519333" y="3107531"/>
                <a:ext cx="22578" cy="109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746977" y="4629220"/>
              <a:ext cx="45156" cy="37134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746977" y="4629220"/>
                <a:ext cx="45156" cy="371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754738" y="4803349"/>
              <a:ext cx="130528" cy="1145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754738" y="4803349"/>
                <a:ext cx="130528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848577" y="4852168"/>
              <a:ext cx="110067" cy="13905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848577" y="4852168"/>
                <a:ext cx="110067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995333" y="4910153"/>
              <a:ext cx="5644" cy="16002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995333" y="4910153"/>
                <a:ext cx="5644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084586" y="4844590"/>
              <a:ext cx="112006" cy="2537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084586" y="4844590"/>
                <a:ext cx="11200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084233" y="4940467"/>
              <a:ext cx="117122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084233" y="4940467"/>
                <a:ext cx="1171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5249333" y="4781142"/>
              <a:ext cx="50800" cy="2467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5249333" y="4781142"/>
                <a:ext cx="50800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5339644" y="4838950"/>
              <a:ext cx="73378" cy="17624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5339644" y="4838950"/>
                <a:ext cx="73378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423605" y="4816391"/>
              <a:ext cx="85372" cy="84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423605" y="4816391"/>
                <a:ext cx="8537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556778" y="4666584"/>
              <a:ext cx="70732" cy="18928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556778" y="4666584"/>
                <a:ext cx="70732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5638800" y="4797357"/>
              <a:ext cx="31044" cy="218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5638800" y="4797357"/>
                <a:ext cx="31044" cy="21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5695244" y="4677511"/>
              <a:ext cx="62088" cy="1501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5695244" y="4677511"/>
                <a:ext cx="62088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5804781" y="4633097"/>
              <a:ext cx="75319" cy="28199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5804781" y="4633097"/>
                <a:ext cx="75319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558844" y="4521359"/>
              <a:ext cx="33866" cy="36271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558844" y="4521359"/>
                <a:ext cx="33866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579305" y="4621818"/>
              <a:ext cx="148872" cy="155095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579305" y="4621818"/>
                <a:ext cx="14887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6722533" y="4677687"/>
              <a:ext cx="90311" cy="11614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6722533" y="4677687"/>
                <a:ext cx="90311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6869288" y="4709235"/>
              <a:ext cx="79022" cy="9922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6869288" y="4709235"/>
                <a:ext cx="79022" cy="99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970888" y="4624638"/>
              <a:ext cx="118534" cy="5921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970888" y="4624638"/>
                <a:ext cx="118534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960481" y="4720514"/>
              <a:ext cx="134585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960481" y="4720514"/>
                <a:ext cx="1345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117644" y="4534930"/>
              <a:ext cx="73378" cy="26736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117644" y="4534930"/>
                <a:ext cx="73378" cy="267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241822" y="4582339"/>
              <a:ext cx="79022" cy="16972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241822" y="4582339"/>
                <a:ext cx="79022" cy="169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326488" y="4534401"/>
              <a:ext cx="81844" cy="564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326488" y="4534401"/>
                <a:ext cx="818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425266" y="4461083"/>
              <a:ext cx="36689" cy="13253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425266" y="4461083"/>
                <a:ext cx="366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489472" y="4455444"/>
              <a:ext cx="74083" cy="127776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489472" y="4455444"/>
                <a:ext cx="74083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7623527" y="4523121"/>
              <a:ext cx="19050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7623527" y="4523121"/>
                <a:ext cx="190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7676444" y="4380011"/>
              <a:ext cx="73378" cy="37434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7676444" y="4380011"/>
                <a:ext cx="73378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800622" y="4474478"/>
              <a:ext cx="57855" cy="6908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800622" y="4474478"/>
                <a:ext cx="57855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8630355" y="1615803"/>
              <a:ext cx="28222" cy="1409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8630355" y="1615803"/>
                <a:ext cx="282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488311" y="596409"/>
              <a:ext cx="16933" cy="19069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488311" y="596409"/>
                <a:ext cx="16933" cy="190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488311" y="648577"/>
              <a:ext cx="76200" cy="5075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488311" y="648577"/>
                <a:ext cx="762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567333" y="522386"/>
              <a:ext cx="313443" cy="33204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567333" y="522386"/>
                <a:ext cx="313443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977790" y="659856"/>
              <a:ext cx="300743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977790" y="659856"/>
                <a:ext cx="30074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10250311" y="563980"/>
              <a:ext cx="129822" cy="9869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10250311" y="563980"/>
                <a:ext cx="12982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10028413" y="738814"/>
              <a:ext cx="278342" cy="56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10028413" y="738814"/>
                <a:ext cx="27834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10043936" y="755733"/>
              <a:ext cx="169686" cy="5921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10043936" y="755733"/>
                <a:ext cx="16968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10521244" y="538601"/>
              <a:ext cx="21167" cy="20867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10521244" y="538601"/>
                <a:ext cx="211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10538177" y="597819"/>
              <a:ext cx="70555" cy="33838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10538177" y="597819"/>
                <a:ext cx="705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622844" y="524501"/>
              <a:ext cx="14993" cy="31864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622844" y="524501"/>
                <a:ext cx="14993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10690577" y="524501"/>
              <a:ext cx="129823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10690577" y="524501"/>
                <a:ext cx="1298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10715977" y="476210"/>
              <a:ext cx="42333" cy="15826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10715977" y="476210"/>
                <a:ext cx="42333" cy="158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10369197" y="535781"/>
              <a:ext cx="132291" cy="27635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10369197" y="535781"/>
                <a:ext cx="13229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10882488" y="603458"/>
              <a:ext cx="172156" cy="451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10882488" y="603458"/>
                <a:ext cx="1721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0940344" y="532961"/>
              <a:ext cx="60677" cy="27353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0940344" y="532961"/>
                <a:ext cx="60677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1195755" y="501237"/>
              <a:ext cx="135820" cy="29397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1195755" y="501237"/>
                <a:ext cx="13582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1413067" y="389146"/>
              <a:ext cx="98777" cy="12777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1413067" y="389146"/>
                <a:ext cx="98777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1588044" y="389146"/>
              <a:ext cx="93133" cy="394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1588044" y="389146"/>
                <a:ext cx="931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8952088" y="1393207"/>
              <a:ext cx="47978" cy="43972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8952088" y="1393207"/>
                <a:ext cx="47978" cy="439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8966905" y="1498601"/>
              <a:ext cx="154517" cy="2469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8966905" y="1498601"/>
                <a:ext cx="154517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9222316" y="1505827"/>
              <a:ext cx="147461" cy="1127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9222316" y="1505827"/>
                <a:ext cx="14746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9222316" y="1590424"/>
              <a:ext cx="47978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9222316" y="1590424"/>
                <a:ext cx="47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9210322" y="1601703"/>
              <a:ext cx="221544" cy="1128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9210322" y="1601703"/>
                <a:ext cx="2215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9516533" y="1373115"/>
              <a:ext cx="39511" cy="35266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9516533" y="1373115"/>
                <a:ext cx="39511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9546696" y="1447314"/>
              <a:ext cx="161748" cy="16848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9546696" y="1447314"/>
                <a:ext cx="161748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9716911" y="1508647"/>
              <a:ext cx="110066" cy="13535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9716911" y="1508647"/>
                <a:ext cx="11006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9900355" y="1573504"/>
              <a:ext cx="360" cy="10151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9900355" y="1573504"/>
                <a:ext cx="36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0041466" y="1389506"/>
              <a:ext cx="22578" cy="31653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0041466" y="1389506"/>
                <a:ext cx="22578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075333" y="1467758"/>
              <a:ext cx="107244" cy="14522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075333" y="1467758"/>
                <a:ext cx="1072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176933" y="1525390"/>
              <a:ext cx="104422" cy="13553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176933" y="1525390"/>
                <a:ext cx="104422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0374488" y="1541957"/>
              <a:ext cx="73377" cy="14222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0374488" y="1541957"/>
                <a:ext cx="73377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10554229" y="1440088"/>
              <a:ext cx="170215" cy="6573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10554229" y="1440088"/>
                <a:ext cx="170215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10559697" y="1550945"/>
              <a:ext cx="176037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10559697" y="1550945"/>
                <a:ext cx="17603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10910711" y="1534026"/>
              <a:ext cx="846667" cy="112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10910711" y="1534026"/>
                <a:ext cx="8466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11012311" y="1107692"/>
              <a:ext cx="112889" cy="27687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11012311" y="1107692"/>
                <a:ext cx="112889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11125200" y="1171669"/>
              <a:ext cx="107244" cy="18117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11125200" y="1171669"/>
                <a:ext cx="107244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11221155" y="1139945"/>
              <a:ext cx="28223" cy="30102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11221155" y="1139945"/>
                <a:ext cx="28223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11249377" y="1189998"/>
              <a:ext cx="112888" cy="338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11249377" y="1189998"/>
                <a:ext cx="1128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11288888" y="1143822"/>
              <a:ext cx="28223" cy="17025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11288888" y="1143822"/>
                <a:ext cx="28223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11277600" y="1116680"/>
              <a:ext cx="141111" cy="27635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11277600" y="1116680"/>
                <a:ext cx="141111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11475155" y="1005823"/>
              <a:ext cx="64912" cy="9393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11475155" y="1005823"/>
                <a:ext cx="64912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11539713" y="1146818"/>
              <a:ext cx="99131" cy="26313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11539713" y="1146818"/>
                <a:ext cx="99131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1619088" y="1189998"/>
              <a:ext cx="143933" cy="24251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1619088" y="1189998"/>
                <a:ext cx="143933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1774311" y="1144879"/>
              <a:ext cx="87489" cy="12777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1774311" y="1144879"/>
                <a:ext cx="874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1858977" y="1184358"/>
              <a:ext cx="67733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1858977" y="1184358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1847688" y="1101171"/>
              <a:ext cx="146756" cy="37645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1847688" y="1101171"/>
                <a:ext cx="146756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1633200" y="1517106"/>
              <a:ext cx="381000" cy="112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1633200" y="1517106"/>
                <a:ext cx="3810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2567516" y="1049003"/>
              <a:ext cx="1315861" cy="1240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2567516" y="1049003"/>
                <a:ext cx="131586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11268427" y="1720139"/>
              <a:ext cx="131233" cy="13288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11268427" y="1720139"/>
                <a:ext cx="131233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11480800" y="1748338"/>
              <a:ext cx="67732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11480800" y="1748338"/>
                <a:ext cx="67732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11596511" y="1599941"/>
              <a:ext cx="59267" cy="46704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11596511" y="1599941"/>
                <a:ext cx="59267" cy="467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8477955" y="2447674"/>
              <a:ext cx="101600" cy="31794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8477955" y="2447674"/>
                <a:ext cx="101600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8556977" y="2461245"/>
              <a:ext cx="152400" cy="27405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8556977" y="2461245"/>
                <a:ext cx="152400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8713258" y="2379996"/>
              <a:ext cx="92075" cy="191754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8713258" y="2379996"/>
                <a:ext cx="92075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8799688" y="2436394"/>
              <a:ext cx="112889" cy="22559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8799688" y="2436394"/>
                <a:ext cx="112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8850488" y="2385636"/>
              <a:ext cx="158044" cy="34402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8850488" y="2385636"/>
                <a:ext cx="1580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9138355" y="2492792"/>
              <a:ext cx="141112" cy="3665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9138355" y="2492792"/>
                <a:ext cx="14111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9135533" y="2599949"/>
              <a:ext cx="129822" cy="1973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9135533" y="2599949"/>
                <a:ext cx="12982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9509830" y="2560470"/>
              <a:ext cx="819503" cy="1691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9509830" y="2560470"/>
                <a:ext cx="81950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9657644" y="2147178"/>
              <a:ext cx="62088" cy="39073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9657644" y="2147178"/>
                <a:ext cx="62088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9662053" y="2289759"/>
              <a:ext cx="167747" cy="12407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9662053" y="2289759"/>
                <a:ext cx="16774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9769651" y="2334878"/>
              <a:ext cx="99659" cy="9587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9769651" y="2334878"/>
                <a:ext cx="99659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9906000" y="2385636"/>
              <a:ext cx="22577" cy="9023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9906000" y="2385636"/>
                <a:ext cx="225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9985022" y="2221201"/>
              <a:ext cx="33866" cy="29415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9985022" y="2221201"/>
                <a:ext cx="33866" cy="294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10005483" y="2291698"/>
              <a:ext cx="103717" cy="1052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10005483" y="2291698"/>
                <a:ext cx="103717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10095794" y="2337169"/>
              <a:ext cx="81138" cy="8512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10095794" y="2337169"/>
                <a:ext cx="81138" cy="85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10233377" y="2354441"/>
              <a:ext cx="112889" cy="8970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10233377" y="2354441"/>
                <a:ext cx="112889" cy="89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10306755" y="2571750"/>
              <a:ext cx="381000" cy="4793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10306755" y="2571750"/>
                <a:ext cx="3810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10380133" y="2260150"/>
              <a:ext cx="152401" cy="21854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10380133" y="2260150"/>
                <a:ext cx="152401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10414000" y="2317253"/>
              <a:ext cx="98777" cy="10504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10414000" y="2317253"/>
                <a:ext cx="98777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10596738" y="2296809"/>
              <a:ext cx="93839" cy="13958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10596738" y="2296809"/>
                <a:ext cx="9383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10707511" y="2351797"/>
              <a:ext cx="62089" cy="59218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10707511" y="2351797"/>
                <a:ext cx="620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0826044" y="2159339"/>
              <a:ext cx="33867" cy="32781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0826044" y="2159339"/>
                <a:ext cx="33867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10018888" y="2722614"/>
              <a:ext cx="114476" cy="32446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10018888" y="2722614"/>
                <a:ext cx="114476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10184518" y="2778836"/>
              <a:ext cx="113771" cy="226826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10184518" y="2778836"/>
                <a:ext cx="113771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10287000" y="2752752"/>
              <a:ext cx="42333" cy="45911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10287000" y="2752752"/>
                <a:ext cx="42333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10329333" y="2842460"/>
              <a:ext cx="146755" cy="451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10329333" y="2842460"/>
                <a:ext cx="14675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0402711" y="2754514"/>
              <a:ext cx="39511" cy="18100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0402711" y="2754514"/>
                <a:ext cx="39511" cy="181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0380133" y="2731074"/>
              <a:ext cx="174978" cy="363062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0380133" y="2731074"/>
                <a:ext cx="174978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0605029" y="2701465"/>
              <a:ext cx="122238" cy="11649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0605029" y="2701465"/>
                <a:ext cx="122238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10592857" y="2605588"/>
              <a:ext cx="427920" cy="1410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10592857" y="2605588"/>
                <a:ext cx="42792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7715955" y="2415774"/>
              <a:ext cx="135467" cy="457705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7715955" y="2415774"/>
                <a:ext cx="135467" cy="457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7848600" y="2450141"/>
              <a:ext cx="102481" cy="231585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7848600" y="2450141"/>
                <a:ext cx="102481" cy="231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7862711" y="2463712"/>
              <a:ext cx="217311" cy="58742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7862711" y="2463712"/>
                <a:ext cx="217311" cy="587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8065911" y="2511122"/>
              <a:ext cx="118533" cy="4934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8065911" y="2511122"/>
                <a:ext cx="118533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8116711" y="2442034"/>
              <a:ext cx="22578" cy="18893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8116711" y="2442034"/>
                <a:ext cx="2257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8105422" y="2379996"/>
              <a:ext cx="191911" cy="527322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8105422" y="2379996"/>
                <a:ext cx="191911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8323791" y="2199522"/>
              <a:ext cx="179564" cy="160030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8323791" y="2199522"/>
                <a:ext cx="179564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11034888" y="2190182"/>
              <a:ext cx="101600" cy="28287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11034888" y="2190182"/>
                <a:ext cx="101600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11119555" y="2208687"/>
              <a:ext cx="118533" cy="20726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11119555" y="2208687"/>
                <a:ext cx="1185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11188700" y="2174848"/>
              <a:ext cx="196144" cy="45330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11188700" y="2174848"/>
                <a:ext cx="196144" cy="453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11379200" y="2205162"/>
              <a:ext cx="115711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11379200" y="2205162"/>
                <a:ext cx="1157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11424355" y="2120742"/>
              <a:ext cx="45156" cy="17465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11424355" y="2120742"/>
                <a:ext cx="45156" cy="174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11345332" y="2099416"/>
              <a:ext cx="268994" cy="43849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11345332" y="2099416"/>
                <a:ext cx="268994" cy="438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11689644" y="2066458"/>
              <a:ext cx="200377" cy="140819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11689644" y="2066458"/>
                <a:ext cx="200377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10978444" y="2616868"/>
              <a:ext cx="660400" cy="2255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10978444" y="2616868"/>
                <a:ext cx="660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10706100" y="3327483"/>
              <a:ext cx="220132" cy="2255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10706100" y="3327483"/>
                <a:ext cx="2201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10688813" y="3457198"/>
              <a:ext cx="236008" cy="1551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10688813" y="3457198"/>
                <a:ext cx="236008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11006667" y="3151768"/>
              <a:ext cx="45155" cy="47744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11006667" y="3151768"/>
                <a:ext cx="45155" cy="477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11053762" y="3261920"/>
              <a:ext cx="153282" cy="223478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11053762" y="3261920"/>
                <a:ext cx="153282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11231032" y="3318142"/>
              <a:ext cx="180623" cy="50564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11231032" y="3318142"/>
                <a:ext cx="180623" cy="505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11382022" y="3361322"/>
              <a:ext cx="147286" cy="188933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11382022" y="3361322"/>
                <a:ext cx="14728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8587140" y="3901157"/>
              <a:ext cx="35631" cy="40518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8587140" y="3901157"/>
                <a:ext cx="35631" cy="4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8624711" y="3971125"/>
              <a:ext cx="180622" cy="23334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8624711" y="3971125"/>
                <a:ext cx="180622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8771466" y="4105776"/>
              <a:ext cx="101600" cy="9305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8771466" y="4105776"/>
                <a:ext cx="101600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8946444" y="4153185"/>
              <a:ext cx="5644" cy="102046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8946444" y="4153185"/>
                <a:ext cx="5644" cy="102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9053688" y="3911203"/>
              <a:ext cx="33867" cy="37786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9053688" y="3911203"/>
                <a:ext cx="33867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9086673" y="3985225"/>
              <a:ext cx="156104" cy="19668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9086673" y="3985225"/>
                <a:ext cx="15610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9213144" y="4062067"/>
              <a:ext cx="100188" cy="156505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9213144" y="4062067"/>
                <a:ext cx="10018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9384947" y="4111416"/>
              <a:ext cx="66675" cy="110857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9384947" y="4111416"/>
                <a:ext cx="66675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9544755" y="3976060"/>
              <a:ext cx="152400" cy="21995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9544755" y="3976060"/>
                <a:ext cx="1524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9556044" y="4023294"/>
              <a:ext cx="76200" cy="13324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9556044" y="4023294"/>
                <a:ext cx="76200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9767181" y="4013424"/>
              <a:ext cx="97367" cy="151570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9767181" y="4013424"/>
                <a:ext cx="97367" cy="15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9928577" y="4083217"/>
              <a:ext cx="39512" cy="3947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9928577" y="4083217"/>
                <a:ext cx="395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10041466" y="3927417"/>
              <a:ext cx="11289" cy="37011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10041466" y="3927417"/>
                <a:ext cx="11289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10233377" y="3905387"/>
              <a:ext cx="129823" cy="30331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10233377" y="3905387"/>
                <a:ext cx="129823" cy="303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10388600" y="3927946"/>
              <a:ext cx="110067" cy="251147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10388600" y="3927946"/>
                <a:ext cx="110067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10425288" y="3913318"/>
              <a:ext cx="217312" cy="497007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10425288" y="3913318"/>
                <a:ext cx="217312" cy="497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10655476" y="3936582"/>
              <a:ext cx="100012" cy="3383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10655476" y="3936582"/>
                <a:ext cx="1000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10687755" y="3888643"/>
              <a:ext cx="31045" cy="10715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10687755" y="3888643"/>
                <a:ext cx="3104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10679288" y="3846345"/>
              <a:ext cx="173038" cy="34772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10679288" y="3846345"/>
                <a:ext cx="17303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10922000" y="3729848"/>
              <a:ext cx="146755" cy="15033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10922000" y="3729848"/>
                <a:ext cx="14675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8474427" y="4320088"/>
              <a:ext cx="2650773" cy="10715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8474427" y="4320088"/>
                <a:ext cx="2650773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9273822" y="4579519"/>
              <a:ext cx="107244" cy="32517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9273822" y="4579519"/>
                <a:ext cx="107244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9471377" y="4622523"/>
              <a:ext cx="112889" cy="18805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9471377" y="4622523"/>
                <a:ext cx="112889" cy="188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9567333" y="4568768"/>
              <a:ext cx="5644" cy="46475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9567333" y="4568768"/>
                <a:ext cx="5644" cy="464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9640711" y="4618998"/>
              <a:ext cx="112889" cy="5639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9640711" y="4618998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9680222" y="4582339"/>
              <a:ext cx="39511" cy="16919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9680222" y="4582339"/>
                <a:ext cx="39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9699977" y="4540041"/>
              <a:ext cx="149578" cy="372226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9699977" y="4540041"/>
                <a:ext cx="149578" cy="372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9945511" y="4513780"/>
              <a:ext cx="124178" cy="117203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9945511" y="4513780"/>
                <a:ext cx="124178" cy="117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11042473" y="4308809"/>
              <a:ext cx="148344" cy="2819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11042473" y="4308809"/>
                <a:ext cx="1483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11023952" y="4407505"/>
              <a:ext cx="183092" cy="8460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11023952" y="4407505"/>
                <a:ext cx="18309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11232444" y="4166404"/>
              <a:ext cx="56444" cy="41311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11232444" y="4166404"/>
                <a:ext cx="56444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11277600" y="4248181"/>
              <a:ext cx="138994" cy="193163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11277600" y="4248181"/>
                <a:ext cx="138994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11466688" y="4294357"/>
              <a:ext cx="180623" cy="51921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11466688" y="4294357"/>
                <a:ext cx="180623" cy="519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11613444" y="4337008"/>
              <a:ext cx="163865" cy="16919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11613444" y="4337008"/>
                <a:ext cx="16386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8311444" y="5425490"/>
              <a:ext cx="228600" cy="239691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8311444" y="5425490"/>
                <a:ext cx="22860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8681155" y="5386011"/>
              <a:ext cx="146756" cy="33556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8681155" y="5386011"/>
                <a:ext cx="146756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8827911" y="5380900"/>
              <a:ext cx="105128" cy="26771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8827911" y="5380900"/>
                <a:ext cx="105128" cy="267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8895644" y="5380371"/>
              <a:ext cx="203200" cy="47162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8895644" y="5380371"/>
                <a:ext cx="203200" cy="471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9110133" y="5402930"/>
              <a:ext cx="118534" cy="39479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9110133" y="5402930"/>
                <a:ext cx="1185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9138355" y="5359750"/>
              <a:ext cx="56445" cy="161616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9138355" y="5359750"/>
                <a:ext cx="56445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9180688" y="5335253"/>
              <a:ext cx="155222" cy="335568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9180688" y="5335253"/>
                <a:ext cx="155222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9737372" y="5419850"/>
              <a:ext cx="129116" cy="50758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9737372" y="5419850"/>
                <a:ext cx="1291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9660466" y="5556615"/>
              <a:ext cx="237066" cy="2678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9660466" y="5556615"/>
                <a:ext cx="23706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184518" y="5527006"/>
              <a:ext cx="91193" cy="28199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10184518" y="5527006"/>
                <a:ext cx="911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10442222" y="5521366"/>
              <a:ext cx="95956" cy="28199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10442222" y="5521366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10704688" y="5523305"/>
              <a:ext cx="104423" cy="4882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10704688" y="5523305"/>
                <a:ext cx="104423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11116027" y="5374731"/>
              <a:ext cx="201083" cy="16919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11116027" y="5374731"/>
                <a:ext cx="20108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11448344" y="5284494"/>
              <a:ext cx="134056" cy="34402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11448344" y="5284494"/>
                <a:ext cx="13405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11610622" y="5280793"/>
              <a:ext cx="138289" cy="21871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11610622" y="5280793"/>
                <a:ext cx="138289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11692467" y="5241491"/>
              <a:ext cx="81844" cy="499828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11692467" y="5241491"/>
                <a:ext cx="81844" cy="499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11819467" y="5292073"/>
              <a:ext cx="112888" cy="4881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11819467" y="5292073"/>
                <a:ext cx="112888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11856155" y="5213997"/>
              <a:ext cx="47977" cy="186113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11856155" y="5213997"/>
                <a:ext cx="4797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11836400" y="5190028"/>
              <a:ext cx="259644" cy="432855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11836400" y="5190028"/>
                <a:ext cx="25964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6464828" y="5803356"/>
              <a:ext cx="81316" cy="225592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6464828" y="5803356"/>
                <a:ext cx="8131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6611055" y="5798069"/>
              <a:ext cx="69145" cy="17095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6611055" y="5798069"/>
                <a:ext cx="69145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6683022" y="5779035"/>
              <a:ext cx="22578" cy="311951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6683022" y="5779035"/>
                <a:ext cx="22578" cy="311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6788150" y="5885134"/>
              <a:ext cx="44450" cy="1409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6788150" y="5885134"/>
                <a:ext cx="44450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6735938" y="5972550"/>
              <a:ext cx="172862" cy="1410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6735938" y="5972550"/>
                <a:ext cx="17286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7016044" y="5929371"/>
              <a:ext cx="685800" cy="26260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7016044" y="5929371"/>
                <a:ext cx="6858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7303911" y="6000750"/>
              <a:ext cx="124178" cy="10521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7303911" y="6000750"/>
                <a:ext cx="124178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7100711" y="5642622"/>
              <a:ext cx="88194" cy="20585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7100711" y="5642622"/>
                <a:ext cx="8819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7219244" y="5591335"/>
              <a:ext cx="33866" cy="299439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7219244" y="5591335"/>
                <a:ext cx="33866" cy="299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7248172" y="5639626"/>
              <a:ext cx="129116" cy="12989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7248172" y="5639626"/>
                <a:ext cx="129116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7318727" y="5736384"/>
              <a:ext cx="52917" cy="57808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7318727" y="5736384"/>
                <a:ext cx="5291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7326488" y="5730039"/>
              <a:ext cx="67734" cy="9869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7326488" y="5730039"/>
                <a:ext cx="6773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7447844" y="5758238"/>
              <a:ext cx="8466" cy="47938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7447844" y="5758238"/>
                <a:ext cx="846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7514696" y="5730039"/>
              <a:ext cx="139171" cy="2819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7514696" y="5730039"/>
                <a:ext cx="1391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7591777" y="5624998"/>
              <a:ext cx="28223" cy="223477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7591777" y="5624998"/>
                <a:ext cx="2822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7727244" y="5620768"/>
              <a:ext cx="82726" cy="301024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7727244" y="5620768"/>
                <a:ext cx="8272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7834488" y="5624469"/>
              <a:ext cx="28222" cy="232466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7834488" y="5624469"/>
                <a:ext cx="28222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7862711" y="5701135"/>
              <a:ext cx="113594" cy="96581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7862711" y="5701135"/>
                <a:ext cx="113594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7926211" y="5741319"/>
              <a:ext cx="88900" cy="98696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7926211" y="5741319"/>
                <a:ext cx="88900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8065911" y="5770927"/>
              <a:ext cx="67733" cy="13112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8065911" y="5770927"/>
                <a:ext cx="67733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7674856" y="5958275"/>
              <a:ext cx="681744" cy="50934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7674856" y="5958275"/>
                <a:ext cx="681744" cy="50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8607777" y="5918091"/>
              <a:ext cx="3704" cy="20621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8607777" y="5918091"/>
                <a:ext cx="3704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5798784" y="4045853"/>
              <a:ext cx="37571" cy="237577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5798784" y="4045853"/>
                <a:ext cx="3757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6350000" y="5692499"/>
              <a:ext cx="129822" cy="55798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6350000" y="5692499"/>
                <a:ext cx="129822" cy="557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6451600" y="5596094"/>
              <a:ext cx="1906411" cy="531551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6451600" y="5596094"/>
                <a:ext cx="1906411" cy="531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6558138" y="6124825"/>
              <a:ext cx="1761772" cy="6521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6558138" y="6124825"/>
                <a:ext cx="1761772" cy="65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6611055" y="5331552"/>
              <a:ext cx="167922" cy="258902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6611055" y="5331552"/>
                <a:ext cx="167922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6643511" y="5305644"/>
              <a:ext cx="129822" cy="286220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6643511" y="5305644"/>
                <a:ext cx="129822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8020755" y="1096941"/>
              <a:ext cx="5645" cy="25379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8020755" y="1096941"/>
                <a:ext cx="564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991658" y="2182603"/>
              <a:ext cx="89253" cy="3383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991658" y="2182603"/>
                <a:ext cx="8925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817033" y="2158458"/>
              <a:ext cx="331611" cy="343675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817033" y="2158458"/>
                <a:ext cx="331611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1185333" y="2148764"/>
              <a:ext cx="127882" cy="530142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1185333" y="2148764"/>
                <a:ext cx="127882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1569155" y="2359376"/>
              <a:ext cx="11289" cy="3701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1569155" y="2359376"/>
                <a:ext cx="11289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1557866" y="2402555"/>
              <a:ext cx="22578" cy="11280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1557866" y="2402555"/>
                <a:ext cx="22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852311" y="2751518"/>
              <a:ext cx="16933" cy="412411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852311" y="2751518"/>
                <a:ext cx="16933" cy="412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874888" y="2856207"/>
              <a:ext cx="124178" cy="18928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874888" y="2856207"/>
                <a:ext cx="124178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1042634" y="2932697"/>
              <a:ext cx="106892" cy="377867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1042634" y="2932697"/>
                <a:ext cx="10689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1140177" y="2932697"/>
              <a:ext cx="54152" cy="149455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1140177" y="2932697"/>
                <a:ext cx="5415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1258711" y="2910138"/>
              <a:ext cx="129822" cy="39478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1258711" y="2910138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1246363" y="3028573"/>
              <a:ext cx="133703" cy="1974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1246363" y="3028573"/>
                <a:ext cx="13370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1521883" y="2740944"/>
              <a:ext cx="109361" cy="408885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1521883" y="2740944"/>
                <a:ext cx="109361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1648177" y="2778660"/>
              <a:ext cx="84667" cy="227354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1648177" y="2778660"/>
                <a:ext cx="84667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1678340" y="2788882"/>
              <a:ext cx="212548" cy="44642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1678340" y="2788882"/>
                <a:ext cx="212548" cy="446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1896533" y="2848100"/>
              <a:ext cx="107244" cy="45118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1896533" y="2848100"/>
                <a:ext cx="1072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1930400" y="2776721"/>
              <a:ext cx="33866" cy="144696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1930400" y="2776721"/>
                <a:ext cx="3386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1944511" y="2731603"/>
              <a:ext cx="132644" cy="31389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1944511" y="2731603"/>
                <a:ext cx="132644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2094088" y="2615106"/>
              <a:ext cx="84667" cy="11455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2094088" y="2615106"/>
                <a:ext cx="84667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2314222" y="2698116"/>
              <a:ext cx="79022" cy="276175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2314222" y="2698116"/>
                <a:ext cx="79022" cy="276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2429933" y="2695120"/>
              <a:ext cx="97367" cy="286396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2429933" y="2695120"/>
                <a:ext cx="97367" cy="286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2573866" y="2616868"/>
              <a:ext cx="73378" cy="138704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2573866" y="2616868"/>
                <a:ext cx="73378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2641600" y="2676086"/>
              <a:ext cx="81844" cy="1409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2641600" y="2676086"/>
                <a:ext cx="818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2737555" y="2588669"/>
              <a:ext cx="112889" cy="358127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2737555" y="2588669"/>
                <a:ext cx="112889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1264355" y="3558715"/>
              <a:ext cx="152400" cy="19739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1264355" y="3558715"/>
                <a:ext cx="152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1279525" y="3671511"/>
              <a:ext cx="165452" cy="2255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1279525" y="3671511"/>
                <a:ext cx="16545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1615722" y="3480463"/>
              <a:ext cx="38100" cy="416640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1615722" y="3480463"/>
                <a:ext cx="38100" cy="416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1722966" y="3574224"/>
              <a:ext cx="93134" cy="18188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1722966" y="3574224"/>
                <a:ext cx="93134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1811866" y="3492976"/>
              <a:ext cx="104422" cy="2626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1811866" y="3492976"/>
                <a:ext cx="104422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1936044" y="3346517"/>
              <a:ext cx="135467" cy="193340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1936044" y="3346517"/>
                <a:ext cx="135467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1967088" y="3412080"/>
              <a:ext cx="98778" cy="200213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1967088" y="3412080"/>
                <a:ext cx="987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2105377" y="3329950"/>
              <a:ext cx="67734" cy="282343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2105377" y="3329950"/>
                <a:ext cx="67734" cy="282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2218266" y="3502317"/>
              <a:ext cx="25400" cy="53578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2218266" y="3502317"/>
                <a:ext cx="254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2297288" y="3362732"/>
              <a:ext cx="118534" cy="145225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2297288" y="3362732"/>
                <a:ext cx="11853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2446866" y="3310564"/>
              <a:ext cx="14111" cy="29326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2446866" y="3310564"/>
                <a:ext cx="141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3846688" y="6160603"/>
              <a:ext cx="640645" cy="71378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3846688" y="6160603"/>
                <a:ext cx="640645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3844572" y="6200962"/>
              <a:ext cx="459316" cy="45119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3844572" y="6200962"/>
                <a:ext cx="45931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4538133" y="6037408"/>
              <a:ext cx="270933" cy="211316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4538133" y="6037408"/>
                <a:ext cx="270933" cy="211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5734755" y="5312694"/>
              <a:ext cx="150460" cy="144167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5734755" y="5312694"/>
                <a:ext cx="150460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5759450" y="5073002"/>
              <a:ext cx="500238" cy="39972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5759450" y="5073002"/>
                <a:ext cx="500238" cy="39972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4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6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5" name="墨迹 34"/>
              <p14:cNvContentPartPr/>
              <p14:nvPr/>
            </p14:nvContentPartPr>
            <p14:xfrm>
              <a:off x="1377244" y="378924"/>
              <a:ext cx="33867" cy="5347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8"/>
            </p:blipFill>
            <p:spPr>
              <a:xfrm>
                <a:off x="1377244" y="378924"/>
                <a:ext cx="3386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墨迹 35"/>
              <p14:cNvContentPartPr/>
              <p14:nvPr/>
            </p14:nvContentPartPr>
            <p14:xfrm>
              <a:off x="1392590" y="524501"/>
              <a:ext cx="165276" cy="25379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10"/>
            </p:blipFill>
            <p:spPr>
              <a:xfrm>
                <a:off x="1392590" y="524501"/>
                <a:ext cx="165276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墨迹 36"/>
              <p14:cNvContentPartPr/>
              <p14:nvPr/>
            </p14:nvContentPartPr>
            <p14:xfrm>
              <a:off x="1605844" y="609098"/>
              <a:ext cx="115711" cy="43144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2"/>
            </p:blipFill>
            <p:spPr>
              <a:xfrm>
                <a:off x="1605844" y="609098"/>
                <a:ext cx="115711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8" name="墨迹 37"/>
              <p14:cNvContentPartPr/>
              <p14:nvPr/>
            </p14:nvContentPartPr>
            <p14:xfrm>
              <a:off x="1693333" y="671136"/>
              <a:ext cx="84667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14"/>
            </p:blipFill>
            <p:spPr>
              <a:xfrm>
                <a:off x="1693333" y="671136"/>
                <a:ext cx="84667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" name="墨迹 38"/>
              <p14:cNvContentPartPr/>
              <p14:nvPr/>
            </p14:nvContentPartPr>
            <p14:xfrm>
              <a:off x="1845733" y="558340"/>
              <a:ext cx="95955" cy="270710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16"/>
            </p:blipFill>
            <p:spPr>
              <a:xfrm>
                <a:off x="1845733" y="558340"/>
                <a:ext cx="95955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墨迹 39"/>
              <p14:cNvContentPartPr/>
              <p14:nvPr/>
            </p14:nvContentPartPr>
            <p14:xfrm>
              <a:off x="1967794" y="542126"/>
              <a:ext cx="98072" cy="23475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18"/>
            </p:blipFill>
            <p:spPr>
              <a:xfrm>
                <a:off x="1967794" y="542126"/>
                <a:ext cx="9807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墨迹 40"/>
              <p14:cNvContentPartPr/>
              <p14:nvPr/>
            </p14:nvContentPartPr>
            <p14:xfrm>
              <a:off x="2016477" y="546003"/>
              <a:ext cx="182034" cy="415935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0"/>
            </p:blipFill>
            <p:spPr>
              <a:xfrm>
                <a:off x="2016477" y="546003"/>
                <a:ext cx="182034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2" name="墨迹 41"/>
              <p14:cNvContentPartPr/>
              <p14:nvPr/>
            </p14:nvContentPartPr>
            <p14:xfrm>
              <a:off x="2252133" y="631657"/>
              <a:ext cx="101600" cy="14099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2"/>
            </p:blipFill>
            <p:spPr>
              <a:xfrm>
                <a:off x="2252133" y="631657"/>
                <a:ext cx="1016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墨迹 42"/>
              <p14:cNvContentPartPr/>
              <p14:nvPr/>
            </p14:nvContentPartPr>
            <p14:xfrm>
              <a:off x="2339622" y="575964"/>
              <a:ext cx="106539" cy="25308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4"/>
            </p:blipFill>
            <p:spPr>
              <a:xfrm>
                <a:off x="2339622" y="575964"/>
                <a:ext cx="106539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4" name="墨迹 43"/>
              <p14:cNvContentPartPr/>
              <p14:nvPr/>
            </p14:nvContentPartPr>
            <p14:xfrm>
              <a:off x="2534355" y="592179"/>
              <a:ext cx="124178" cy="29890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6"/>
            </p:blipFill>
            <p:spPr>
              <a:xfrm>
                <a:off x="2534355" y="592179"/>
                <a:ext cx="12417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5" name="墨迹 44"/>
              <p14:cNvContentPartPr/>
              <p14:nvPr/>
            </p14:nvContentPartPr>
            <p14:xfrm>
              <a:off x="2707569" y="563980"/>
              <a:ext cx="151342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8"/>
            </p:blipFill>
            <p:spPr>
              <a:xfrm>
                <a:off x="2707569" y="563980"/>
                <a:ext cx="1513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墨迹 45"/>
              <p14:cNvContentPartPr/>
              <p14:nvPr/>
            </p14:nvContentPartPr>
            <p14:xfrm>
              <a:off x="2679523" y="699335"/>
              <a:ext cx="199143" cy="3383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0"/>
            </p:blipFill>
            <p:spPr>
              <a:xfrm>
                <a:off x="2679523" y="699335"/>
                <a:ext cx="19914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7" name="墨迹 46"/>
              <p14:cNvContentPartPr/>
              <p14:nvPr/>
            </p14:nvContentPartPr>
            <p14:xfrm>
              <a:off x="3105855" y="424923"/>
              <a:ext cx="190500" cy="311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2"/>
            </p:blipFill>
            <p:spPr>
              <a:xfrm>
                <a:off x="3105855" y="424923"/>
                <a:ext cx="190500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8" name="墨迹 47"/>
              <p14:cNvContentPartPr/>
              <p14:nvPr/>
            </p14:nvContentPartPr>
            <p14:xfrm>
              <a:off x="3310466" y="231231"/>
              <a:ext cx="98778" cy="15791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4"/>
            </p:blipFill>
            <p:spPr>
              <a:xfrm>
                <a:off x="3310466" y="231231"/>
                <a:ext cx="9877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9" name="墨迹 48"/>
              <p14:cNvContentPartPr/>
              <p14:nvPr/>
            </p14:nvContentPartPr>
            <p14:xfrm>
              <a:off x="3390547" y="518861"/>
              <a:ext cx="86430" cy="26295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6"/>
            </p:blipFill>
            <p:spPr>
              <a:xfrm>
                <a:off x="3390547" y="518861"/>
                <a:ext cx="8643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0" name="墨迹 49"/>
              <p14:cNvContentPartPr/>
              <p14:nvPr/>
            </p14:nvContentPartPr>
            <p14:xfrm>
              <a:off x="3423355" y="547060"/>
              <a:ext cx="172156" cy="40042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8"/>
            </p:blipFill>
            <p:spPr>
              <a:xfrm>
                <a:off x="3423355" y="547060"/>
                <a:ext cx="1721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1" name="墨迹 50"/>
              <p14:cNvContentPartPr/>
              <p14:nvPr/>
            </p14:nvContentPartPr>
            <p14:xfrm>
              <a:off x="3635022" y="597819"/>
              <a:ext cx="98778" cy="56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40"/>
            </p:blipFill>
            <p:spPr>
              <a:xfrm>
                <a:off x="3635022" y="597819"/>
                <a:ext cx="987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2" name="墨迹 51"/>
              <p14:cNvContentPartPr/>
              <p14:nvPr/>
            </p14:nvContentPartPr>
            <p14:xfrm>
              <a:off x="3666066" y="536486"/>
              <a:ext cx="14111" cy="19104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42"/>
            </p:blipFill>
            <p:spPr>
              <a:xfrm>
                <a:off x="3666066" y="536486"/>
                <a:ext cx="14111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3" name="墨迹 52"/>
              <p14:cNvContentPartPr/>
              <p14:nvPr/>
            </p14:nvContentPartPr>
            <p14:xfrm>
              <a:off x="3928533" y="332748"/>
              <a:ext cx="186267" cy="35883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44"/>
            </p:blipFill>
            <p:spPr>
              <a:xfrm>
                <a:off x="3928533" y="332748"/>
                <a:ext cx="186267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墨迹 53"/>
              <p14:cNvContentPartPr/>
              <p14:nvPr/>
            </p14:nvContentPartPr>
            <p14:xfrm>
              <a:off x="4165600" y="509520"/>
              <a:ext cx="98777" cy="23493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46"/>
            </p:blipFill>
            <p:spPr>
              <a:xfrm>
                <a:off x="4165600" y="509520"/>
                <a:ext cx="98777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5" name="墨迹 54"/>
              <p14:cNvContentPartPr/>
              <p14:nvPr/>
            </p14:nvContentPartPr>
            <p14:xfrm>
              <a:off x="4318000" y="428625"/>
              <a:ext cx="115711" cy="12407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8"/>
            </p:blipFill>
            <p:spPr>
              <a:xfrm>
                <a:off x="4318000" y="428625"/>
                <a:ext cx="115711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6" name="墨迹 55"/>
              <p14:cNvContentPartPr/>
              <p14:nvPr/>
            </p14:nvContentPartPr>
            <p14:xfrm>
              <a:off x="4442177" y="451184"/>
              <a:ext cx="107245" cy="1691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50"/>
            </p:blipFill>
            <p:spPr>
              <a:xfrm>
                <a:off x="4442177" y="451184"/>
                <a:ext cx="10724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墨迹 56"/>
              <p14:cNvContentPartPr/>
              <p14:nvPr/>
            </p14:nvContentPartPr>
            <p14:xfrm>
              <a:off x="1117776" y="1567865"/>
              <a:ext cx="157868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52"/>
            </p:blipFill>
            <p:spPr>
              <a:xfrm>
                <a:off x="1117776" y="1567865"/>
                <a:ext cx="15786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8" name="墨迹 57"/>
              <p14:cNvContentPartPr/>
              <p14:nvPr/>
            </p14:nvContentPartPr>
            <p14:xfrm>
              <a:off x="1082145" y="1742699"/>
              <a:ext cx="227366" cy="563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54"/>
            </p:blipFill>
            <p:spPr>
              <a:xfrm>
                <a:off x="1082145" y="1742699"/>
                <a:ext cx="22736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1422400" y="1543719"/>
              <a:ext cx="169333" cy="28357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56"/>
            </p:blipFill>
            <p:spPr>
              <a:xfrm>
                <a:off x="1422400" y="1543719"/>
                <a:ext cx="169333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0" name="墨迹 59"/>
              <p14:cNvContentPartPr/>
              <p14:nvPr/>
            </p14:nvContentPartPr>
            <p14:xfrm>
              <a:off x="1614311" y="1381046"/>
              <a:ext cx="118533" cy="16496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58"/>
            </p:blipFill>
            <p:spPr>
              <a:xfrm>
                <a:off x="1614311" y="1381046"/>
                <a:ext cx="118533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1764594" y="1528386"/>
              <a:ext cx="109361" cy="27053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60"/>
            </p:blipFill>
            <p:spPr>
              <a:xfrm>
                <a:off x="1764594" y="1528386"/>
                <a:ext cx="109361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1806222" y="1566455"/>
              <a:ext cx="189794" cy="48643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62"/>
            </p:blipFill>
            <p:spPr>
              <a:xfrm>
                <a:off x="1806222" y="1566455"/>
                <a:ext cx="189794" cy="486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2024768" y="1612983"/>
              <a:ext cx="125765" cy="1691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64"/>
            </p:blipFill>
            <p:spPr>
              <a:xfrm>
                <a:off x="2024768" y="1612983"/>
                <a:ext cx="12576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2082800" y="1519926"/>
              <a:ext cx="11288" cy="22277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6"/>
            </p:blipFill>
            <p:spPr>
              <a:xfrm>
                <a:off x="2082800" y="1519926"/>
                <a:ext cx="1128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墨迹 64"/>
              <p14:cNvContentPartPr/>
              <p14:nvPr/>
            </p14:nvContentPartPr>
            <p14:xfrm>
              <a:off x="2336800" y="1528386"/>
              <a:ext cx="152400" cy="25097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8"/>
            </p:blipFill>
            <p:spPr>
              <a:xfrm>
                <a:off x="2336800" y="1528386"/>
                <a:ext cx="1524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6" name="墨迹 65"/>
              <p14:cNvContentPartPr/>
              <p14:nvPr/>
            </p14:nvContentPartPr>
            <p14:xfrm>
              <a:off x="2304344" y="1569275"/>
              <a:ext cx="134056" cy="20162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70"/>
            </p:blipFill>
            <p:spPr>
              <a:xfrm>
                <a:off x="2304344" y="1569275"/>
                <a:ext cx="134056" cy="201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7" name="墨迹 66"/>
              <p14:cNvContentPartPr/>
              <p14:nvPr/>
            </p14:nvContentPartPr>
            <p14:xfrm>
              <a:off x="2738261" y="1576324"/>
              <a:ext cx="1517650" cy="11561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2"/>
            </p:blipFill>
            <p:spPr>
              <a:xfrm>
                <a:off x="2738261" y="1576324"/>
                <a:ext cx="151765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墨迹 67"/>
              <p14:cNvContentPartPr/>
              <p14:nvPr/>
            </p14:nvContentPartPr>
            <p14:xfrm>
              <a:off x="3166533" y="1364832"/>
              <a:ext cx="45155" cy="33274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74"/>
            </p:blipFill>
            <p:spPr>
              <a:xfrm>
                <a:off x="3166533" y="1364832"/>
                <a:ext cx="45155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墨迹 68"/>
              <p14:cNvContentPartPr/>
              <p14:nvPr/>
            </p14:nvContentPartPr>
            <p14:xfrm>
              <a:off x="3279422" y="1449429"/>
              <a:ext cx="107244" cy="17783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6"/>
            </p:blipFill>
            <p:spPr>
              <a:xfrm>
                <a:off x="3279422" y="1449429"/>
                <a:ext cx="107244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墨迹 69"/>
              <p14:cNvContentPartPr/>
              <p14:nvPr/>
            </p14:nvContentPartPr>
            <p14:xfrm>
              <a:off x="3460044" y="1297154"/>
              <a:ext cx="104422" cy="1128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8"/>
            </p:blipFill>
            <p:spPr>
              <a:xfrm>
                <a:off x="3460044" y="1297154"/>
                <a:ext cx="104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墨迹 70"/>
              <p14:cNvContentPartPr/>
              <p14:nvPr/>
            </p14:nvContentPartPr>
            <p14:xfrm>
              <a:off x="3565701" y="1203392"/>
              <a:ext cx="128587" cy="18681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80"/>
            </p:blipFill>
            <p:spPr>
              <a:xfrm>
                <a:off x="3565701" y="1203392"/>
                <a:ext cx="128587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墨迹 71"/>
              <p14:cNvContentPartPr/>
              <p14:nvPr/>
            </p14:nvContentPartPr>
            <p14:xfrm>
              <a:off x="3705577" y="1240756"/>
              <a:ext cx="62971" cy="12901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82"/>
            </p:blipFill>
            <p:spPr>
              <a:xfrm>
                <a:off x="3705577" y="1240756"/>
                <a:ext cx="62971" cy="129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3" name="墨迹 72"/>
              <p14:cNvContentPartPr/>
              <p14:nvPr/>
            </p14:nvContentPartPr>
            <p14:xfrm>
              <a:off x="3821288" y="1297154"/>
              <a:ext cx="28223" cy="5921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84"/>
            </p:blipFill>
            <p:spPr>
              <a:xfrm>
                <a:off x="3821288" y="1297154"/>
                <a:ext cx="2822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墨迹 73"/>
              <p14:cNvContentPartPr/>
              <p14:nvPr/>
            </p14:nvContentPartPr>
            <p14:xfrm>
              <a:off x="3866444" y="1178718"/>
              <a:ext cx="95956" cy="18047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6"/>
            </p:blipFill>
            <p:spPr>
              <a:xfrm>
                <a:off x="3866444" y="1178718"/>
                <a:ext cx="959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5" name="墨迹 74"/>
              <p14:cNvContentPartPr/>
              <p14:nvPr/>
            </p14:nvContentPartPr>
            <p14:xfrm>
              <a:off x="4007555" y="1139240"/>
              <a:ext cx="79022" cy="26225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8"/>
            </p:blipFill>
            <p:spPr>
              <a:xfrm>
                <a:off x="4007555" y="1139240"/>
                <a:ext cx="7902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6" name="墨迹 75"/>
              <p14:cNvContentPartPr/>
              <p14:nvPr/>
            </p14:nvContentPartPr>
            <p14:xfrm>
              <a:off x="3335866" y="1875058"/>
              <a:ext cx="158045" cy="23986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90"/>
            </p:blipFill>
            <p:spPr>
              <a:xfrm>
                <a:off x="3335866" y="1875058"/>
                <a:ext cx="158045" cy="239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7" name="墨迹 76"/>
              <p14:cNvContentPartPr/>
              <p14:nvPr/>
            </p14:nvContentPartPr>
            <p14:xfrm>
              <a:off x="3584222" y="1716614"/>
              <a:ext cx="135466" cy="15386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92"/>
            </p:blipFill>
            <p:spPr>
              <a:xfrm>
                <a:off x="3584222" y="1716614"/>
                <a:ext cx="135466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8" name="墨迹 77"/>
              <p14:cNvContentPartPr/>
              <p14:nvPr/>
            </p14:nvContentPartPr>
            <p14:xfrm>
              <a:off x="3776133" y="1888628"/>
              <a:ext cx="22578" cy="228412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94"/>
            </p:blipFill>
            <p:spPr>
              <a:xfrm>
                <a:off x="3776133" y="1888628"/>
                <a:ext cx="225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9" name="墨迹 78"/>
              <p14:cNvContentPartPr/>
              <p14:nvPr/>
            </p14:nvContentPartPr>
            <p14:xfrm>
              <a:off x="3770488" y="1979570"/>
              <a:ext cx="84667" cy="7895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6"/>
            </p:blipFill>
            <p:spPr>
              <a:xfrm>
                <a:off x="3770488" y="1979570"/>
                <a:ext cx="846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0" name="墨迹 79"/>
              <p14:cNvContentPartPr/>
              <p14:nvPr/>
            </p14:nvContentPartPr>
            <p14:xfrm>
              <a:off x="3866444" y="1848445"/>
              <a:ext cx="26811" cy="38773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98"/>
            </p:blipFill>
            <p:spPr>
              <a:xfrm>
                <a:off x="3866444" y="1848445"/>
                <a:ext cx="26811" cy="3877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1" name="墨迹 80"/>
              <p14:cNvContentPartPr/>
              <p14:nvPr/>
            </p14:nvContentPartPr>
            <p14:xfrm>
              <a:off x="3943350" y="1928812"/>
              <a:ext cx="92427" cy="1691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00"/>
            </p:blipFill>
            <p:spPr>
              <a:xfrm>
                <a:off x="3943350" y="1928812"/>
                <a:ext cx="924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" name="墨迹 81"/>
              <p14:cNvContentPartPr/>
              <p14:nvPr/>
            </p14:nvContentPartPr>
            <p14:xfrm>
              <a:off x="3984977" y="1827296"/>
              <a:ext cx="16934" cy="23405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02"/>
            </p:blipFill>
            <p:spPr>
              <a:xfrm>
                <a:off x="3984977" y="1827296"/>
                <a:ext cx="1693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6" name="墨迹 85"/>
              <p14:cNvContentPartPr/>
              <p14:nvPr/>
            </p14:nvContentPartPr>
            <p14:xfrm>
              <a:off x="7137400" y="1223837"/>
              <a:ext cx="93133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04"/>
            </p:blipFill>
            <p:spPr>
              <a:xfrm>
                <a:off x="7137400" y="1223837"/>
                <a:ext cx="931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7" name="墨迹 86"/>
              <p14:cNvContentPartPr/>
              <p14:nvPr/>
            </p14:nvContentPartPr>
            <p14:xfrm>
              <a:off x="757766" y="2932697"/>
              <a:ext cx="275167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06"/>
            </p:blipFill>
            <p:spPr>
              <a:xfrm>
                <a:off x="757766" y="2932697"/>
                <a:ext cx="2751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8" name="墨迹 87"/>
              <p14:cNvContentPartPr/>
              <p14:nvPr/>
            </p14:nvContentPartPr>
            <p14:xfrm>
              <a:off x="1027288" y="2676086"/>
              <a:ext cx="169334" cy="7338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08"/>
            </p:blipFill>
            <p:spPr>
              <a:xfrm>
                <a:off x="1027288" y="2676086"/>
                <a:ext cx="169334" cy="733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9" name="墨迹 88"/>
              <p14:cNvContentPartPr/>
              <p14:nvPr/>
            </p14:nvContentPartPr>
            <p14:xfrm>
              <a:off x="1294694" y="2661986"/>
              <a:ext cx="189794" cy="38703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10"/>
            </p:blipFill>
            <p:spPr>
              <a:xfrm>
                <a:off x="1294694" y="2661986"/>
                <a:ext cx="189794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90" name="墨迹 89"/>
              <p14:cNvContentPartPr/>
              <p14:nvPr/>
            </p14:nvContentPartPr>
            <p14:xfrm>
              <a:off x="1509888" y="2882115"/>
              <a:ext cx="46567" cy="17113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2"/>
            </p:blipFill>
            <p:spPr>
              <a:xfrm>
                <a:off x="1509888" y="2882115"/>
                <a:ext cx="46567" cy="171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1" name="墨迹 90"/>
              <p14:cNvContentPartPr/>
              <p14:nvPr/>
            </p14:nvContentPartPr>
            <p14:xfrm>
              <a:off x="1529644" y="2827832"/>
              <a:ext cx="203200" cy="43761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4"/>
            </p:blipFill>
            <p:spPr>
              <a:xfrm>
                <a:off x="1529644" y="2827832"/>
                <a:ext cx="203200" cy="437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2" name="墨迹 91"/>
              <p14:cNvContentPartPr/>
              <p14:nvPr/>
            </p14:nvContentPartPr>
            <p14:xfrm>
              <a:off x="1772355" y="2766323"/>
              <a:ext cx="112889" cy="1409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16"/>
            </p:blipFill>
            <p:spPr>
              <a:xfrm>
                <a:off x="1772355" y="2766323"/>
                <a:ext cx="1128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3" name="墨迹 92"/>
              <p14:cNvContentPartPr/>
              <p14:nvPr/>
            </p14:nvContentPartPr>
            <p14:xfrm>
              <a:off x="1834444" y="2669741"/>
              <a:ext cx="11289" cy="20655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18"/>
            </p:blipFill>
            <p:spPr>
              <a:xfrm>
                <a:off x="1834444" y="2669741"/>
                <a:ext cx="112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4" name="墨迹 93"/>
              <p14:cNvContentPartPr/>
              <p14:nvPr/>
            </p14:nvContentPartPr>
            <p14:xfrm>
              <a:off x="2032000" y="2912076"/>
              <a:ext cx="201083" cy="43180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0"/>
            </p:blipFill>
            <p:spPr>
              <a:xfrm>
                <a:off x="2032000" y="2912076"/>
                <a:ext cx="201083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5" name="墨迹 94"/>
              <p14:cNvContentPartPr/>
              <p14:nvPr/>
            </p14:nvContentPartPr>
            <p14:xfrm>
              <a:off x="2046287" y="3017294"/>
              <a:ext cx="205846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2"/>
            </p:blipFill>
            <p:spPr>
              <a:xfrm>
                <a:off x="2046287" y="3017294"/>
                <a:ext cx="20584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6" name="墨迹 95"/>
              <p14:cNvContentPartPr/>
              <p14:nvPr/>
            </p14:nvContentPartPr>
            <p14:xfrm>
              <a:off x="2438400" y="2766323"/>
              <a:ext cx="88900" cy="36658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24"/>
            </p:blipFill>
            <p:spPr>
              <a:xfrm>
                <a:off x="2438400" y="2766323"/>
                <a:ext cx="88900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7" name="墨迹 96"/>
              <p14:cNvContentPartPr/>
              <p14:nvPr/>
            </p14:nvContentPartPr>
            <p14:xfrm>
              <a:off x="2633133" y="2771081"/>
              <a:ext cx="12700" cy="22647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26"/>
            </p:blipFill>
            <p:spPr>
              <a:xfrm>
                <a:off x="2633133" y="2771081"/>
                <a:ext cx="12700" cy="226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98" name="墨迹 97"/>
              <p14:cNvContentPartPr/>
              <p14:nvPr/>
            </p14:nvContentPartPr>
            <p14:xfrm>
              <a:off x="2624666" y="2876299"/>
              <a:ext cx="112889" cy="4511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28"/>
            </p:blipFill>
            <p:spPr>
              <a:xfrm>
                <a:off x="2624666" y="2876299"/>
                <a:ext cx="1128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9" name="墨迹 98"/>
              <p14:cNvContentPartPr/>
              <p14:nvPr/>
            </p14:nvContentPartPr>
            <p14:xfrm>
              <a:off x="2765777" y="2695120"/>
              <a:ext cx="360" cy="56186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30"/>
            </p:blipFill>
            <p:spPr>
              <a:xfrm>
                <a:off x="2765777" y="2695120"/>
                <a:ext cx="360" cy="561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00" name="墨迹 99"/>
              <p14:cNvContentPartPr/>
              <p14:nvPr/>
            </p14:nvContentPartPr>
            <p14:xfrm>
              <a:off x="2944812" y="2921417"/>
              <a:ext cx="238654" cy="3383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32"/>
            </p:blipFill>
            <p:spPr>
              <a:xfrm>
                <a:off x="2944812" y="2921417"/>
                <a:ext cx="23865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1" name="墨迹 100"/>
              <p14:cNvContentPartPr/>
              <p14:nvPr/>
            </p14:nvContentPartPr>
            <p14:xfrm>
              <a:off x="3340100" y="2808621"/>
              <a:ext cx="246944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34"/>
            </p:blipFill>
            <p:spPr>
              <a:xfrm>
                <a:off x="3340100" y="2808621"/>
                <a:ext cx="2469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2" name="墨迹 101"/>
              <p14:cNvContentPartPr/>
              <p14:nvPr/>
            </p14:nvContentPartPr>
            <p14:xfrm>
              <a:off x="3403600" y="2938337"/>
              <a:ext cx="189088" cy="13905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36"/>
            </p:blipFill>
            <p:spPr>
              <a:xfrm>
                <a:off x="3403600" y="2938337"/>
                <a:ext cx="18908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3" name="墨迹 102"/>
              <p14:cNvContentPartPr/>
              <p14:nvPr/>
            </p14:nvContentPartPr>
            <p14:xfrm>
              <a:off x="3518429" y="2565405"/>
              <a:ext cx="20637" cy="243216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38"/>
            </p:blipFill>
            <p:spPr>
              <a:xfrm>
                <a:off x="3518429" y="2565405"/>
                <a:ext cx="2063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4" name="墨迹 103"/>
              <p14:cNvContentPartPr/>
              <p14:nvPr/>
            </p14:nvContentPartPr>
            <p14:xfrm>
              <a:off x="3753555" y="2650707"/>
              <a:ext cx="186267" cy="70268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40"/>
            </p:blipFill>
            <p:spPr>
              <a:xfrm>
                <a:off x="3753555" y="2650707"/>
                <a:ext cx="186267" cy="702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5" name="墨迹 104"/>
              <p14:cNvContentPartPr/>
              <p14:nvPr/>
            </p14:nvContentPartPr>
            <p14:xfrm>
              <a:off x="4064000" y="2834000"/>
              <a:ext cx="781755" cy="5357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42"/>
            </p:blipFill>
            <p:spPr>
              <a:xfrm>
                <a:off x="4064000" y="2834000"/>
                <a:ext cx="781755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6" name="墨迹 105"/>
              <p14:cNvContentPartPr/>
              <p14:nvPr/>
            </p14:nvContentPartPr>
            <p14:xfrm>
              <a:off x="4279900" y="2385636"/>
              <a:ext cx="15522" cy="441667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44"/>
            </p:blipFill>
            <p:spPr>
              <a:xfrm>
                <a:off x="4279900" y="2385636"/>
                <a:ext cx="15522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7" name="墨迹 106"/>
              <p14:cNvContentPartPr/>
              <p14:nvPr/>
            </p14:nvContentPartPr>
            <p14:xfrm>
              <a:off x="4331405" y="2453314"/>
              <a:ext cx="150283" cy="22559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46"/>
            </p:blipFill>
            <p:spPr>
              <a:xfrm>
                <a:off x="4331405" y="2453314"/>
                <a:ext cx="15028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8" name="墨迹 107"/>
              <p14:cNvContentPartPr/>
              <p14:nvPr/>
            </p14:nvContentPartPr>
            <p14:xfrm>
              <a:off x="4491213" y="2536853"/>
              <a:ext cx="114653" cy="35072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48"/>
            </p:blipFill>
            <p:spPr>
              <a:xfrm>
                <a:off x="4491213" y="2536853"/>
                <a:ext cx="114653" cy="350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9" name="墨迹 108"/>
              <p14:cNvContentPartPr/>
              <p14:nvPr/>
            </p14:nvContentPartPr>
            <p14:xfrm>
              <a:off x="4583288" y="2577389"/>
              <a:ext cx="90312" cy="15791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50"/>
            </p:blipFill>
            <p:spPr>
              <a:xfrm>
                <a:off x="4583288" y="2577389"/>
                <a:ext cx="903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10" name="墨迹 109"/>
              <p14:cNvContentPartPr/>
              <p14:nvPr/>
            </p14:nvContentPartPr>
            <p14:xfrm>
              <a:off x="4782255" y="2532271"/>
              <a:ext cx="71967" cy="19739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52"/>
            </p:blipFill>
            <p:spPr>
              <a:xfrm>
                <a:off x="4782255" y="2532271"/>
                <a:ext cx="71967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1" name="墨迹 110"/>
              <p14:cNvContentPartPr/>
              <p14:nvPr/>
            </p14:nvContentPartPr>
            <p14:xfrm>
              <a:off x="4849988" y="2545665"/>
              <a:ext cx="60678" cy="18012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54"/>
            </p:blipFill>
            <p:spPr>
              <a:xfrm>
                <a:off x="4849988" y="2545665"/>
                <a:ext cx="60678" cy="180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2" name="墨迹 111"/>
              <p14:cNvContentPartPr/>
              <p14:nvPr/>
            </p14:nvContentPartPr>
            <p14:xfrm>
              <a:off x="4899377" y="2500371"/>
              <a:ext cx="112889" cy="30243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56"/>
            </p:blipFill>
            <p:spPr>
              <a:xfrm>
                <a:off x="4899377" y="2500371"/>
                <a:ext cx="112889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13" name="墨迹 112"/>
              <p14:cNvContentPartPr/>
              <p14:nvPr/>
            </p14:nvContentPartPr>
            <p14:xfrm>
              <a:off x="5057422" y="2475873"/>
              <a:ext cx="210255" cy="267890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58"/>
            </p:blipFill>
            <p:spPr>
              <a:xfrm>
                <a:off x="5057422" y="2475873"/>
                <a:ext cx="210255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14" name="墨迹 113"/>
              <p14:cNvContentPartPr/>
              <p14:nvPr/>
            </p14:nvContentPartPr>
            <p14:xfrm>
              <a:off x="4803422" y="2836820"/>
              <a:ext cx="491066" cy="45119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60"/>
            </p:blipFill>
            <p:spPr>
              <a:xfrm>
                <a:off x="4803422" y="2836820"/>
                <a:ext cx="49106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5" name="墨迹 114"/>
              <p14:cNvContentPartPr/>
              <p14:nvPr/>
            </p14:nvContentPartPr>
            <p14:xfrm>
              <a:off x="5322711" y="2506363"/>
              <a:ext cx="135466" cy="29379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62"/>
            </p:blipFill>
            <p:spPr>
              <a:xfrm>
                <a:off x="5322711" y="2506363"/>
                <a:ext cx="135466" cy="293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6" name="墨迹 115"/>
              <p14:cNvContentPartPr/>
              <p14:nvPr/>
            </p14:nvContentPartPr>
            <p14:xfrm>
              <a:off x="4617155" y="2977815"/>
              <a:ext cx="62089" cy="33838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64"/>
            </p:blipFill>
            <p:spPr>
              <a:xfrm>
                <a:off x="4617155" y="2977815"/>
                <a:ext cx="620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7" name="墨迹 116"/>
              <p14:cNvContentPartPr/>
              <p14:nvPr/>
            </p14:nvContentPartPr>
            <p14:xfrm>
              <a:off x="4690533" y="3068052"/>
              <a:ext cx="90311" cy="18417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66"/>
            </p:blipFill>
            <p:spPr>
              <a:xfrm>
                <a:off x="4690533" y="3068052"/>
                <a:ext cx="90311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8" name="墨迹 117"/>
              <p14:cNvContentPartPr/>
              <p14:nvPr/>
            </p14:nvContentPartPr>
            <p14:xfrm>
              <a:off x="4812947" y="3034213"/>
              <a:ext cx="120297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68"/>
            </p:blipFill>
            <p:spPr>
              <a:xfrm>
                <a:off x="4812947" y="3034213"/>
                <a:ext cx="12029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9" name="墨迹 118"/>
              <p14:cNvContentPartPr/>
              <p14:nvPr/>
            </p14:nvContentPartPr>
            <p14:xfrm>
              <a:off x="4911372" y="2972176"/>
              <a:ext cx="112183" cy="13870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70"/>
            </p:blipFill>
            <p:spPr>
              <a:xfrm>
                <a:off x="4911372" y="2972176"/>
                <a:ext cx="112183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20" name="墨迹 119"/>
              <p14:cNvContentPartPr/>
              <p14:nvPr/>
            </p14:nvContentPartPr>
            <p14:xfrm>
              <a:off x="5048073" y="2966536"/>
              <a:ext cx="48860" cy="1032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72"/>
            </p:blipFill>
            <p:spPr>
              <a:xfrm>
                <a:off x="5048073" y="2966536"/>
                <a:ext cx="48860" cy="103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1" name="墨迹 120"/>
              <p14:cNvContentPartPr/>
              <p14:nvPr/>
            </p14:nvContentPartPr>
            <p14:xfrm>
              <a:off x="5108222" y="3011654"/>
              <a:ext cx="56444" cy="6485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74"/>
            </p:blipFill>
            <p:spPr>
              <a:xfrm>
                <a:off x="5108222" y="3011654"/>
                <a:ext cx="564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2" name="墨迹 121"/>
              <p14:cNvContentPartPr/>
              <p14:nvPr/>
            </p14:nvContentPartPr>
            <p14:xfrm>
              <a:off x="5204177" y="2943976"/>
              <a:ext cx="87489" cy="12125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76"/>
            </p:blipFill>
            <p:spPr>
              <a:xfrm>
                <a:off x="5204177" y="2943976"/>
                <a:ext cx="87489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23" name="墨迹 122"/>
              <p14:cNvContentPartPr/>
              <p14:nvPr/>
            </p14:nvContentPartPr>
            <p14:xfrm>
              <a:off x="5320947" y="2921417"/>
              <a:ext cx="86430" cy="29891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78"/>
            </p:blipFill>
            <p:spPr>
              <a:xfrm>
                <a:off x="5320947" y="2921417"/>
                <a:ext cx="86430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4" name="墨迹 123"/>
              <p14:cNvContentPartPr/>
              <p14:nvPr/>
            </p14:nvContentPartPr>
            <p14:xfrm>
              <a:off x="5268383" y="2825541"/>
              <a:ext cx="302684" cy="2819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80"/>
            </p:blipFill>
            <p:spPr>
              <a:xfrm>
                <a:off x="5268383" y="2825541"/>
                <a:ext cx="302684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5" name="墨迹 124"/>
              <p14:cNvContentPartPr/>
              <p14:nvPr/>
            </p14:nvContentPartPr>
            <p14:xfrm>
              <a:off x="7509933" y="1102581"/>
              <a:ext cx="31044" cy="1973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82"/>
            </p:blipFill>
            <p:spPr>
              <a:xfrm>
                <a:off x="7509933" y="1102581"/>
                <a:ext cx="310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6" name="墨迹 125"/>
              <p14:cNvContentPartPr/>
              <p14:nvPr/>
            </p14:nvContentPartPr>
            <p14:xfrm>
              <a:off x="6153855" y="256082"/>
              <a:ext cx="55034" cy="49401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84"/>
            </p:blipFill>
            <p:spPr>
              <a:xfrm>
                <a:off x="6153855" y="256082"/>
                <a:ext cx="55034" cy="494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7" name="墨迹 126"/>
              <p14:cNvContentPartPr/>
              <p14:nvPr/>
            </p14:nvContentPartPr>
            <p14:xfrm>
              <a:off x="6213122" y="417345"/>
              <a:ext cx="162278" cy="20303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86"/>
            </p:blipFill>
            <p:spPr>
              <a:xfrm>
                <a:off x="6213122" y="417345"/>
                <a:ext cx="1622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28" name="墨迹 127"/>
              <p14:cNvContentPartPr/>
              <p14:nvPr/>
            </p14:nvContentPartPr>
            <p14:xfrm>
              <a:off x="6366933" y="496302"/>
              <a:ext cx="138289" cy="14839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88"/>
            </p:blipFill>
            <p:spPr>
              <a:xfrm>
                <a:off x="6366933" y="496302"/>
                <a:ext cx="138289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29" name="墨迹 128"/>
              <p14:cNvContentPartPr/>
              <p14:nvPr/>
            </p14:nvContentPartPr>
            <p14:xfrm>
              <a:off x="6592711" y="552700"/>
              <a:ext cx="5644" cy="115616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90"/>
            </p:blipFill>
            <p:spPr>
              <a:xfrm>
                <a:off x="6592711" y="552700"/>
                <a:ext cx="56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30" name="墨迹 129"/>
              <p14:cNvContentPartPr/>
              <p14:nvPr/>
            </p14:nvContentPartPr>
            <p14:xfrm>
              <a:off x="6699955" y="268595"/>
              <a:ext cx="16934" cy="43074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92"/>
            </p:blipFill>
            <p:spPr>
              <a:xfrm>
                <a:off x="6699955" y="268595"/>
                <a:ext cx="16934" cy="430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1" name="墨迹 130"/>
              <p14:cNvContentPartPr/>
              <p14:nvPr/>
            </p14:nvContentPartPr>
            <p14:xfrm>
              <a:off x="6730647" y="430034"/>
              <a:ext cx="110419" cy="14804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94"/>
            </p:blipFill>
            <p:spPr>
              <a:xfrm>
                <a:off x="6730647" y="430034"/>
                <a:ext cx="110419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2" name="墨迹 131"/>
              <p14:cNvContentPartPr/>
              <p14:nvPr/>
            </p14:nvContentPartPr>
            <p14:xfrm>
              <a:off x="6833305" y="498241"/>
              <a:ext cx="95250" cy="20109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96"/>
            </p:blipFill>
            <p:spPr>
              <a:xfrm>
                <a:off x="6833305" y="498241"/>
                <a:ext cx="9525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3" name="墨迹 132"/>
              <p14:cNvContentPartPr/>
              <p14:nvPr/>
            </p14:nvContentPartPr>
            <p14:xfrm>
              <a:off x="6975475" y="521152"/>
              <a:ext cx="108302" cy="172543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198"/>
            </p:blipFill>
            <p:spPr>
              <a:xfrm>
                <a:off x="6975475" y="521152"/>
                <a:ext cx="108302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34" name="墨迹 133"/>
              <p14:cNvContentPartPr/>
              <p14:nvPr/>
            </p14:nvContentPartPr>
            <p14:xfrm>
              <a:off x="7138458" y="406065"/>
              <a:ext cx="134409" cy="3947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00"/>
            </p:blipFill>
            <p:spPr>
              <a:xfrm>
                <a:off x="7138458" y="406065"/>
                <a:ext cx="13440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35" name="墨迹 134"/>
              <p14:cNvContentPartPr/>
              <p14:nvPr/>
            </p14:nvContentPartPr>
            <p14:xfrm>
              <a:off x="7133166" y="541421"/>
              <a:ext cx="173566" cy="845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02"/>
            </p:blipFill>
            <p:spPr>
              <a:xfrm>
                <a:off x="7133166" y="541421"/>
                <a:ext cx="1735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36" name="墨迹 135"/>
              <p14:cNvContentPartPr/>
              <p14:nvPr/>
            </p14:nvContentPartPr>
            <p14:xfrm>
              <a:off x="7492471" y="479383"/>
              <a:ext cx="957262" cy="4511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04"/>
            </p:blipFill>
            <p:spPr>
              <a:xfrm>
                <a:off x="7492471" y="479383"/>
                <a:ext cx="95726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37" name="墨迹 136"/>
              <p14:cNvContentPartPr/>
              <p14:nvPr/>
            </p14:nvContentPartPr>
            <p14:xfrm>
              <a:off x="7745588" y="50758"/>
              <a:ext cx="258234" cy="400426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06"/>
            </p:blipFill>
            <p:spPr>
              <a:xfrm>
                <a:off x="7745588" y="50758"/>
                <a:ext cx="25823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38" name="墨迹 137"/>
              <p14:cNvContentPartPr/>
              <p14:nvPr/>
            </p14:nvContentPartPr>
            <p14:xfrm>
              <a:off x="7978422" y="248151"/>
              <a:ext cx="115711" cy="22911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08"/>
            </p:blipFill>
            <p:spPr>
              <a:xfrm>
                <a:off x="7978422" y="248151"/>
                <a:ext cx="115711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39" name="墨迹 138"/>
              <p14:cNvContentPartPr/>
              <p14:nvPr/>
            </p14:nvContentPartPr>
            <p14:xfrm>
              <a:off x="8120238" y="201446"/>
              <a:ext cx="72672" cy="123723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10"/>
            </p:blipFill>
            <p:spPr>
              <a:xfrm>
                <a:off x="8120238" y="201446"/>
                <a:ext cx="72672" cy="123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40" name="墨迹 139"/>
              <p14:cNvContentPartPr/>
              <p14:nvPr/>
            </p14:nvContentPartPr>
            <p14:xfrm>
              <a:off x="8190088" y="231231"/>
              <a:ext cx="87489" cy="1128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12"/>
            </p:blipFill>
            <p:spPr>
              <a:xfrm>
                <a:off x="8190088" y="231231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41" name="墨迹 140"/>
              <p14:cNvContentPartPr/>
              <p14:nvPr/>
            </p14:nvContentPartPr>
            <p14:xfrm>
              <a:off x="7868355" y="688055"/>
              <a:ext cx="104996" cy="599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14"/>
            </p:blipFill>
            <p:spPr>
              <a:xfrm>
                <a:off x="7868355" y="68805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42" name="墨迹 141"/>
              <p14:cNvContentPartPr/>
              <p14:nvPr/>
            </p14:nvContentPartPr>
            <p14:xfrm>
              <a:off x="7644518" y="654217"/>
              <a:ext cx="235126" cy="34402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16"/>
            </p:blipFill>
            <p:spPr>
              <a:xfrm>
                <a:off x="7644518" y="654217"/>
                <a:ext cx="23512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43" name="墨迹 142"/>
              <p14:cNvContentPartPr/>
              <p14:nvPr/>
            </p14:nvContentPartPr>
            <p14:xfrm>
              <a:off x="7898518" y="829051"/>
              <a:ext cx="96837" cy="1464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18"/>
            </p:blipFill>
            <p:spPr>
              <a:xfrm>
                <a:off x="7898518" y="829051"/>
                <a:ext cx="96837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4" name="墨迹 143"/>
              <p14:cNvContentPartPr/>
              <p14:nvPr/>
            </p14:nvContentPartPr>
            <p14:xfrm>
              <a:off x="7996061" y="787809"/>
              <a:ext cx="278694" cy="230175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20"/>
            </p:blipFill>
            <p:spPr>
              <a:xfrm>
                <a:off x="7996061" y="787809"/>
                <a:ext cx="278694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45" name="墨迹 144"/>
              <p14:cNvContentPartPr/>
              <p14:nvPr/>
            </p14:nvContentPartPr>
            <p14:xfrm>
              <a:off x="8573911" y="327108"/>
              <a:ext cx="152400" cy="19739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22"/>
            </p:blipFill>
            <p:spPr>
              <a:xfrm>
                <a:off x="8573911" y="327108"/>
                <a:ext cx="152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46" name="墨迹 145"/>
              <p14:cNvContentPartPr/>
              <p14:nvPr/>
            </p14:nvContentPartPr>
            <p14:xfrm>
              <a:off x="8568266" y="321468"/>
              <a:ext cx="169334" cy="17765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24"/>
            </p:blipFill>
            <p:spPr>
              <a:xfrm>
                <a:off x="8568266" y="321468"/>
                <a:ext cx="169334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47" name="墨迹 146"/>
              <p14:cNvContentPartPr/>
              <p14:nvPr/>
            </p14:nvContentPartPr>
            <p14:xfrm>
              <a:off x="8920338" y="284105"/>
              <a:ext cx="167217" cy="23264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26"/>
            </p:blipFill>
            <p:spPr>
              <a:xfrm>
                <a:off x="8920338" y="284105"/>
                <a:ext cx="167217" cy="232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48" name="墨迹 147"/>
              <p14:cNvContentPartPr/>
              <p14:nvPr/>
            </p14:nvContentPartPr>
            <p14:xfrm>
              <a:off x="9148233" y="143462"/>
              <a:ext cx="66851" cy="13094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28"/>
            </p:blipFill>
            <p:spPr>
              <a:xfrm>
                <a:off x="9148233" y="143462"/>
                <a:ext cx="66851" cy="130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49" name="墨迹 148"/>
              <p14:cNvContentPartPr/>
              <p14:nvPr/>
            </p14:nvContentPartPr>
            <p14:xfrm>
              <a:off x="9307688" y="242511"/>
              <a:ext cx="118534" cy="22894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30"/>
            </p:blipFill>
            <p:spPr>
              <a:xfrm>
                <a:off x="9307688" y="242511"/>
                <a:ext cx="118534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50" name="墨迹 149"/>
              <p14:cNvContentPartPr/>
              <p14:nvPr/>
            </p14:nvContentPartPr>
            <p14:xfrm>
              <a:off x="9462911" y="275645"/>
              <a:ext cx="42333" cy="19245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32"/>
            </p:blipFill>
            <p:spPr>
              <a:xfrm>
                <a:off x="9462911" y="275645"/>
                <a:ext cx="42333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51" name="墨迹 150"/>
              <p14:cNvContentPartPr/>
              <p14:nvPr/>
            </p14:nvContentPartPr>
            <p14:xfrm>
              <a:off x="9477022" y="328518"/>
              <a:ext cx="73378" cy="4370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34"/>
            </p:blipFill>
            <p:spPr>
              <a:xfrm>
                <a:off x="9477022" y="328518"/>
                <a:ext cx="7337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52" name="墨迹 151"/>
              <p14:cNvContentPartPr/>
              <p14:nvPr/>
            </p14:nvContentPartPr>
            <p14:xfrm>
              <a:off x="9550400" y="212550"/>
              <a:ext cx="33866" cy="39372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36"/>
            </p:blipFill>
            <p:spPr>
              <a:xfrm>
                <a:off x="9550400" y="212550"/>
                <a:ext cx="33866" cy="393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53" name="墨迹 152"/>
              <p14:cNvContentPartPr/>
              <p14:nvPr/>
            </p14:nvContentPartPr>
            <p14:xfrm>
              <a:off x="9606844" y="259430"/>
              <a:ext cx="124178" cy="2256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38"/>
            </p:blipFill>
            <p:spPr>
              <a:xfrm>
                <a:off x="9606844" y="259430"/>
                <a:ext cx="1241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54" name="墨迹 153"/>
              <p14:cNvContentPartPr/>
              <p14:nvPr/>
            </p14:nvContentPartPr>
            <p14:xfrm>
              <a:off x="9660466" y="219952"/>
              <a:ext cx="36689" cy="16919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40"/>
            </p:blipFill>
            <p:spPr>
              <a:xfrm>
                <a:off x="9660466" y="219952"/>
                <a:ext cx="366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55" name="墨迹 154"/>
              <p14:cNvContentPartPr/>
              <p14:nvPr/>
            </p14:nvContentPartPr>
            <p14:xfrm>
              <a:off x="9733844" y="180473"/>
              <a:ext cx="153106" cy="35812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42"/>
            </p:blipFill>
            <p:spPr>
              <a:xfrm>
                <a:off x="9733844" y="180473"/>
                <a:ext cx="15310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56" name="墨迹 155"/>
              <p14:cNvContentPartPr/>
              <p14:nvPr/>
            </p14:nvContentPartPr>
            <p14:xfrm>
              <a:off x="6876344" y="1438149"/>
              <a:ext cx="252588" cy="37434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44"/>
            </p:blipFill>
            <p:spPr>
              <a:xfrm>
                <a:off x="6876344" y="1438149"/>
                <a:ext cx="252588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57" name="墨迹 156"/>
              <p14:cNvContentPartPr/>
              <p14:nvPr/>
            </p14:nvContentPartPr>
            <p14:xfrm>
              <a:off x="7154333" y="1646822"/>
              <a:ext cx="149578" cy="279170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46"/>
            </p:blipFill>
            <p:spPr>
              <a:xfrm>
                <a:off x="7154333" y="1646822"/>
                <a:ext cx="1495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58" name="墨迹 157"/>
              <p14:cNvContentPartPr/>
              <p14:nvPr/>
            </p14:nvContentPartPr>
            <p14:xfrm>
              <a:off x="7365294" y="1558524"/>
              <a:ext cx="62794" cy="15950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48"/>
            </p:blipFill>
            <p:spPr>
              <a:xfrm>
                <a:off x="7365294" y="1558524"/>
                <a:ext cx="62794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9" name="墨迹 158"/>
              <p14:cNvContentPartPr/>
              <p14:nvPr/>
            </p14:nvContentPartPr>
            <p14:xfrm>
              <a:off x="7450666" y="1567865"/>
              <a:ext cx="81844" cy="2255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50"/>
            </p:blipFill>
            <p:spPr>
              <a:xfrm>
                <a:off x="7450666" y="1567865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60" name="墨迹 159"/>
              <p14:cNvContentPartPr/>
              <p14:nvPr/>
            </p14:nvContentPartPr>
            <p14:xfrm>
              <a:off x="7645223" y="1550945"/>
              <a:ext cx="177977" cy="3947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52"/>
            </p:blipFill>
            <p:spPr>
              <a:xfrm>
                <a:off x="7645223" y="1550945"/>
                <a:ext cx="1779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61" name="墨迹 160"/>
              <p14:cNvContentPartPr/>
              <p14:nvPr/>
            </p14:nvContentPartPr>
            <p14:xfrm>
              <a:off x="7669388" y="1675021"/>
              <a:ext cx="159456" cy="2255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54"/>
            </p:blipFill>
            <p:spPr>
              <a:xfrm>
                <a:off x="7669388" y="1675021"/>
                <a:ext cx="1594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62" name="墨迹 161"/>
              <p14:cNvContentPartPr/>
              <p14:nvPr/>
            </p14:nvContentPartPr>
            <p14:xfrm>
              <a:off x="7947377" y="1601703"/>
              <a:ext cx="891823" cy="62038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56"/>
            </p:blipFill>
            <p:spPr>
              <a:xfrm>
                <a:off x="7947377" y="1601703"/>
                <a:ext cx="8918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63" name="墨迹 162"/>
              <p14:cNvContentPartPr/>
              <p14:nvPr/>
            </p14:nvContentPartPr>
            <p14:xfrm>
              <a:off x="8299273" y="1228419"/>
              <a:ext cx="71438" cy="33662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58"/>
            </p:blipFill>
            <p:spPr>
              <a:xfrm>
                <a:off x="8299273" y="1228419"/>
                <a:ext cx="71438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64" name="墨迹 163"/>
              <p14:cNvContentPartPr/>
              <p14:nvPr/>
            </p14:nvContentPartPr>
            <p14:xfrm>
              <a:off x="8404577" y="1347207"/>
              <a:ext cx="99484" cy="16426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60"/>
            </p:blipFill>
            <p:spPr>
              <a:xfrm>
                <a:off x="8404577" y="1347207"/>
                <a:ext cx="99484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65" name="墨迹 164"/>
              <p14:cNvContentPartPr/>
              <p14:nvPr/>
            </p14:nvContentPartPr>
            <p14:xfrm>
              <a:off x="8545688" y="1247806"/>
              <a:ext cx="79022" cy="986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62"/>
            </p:blipFill>
            <p:spPr>
              <a:xfrm>
                <a:off x="8545688" y="1247806"/>
                <a:ext cx="79022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66" name="墨迹 165"/>
              <p14:cNvContentPartPr/>
              <p14:nvPr/>
            </p14:nvContentPartPr>
            <p14:xfrm>
              <a:off x="8617831" y="1167439"/>
              <a:ext cx="97191" cy="16566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64"/>
            </p:blipFill>
            <p:spPr>
              <a:xfrm>
                <a:off x="8617831" y="1167439"/>
                <a:ext cx="9719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67" name="墨迹 166"/>
              <p14:cNvContentPartPr/>
              <p14:nvPr/>
            </p14:nvContentPartPr>
            <p14:xfrm>
              <a:off x="8720666" y="1229476"/>
              <a:ext cx="79022" cy="124781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66"/>
            </p:blipFill>
            <p:spPr>
              <a:xfrm>
                <a:off x="8720666" y="1229476"/>
                <a:ext cx="79022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68" name="墨迹 167"/>
              <p14:cNvContentPartPr/>
              <p14:nvPr/>
            </p14:nvContentPartPr>
            <p14:xfrm>
              <a:off x="8799688" y="1274595"/>
              <a:ext cx="22578" cy="8177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68"/>
            </p:blipFill>
            <p:spPr>
              <a:xfrm>
                <a:off x="8799688" y="1274595"/>
                <a:ext cx="2257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69" name="墨迹 168"/>
              <p14:cNvContentPartPr/>
              <p14:nvPr/>
            </p14:nvContentPartPr>
            <p14:xfrm>
              <a:off x="8844844" y="1158450"/>
              <a:ext cx="73378" cy="178183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70"/>
            </p:blipFill>
            <p:spPr>
              <a:xfrm>
                <a:off x="8844844" y="1158450"/>
                <a:ext cx="73378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70" name="墨迹 169"/>
              <p14:cNvContentPartPr/>
              <p14:nvPr/>
            </p14:nvContentPartPr>
            <p14:xfrm>
              <a:off x="8987896" y="1094121"/>
              <a:ext cx="94015" cy="27917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72"/>
            </p:blipFill>
            <p:spPr>
              <a:xfrm>
                <a:off x="8987896" y="1094121"/>
                <a:ext cx="94015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71" name="墨迹 170"/>
              <p14:cNvContentPartPr/>
              <p14:nvPr/>
            </p14:nvContentPartPr>
            <p14:xfrm>
              <a:off x="8203671" y="1843510"/>
              <a:ext cx="200906" cy="229646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74"/>
            </p:blipFill>
            <p:spPr>
              <a:xfrm>
                <a:off x="8203671" y="1843510"/>
                <a:ext cx="200906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72" name="墨迹 171"/>
              <p14:cNvContentPartPr/>
              <p14:nvPr/>
            </p14:nvContentPartPr>
            <p14:xfrm>
              <a:off x="8459434" y="1731419"/>
              <a:ext cx="69321" cy="11843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76"/>
            </p:blipFill>
            <p:spPr>
              <a:xfrm>
                <a:off x="8459434" y="1731419"/>
                <a:ext cx="6932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73" name="墨迹 172"/>
              <p14:cNvContentPartPr/>
              <p14:nvPr/>
            </p14:nvContentPartPr>
            <p14:xfrm>
              <a:off x="8585200" y="1753978"/>
              <a:ext cx="101600" cy="22911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78"/>
            </p:blipFill>
            <p:spPr>
              <a:xfrm>
                <a:off x="8585200" y="1753978"/>
                <a:ext cx="1016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74" name="墨迹 173"/>
              <p14:cNvContentPartPr/>
              <p14:nvPr/>
            </p14:nvContentPartPr>
            <p14:xfrm>
              <a:off x="8711318" y="1785702"/>
              <a:ext cx="91193" cy="15861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80"/>
            </p:blipFill>
            <p:spPr>
              <a:xfrm>
                <a:off x="8711318" y="1785702"/>
                <a:ext cx="91193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75" name="墨迹 174"/>
              <p14:cNvContentPartPr/>
              <p14:nvPr/>
            </p14:nvContentPartPr>
            <p14:xfrm>
              <a:off x="8799688" y="1733358"/>
              <a:ext cx="39512" cy="38156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82"/>
            </p:blipFill>
            <p:spPr>
              <a:xfrm>
                <a:off x="8799688" y="1733358"/>
                <a:ext cx="39512" cy="381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76" name="墨迹 175"/>
              <p14:cNvContentPartPr/>
              <p14:nvPr/>
            </p14:nvContentPartPr>
            <p14:xfrm>
              <a:off x="8850488" y="1782177"/>
              <a:ext cx="93134" cy="2255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84"/>
            </p:blipFill>
            <p:spPr>
              <a:xfrm>
                <a:off x="8850488" y="1782177"/>
                <a:ext cx="931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77" name="墨迹 176"/>
              <p14:cNvContentPartPr/>
              <p14:nvPr/>
            </p14:nvContentPartPr>
            <p14:xfrm>
              <a:off x="8904111" y="1734239"/>
              <a:ext cx="25400" cy="12407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86"/>
            </p:blipFill>
            <p:spPr>
              <a:xfrm>
                <a:off x="8904111" y="1734239"/>
                <a:ext cx="254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78" name="墨迹 177"/>
              <p14:cNvContentPartPr/>
              <p14:nvPr/>
            </p14:nvContentPartPr>
            <p14:xfrm>
              <a:off x="8799688" y="1593244"/>
              <a:ext cx="406400" cy="5921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88"/>
            </p:blipFill>
            <p:spPr>
              <a:xfrm>
                <a:off x="8799688" y="1593244"/>
                <a:ext cx="4064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79" name="墨迹 178"/>
              <p14:cNvContentPartPr/>
              <p14:nvPr/>
            </p14:nvContentPartPr>
            <p14:xfrm>
              <a:off x="9042400" y="1720139"/>
              <a:ext cx="206903" cy="366587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90"/>
            </p:blipFill>
            <p:spPr>
              <a:xfrm>
                <a:off x="9042400" y="1720139"/>
                <a:ext cx="20690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80" name="墨迹 179"/>
              <p14:cNvContentPartPr/>
              <p14:nvPr/>
            </p14:nvContentPartPr>
            <p14:xfrm>
              <a:off x="530577" y="4055018"/>
              <a:ext cx="28223" cy="287277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292"/>
            </p:blipFill>
            <p:spPr>
              <a:xfrm>
                <a:off x="530577" y="4055018"/>
                <a:ext cx="28223" cy="287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81" name="墨迹 180"/>
              <p14:cNvContentPartPr/>
              <p14:nvPr/>
            </p14:nvContentPartPr>
            <p14:xfrm>
              <a:off x="587022" y="3947861"/>
              <a:ext cx="245533" cy="462464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294"/>
            </p:blipFill>
            <p:spPr>
              <a:xfrm>
                <a:off x="587022" y="3947861"/>
                <a:ext cx="24553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82" name="墨迹 181"/>
              <p14:cNvContentPartPr/>
              <p14:nvPr/>
            </p14:nvContentPartPr>
            <p14:xfrm>
              <a:off x="652991" y="4117055"/>
              <a:ext cx="52564" cy="19298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296"/>
            </p:blipFill>
            <p:spPr>
              <a:xfrm>
                <a:off x="652991" y="4117055"/>
                <a:ext cx="52564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83" name="墨迹 182"/>
              <p14:cNvContentPartPr/>
              <p14:nvPr/>
            </p14:nvContentPartPr>
            <p14:xfrm>
              <a:off x="858308" y="3998620"/>
              <a:ext cx="150107" cy="216074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298"/>
            </p:blipFill>
            <p:spPr>
              <a:xfrm>
                <a:off x="858308" y="3998620"/>
                <a:ext cx="150107" cy="21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84" name="墨迹 183"/>
              <p14:cNvContentPartPr/>
              <p14:nvPr/>
            </p14:nvContentPartPr>
            <p14:xfrm>
              <a:off x="925688" y="4128335"/>
              <a:ext cx="90312" cy="24321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00"/>
            </p:blipFill>
            <p:spPr>
              <a:xfrm>
                <a:off x="925688" y="4128335"/>
                <a:ext cx="90312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85" name="墨迹 184"/>
              <p14:cNvContentPartPr/>
              <p14:nvPr/>
            </p14:nvContentPartPr>
            <p14:xfrm>
              <a:off x="939270" y="3976060"/>
              <a:ext cx="336374" cy="391262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02"/>
            </p:blipFill>
            <p:spPr>
              <a:xfrm>
                <a:off x="939270" y="3976060"/>
                <a:ext cx="336374" cy="391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86" name="墨迹 185"/>
              <p14:cNvContentPartPr/>
              <p14:nvPr/>
            </p14:nvContentPartPr>
            <p14:xfrm>
              <a:off x="1566333" y="4094496"/>
              <a:ext cx="355600" cy="5639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04"/>
            </p:blipFill>
            <p:spPr>
              <a:xfrm>
                <a:off x="1566333" y="4094496"/>
                <a:ext cx="3556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87" name="墨迹 186"/>
              <p14:cNvContentPartPr/>
              <p14:nvPr/>
            </p14:nvContentPartPr>
            <p14:xfrm>
              <a:off x="1969911" y="3777962"/>
              <a:ext cx="245533" cy="70568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06"/>
            </p:blipFill>
            <p:spPr>
              <a:xfrm>
                <a:off x="1969911" y="3777962"/>
                <a:ext cx="245533" cy="705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88" name="墨迹 187"/>
              <p14:cNvContentPartPr/>
              <p14:nvPr/>
            </p14:nvContentPartPr>
            <p14:xfrm>
              <a:off x="2246488" y="3830835"/>
              <a:ext cx="338667" cy="382097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08"/>
            </p:blipFill>
            <p:spPr>
              <a:xfrm>
                <a:off x="2246488" y="3830835"/>
                <a:ext cx="338667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89" name="墨迹 188"/>
              <p14:cNvContentPartPr/>
              <p14:nvPr/>
            </p14:nvContentPartPr>
            <p14:xfrm>
              <a:off x="2630311" y="3761748"/>
              <a:ext cx="124177" cy="167079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10"/>
            </p:blipFill>
            <p:spPr>
              <a:xfrm>
                <a:off x="2630311" y="3761748"/>
                <a:ext cx="12417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90" name="墨迹 189"/>
              <p14:cNvContentPartPr/>
              <p14:nvPr/>
            </p14:nvContentPartPr>
            <p14:xfrm>
              <a:off x="2756429" y="3781487"/>
              <a:ext cx="125059" cy="47939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12"/>
            </p:blipFill>
            <p:spPr>
              <a:xfrm>
                <a:off x="2756429" y="3781487"/>
                <a:ext cx="12505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91" name="墨迹 190"/>
              <p14:cNvContentPartPr/>
              <p14:nvPr/>
            </p14:nvContentPartPr>
            <p14:xfrm>
              <a:off x="2822222" y="3668162"/>
              <a:ext cx="16933" cy="22330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14"/>
            </p:blipFill>
            <p:spPr>
              <a:xfrm>
                <a:off x="2822222" y="3668162"/>
                <a:ext cx="16933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92" name="墨迹 191"/>
              <p14:cNvContentPartPr/>
              <p14:nvPr/>
            </p14:nvContentPartPr>
            <p14:xfrm>
              <a:off x="2960334" y="3981700"/>
              <a:ext cx="177977" cy="4229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16"/>
            </p:blipFill>
            <p:spPr>
              <a:xfrm>
                <a:off x="2960334" y="3981700"/>
                <a:ext cx="17797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93" name="墨迹 192"/>
              <p14:cNvContentPartPr/>
              <p14:nvPr/>
            </p14:nvContentPartPr>
            <p14:xfrm>
              <a:off x="2956630" y="4124105"/>
              <a:ext cx="255058" cy="26789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18"/>
            </p:blipFill>
            <p:spPr>
              <a:xfrm>
                <a:off x="2956630" y="4124105"/>
                <a:ext cx="25505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94" name="墨迹 193"/>
              <p14:cNvContentPartPr/>
              <p14:nvPr/>
            </p14:nvContentPartPr>
            <p14:xfrm>
              <a:off x="3371850" y="3925302"/>
              <a:ext cx="184150" cy="218014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20"/>
            </p:blipFill>
            <p:spPr>
              <a:xfrm>
                <a:off x="3371850" y="3925302"/>
                <a:ext cx="184150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95" name="墨迹 194"/>
              <p14:cNvContentPartPr/>
              <p14:nvPr/>
            </p14:nvContentPartPr>
            <p14:xfrm>
              <a:off x="3598333" y="3870843"/>
              <a:ext cx="104422" cy="33644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22"/>
            </p:blipFill>
            <p:spPr>
              <a:xfrm>
                <a:off x="3598333" y="3870843"/>
                <a:ext cx="104422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96" name="墨迹 195"/>
              <p14:cNvContentPartPr/>
              <p14:nvPr/>
            </p14:nvContentPartPr>
            <p14:xfrm>
              <a:off x="3773311" y="3881594"/>
              <a:ext cx="29633" cy="181883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24"/>
            </p:blipFill>
            <p:spPr>
              <a:xfrm>
                <a:off x="3773311" y="3881594"/>
                <a:ext cx="29633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97" name="墨迹 196"/>
              <p14:cNvContentPartPr/>
              <p14:nvPr/>
            </p14:nvContentPartPr>
            <p14:xfrm>
              <a:off x="3764844" y="3987340"/>
              <a:ext cx="110067" cy="4511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26"/>
            </p:blipFill>
            <p:spPr>
              <a:xfrm>
                <a:off x="3764844" y="3987340"/>
                <a:ext cx="1100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98" name="墨迹 197"/>
              <p14:cNvContentPartPr/>
              <p14:nvPr/>
            </p14:nvContentPartPr>
            <p14:xfrm>
              <a:off x="3874911" y="3790299"/>
              <a:ext cx="31044" cy="642585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28"/>
            </p:blipFill>
            <p:spPr>
              <a:xfrm>
                <a:off x="3874911" y="3790299"/>
                <a:ext cx="31044" cy="642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99" name="墨迹 198"/>
              <p14:cNvContentPartPr/>
              <p14:nvPr/>
            </p14:nvContentPartPr>
            <p14:xfrm>
              <a:off x="4108450" y="4026819"/>
              <a:ext cx="282927" cy="1691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30"/>
            </p:blipFill>
            <p:spPr>
              <a:xfrm>
                <a:off x="4108450" y="4026819"/>
                <a:ext cx="28292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200" name="墨迹 199"/>
              <p14:cNvContentPartPr/>
              <p14:nvPr/>
            </p14:nvContentPartPr>
            <p14:xfrm>
              <a:off x="4443588" y="3746767"/>
              <a:ext cx="159456" cy="684002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32"/>
            </p:blipFill>
            <p:spPr>
              <a:xfrm>
                <a:off x="4443588" y="3746767"/>
                <a:ext cx="159456" cy="684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201" name="墨迹 200"/>
              <p14:cNvContentPartPr/>
              <p14:nvPr/>
            </p14:nvContentPartPr>
            <p14:xfrm>
              <a:off x="4803422" y="3961961"/>
              <a:ext cx="643466" cy="5921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34"/>
            </p:blipFill>
            <p:spPr>
              <a:xfrm>
                <a:off x="4803422" y="3961961"/>
                <a:ext cx="64346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202" name="墨迹 201"/>
              <p14:cNvContentPartPr/>
              <p14:nvPr/>
            </p14:nvContentPartPr>
            <p14:xfrm>
              <a:off x="5008033" y="3634676"/>
              <a:ext cx="15522" cy="352664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36"/>
            </p:blipFill>
            <p:spPr>
              <a:xfrm>
                <a:off x="5008033" y="3634676"/>
                <a:ext cx="15522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203" name="墨迹 202"/>
              <p14:cNvContentPartPr/>
              <p14:nvPr/>
            </p14:nvContentPartPr>
            <p14:xfrm>
              <a:off x="5065006" y="3682791"/>
              <a:ext cx="133527" cy="208672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38"/>
            </p:blipFill>
            <p:spPr>
              <a:xfrm>
                <a:off x="5065006" y="3682791"/>
                <a:ext cx="13352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204" name="墨迹 203"/>
              <p14:cNvContentPartPr/>
              <p14:nvPr/>
            </p14:nvContentPartPr>
            <p14:xfrm>
              <a:off x="5191477" y="3759985"/>
              <a:ext cx="103012" cy="278113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40"/>
            </p:blipFill>
            <p:spPr>
              <a:xfrm>
                <a:off x="5191477" y="3759985"/>
                <a:ext cx="103012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205" name="墨迹 204"/>
              <p14:cNvContentPartPr/>
              <p14:nvPr/>
            </p14:nvContentPartPr>
            <p14:xfrm>
              <a:off x="5274733" y="3752759"/>
              <a:ext cx="107950" cy="175363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42"/>
            </p:blipFill>
            <p:spPr>
              <a:xfrm>
                <a:off x="5274733" y="3752759"/>
                <a:ext cx="107950" cy="175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206" name="墨迹 205"/>
              <p14:cNvContentPartPr/>
              <p14:nvPr/>
            </p14:nvContentPartPr>
            <p14:xfrm>
              <a:off x="4938888" y="4121990"/>
              <a:ext cx="39512" cy="361653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344"/>
            </p:blipFill>
            <p:spPr>
              <a:xfrm>
                <a:off x="4938888" y="4121990"/>
                <a:ext cx="39512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207" name="墨迹 206"/>
              <p14:cNvContentPartPr/>
              <p14:nvPr/>
            </p14:nvContentPartPr>
            <p14:xfrm>
              <a:off x="4960761" y="4207292"/>
              <a:ext cx="133350" cy="146635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346"/>
            </p:blipFill>
            <p:spPr>
              <a:xfrm>
                <a:off x="4960761" y="4207292"/>
                <a:ext cx="13335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208" name="墨迹 207"/>
              <p14:cNvContentPartPr/>
              <p14:nvPr/>
            </p14:nvContentPartPr>
            <p14:xfrm>
              <a:off x="5080000" y="4269330"/>
              <a:ext cx="95955" cy="96582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348"/>
            </p:blipFill>
            <p:spPr>
              <a:xfrm>
                <a:off x="5080000" y="4269330"/>
                <a:ext cx="95955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209" name="墨迹 208"/>
              <p14:cNvContentPartPr/>
              <p14:nvPr/>
            </p14:nvContentPartPr>
            <p14:xfrm>
              <a:off x="5243688" y="4279024"/>
              <a:ext cx="5644" cy="10028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350"/>
            </p:blipFill>
            <p:spPr>
              <a:xfrm>
                <a:off x="5243688" y="4279024"/>
                <a:ext cx="5644" cy="10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210" name="墨迹 209"/>
              <p14:cNvContentPartPr/>
              <p14:nvPr/>
            </p14:nvContentPartPr>
            <p14:xfrm>
              <a:off x="5362222" y="4076343"/>
              <a:ext cx="20637" cy="328342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352"/>
            </p:blipFill>
            <p:spPr>
              <a:xfrm>
                <a:off x="5362222" y="4076343"/>
                <a:ext cx="20637" cy="328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211" name="墨迹 210"/>
              <p14:cNvContentPartPr/>
              <p14:nvPr/>
            </p14:nvContentPartPr>
            <p14:xfrm>
              <a:off x="5384800" y="4172749"/>
              <a:ext cx="107244" cy="124780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354"/>
            </p:blipFill>
            <p:spPr>
              <a:xfrm>
                <a:off x="5384800" y="4172749"/>
                <a:ext cx="107244" cy="124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212" name="墨迹 211"/>
              <p14:cNvContentPartPr/>
              <p14:nvPr/>
            </p14:nvContentPartPr>
            <p14:xfrm>
              <a:off x="5486400" y="4229851"/>
              <a:ext cx="79022" cy="104337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356"/>
            </p:blipFill>
            <p:spPr>
              <a:xfrm>
                <a:off x="5486400" y="4229851"/>
                <a:ext cx="7902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213" name="墨迹 212"/>
              <p14:cNvContentPartPr/>
              <p14:nvPr/>
            </p14:nvContentPartPr>
            <p14:xfrm>
              <a:off x="5627511" y="4259460"/>
              <a:ext cx="152400" cy="10169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358"/>
            </p:blipFill>
            <p:spPr>
              <a:xfrm>
                <a:off x="5627511" y="4259460"/>
                <a:ext cx="152400" cy="101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214" name="墨迹 213"/>
              <p14:cNvContentPartPr/>
              <p14:nvPr/>
            </p14:nvContentPartPr>
            <p14:xfrm>
              <a:off x="5350933" y="3939402"/>
              <a:ext cx="513644" cy="3101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60"/>
            </p:blipFill>
            <p:spPr>
              <a:xfrm>
                <a:off x="5350933" y="3939402"/>
                <a:ext cx="5136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215" name="墨迹 214"/>
              <p14:cNvContentPartPr/>
              <p14:nvPr/>
            </p14:nvContentPartPr>
            <p14:xfrm>
              <a:off x="2791177" y="5352172"/>
              <a:ext cx="104996" cy="59958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362"/>
            </p:blipFill>
            <p:spPr>
              <a:xfrm>
                <a:off x="2791177" y="535217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216" name="墨迹 215"/>
              <p14:cNvContentPartPr/>
              <p14:nvPr/>
            </p14:nvContentPartPr>
            <p14:xfrm>
              <a:off x="1083733" y="5019424"/>
              <a:ext cx="11289" cy="278465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364"/>
            </p:blipFill>
            <p:spPr>
              <a:xfrm>
                <a:off x="1083733" y="5019424"/>
                <a:ext cx="11289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217" name="墨迹 216"/>
              <p14:cNvContentPartPr/>
              <p14:nvPr/>
            </p14:nvContentPartPr>
            <p14:xfrm>
              <a:off x="1075266" y="4963026"/>
              <a:ext cx="149578" cy="375046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366"/>
            </p:blipFill>
            <p:spPr>
              <a:xfrm>
                <a:off x="1075266" y="4963026"/>
                <a:ext cx="14957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218" name="墨迹 217"/>
              <p14:cNvContentPartPr/>
              <p14:nvPr/>
            </p14:nvContentPartPr>
            <p14:xfrm>
              <a:off x="1337027" y="4955624"/>
              <a:ext cx="195439" cy="270534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368"/>
            </p:blipFill>
            <p:spPr>
              <a:xfrm>
                <a:off x="1337027" y="4955624"/>
                <a:ext cx="195439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219" name="墨迹 218"/>
              <p14:cNvContentPartPr/>
              <p14:nvPr/>
            </p14:nvContentPartPr>
            <p14:xfrm>
              <a:off x="1294518" y="5154779"/>
              <a:ext cx="215370" cy="150160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370"/>
            </p:blipFill>
            <p:spPr>
              <a:xfrm>
                <a:off x="1294518" y="5154779"/>
                <a:ext cx="21537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220" name="墨迹 219"/>
              <p14:cNvContentPartPr/>
              <p14:nvPr/>
            </p14:nvContentPartPr>
            <p14:xfrm>
              <a:off x="1603022" y="4942758"/>
              <a:ext cx="56444" cy="31635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372"/>
            </p:blipFill>
            <p:spPr>
              <a:xfrm>
                <a:off x="1603022" y="4942758"/>
                <a:ext cx="56444" cy="316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221" name="墨迹 220"/>
              <p14:cNvContentPartPr/>
              <p14:nvPr/>
            </p14:nvContentPartPr>
            <p14:xfrm>
              <a:off x="1665111" y="4850230"/>
              <a:ext cx="197555" cy="42298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374"/>
            </p:blipFill>
            <p:spPr>
              <a:xfrm>
                <a:off x="1665111" y="4850230"/>
                <a:ext cx="1975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222" name="墨迹 221"/>
              <p14:cNvContentPartPr/>
              <p14:nvPr/>
            </p14:nvContentPartPr>
            <p14:xfrm>
              <a:off x="1738488" y="5222457"/>
              <a:ext cx="146756" cy="14663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376"/>
            </p:blipFill>
            <p:spPr>
              <a:xfrm>
                <a:off x="1738488" y="5222457"/>
                <a:ext cx="146756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223" name="墨迹 222"/>
              <p14:cNvContentPartPr/>
              <p14:nvPr/>
            </p14:nvContentPartPr>
            <p14:xfrm>
              <a:off x="2159705" y="5064542"/>
              <a:ext cx="35983" cy="5639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378"/>
            </p:blipFill>
            <p:spPr>
              <a:xfrm>
                <a:off x="2159705" y="5064542"/>
                <a:ext cx="3598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224" name="墨迹 223"/>
              <p14:cNvContentPartPr/>
              <p14:nvPr/>
            </p14:nvContentPartPr>
            <p14:xfrm>
              <a:off x="2118606" y="5182978"/>
              <a:ext cx="65794" cy="5921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380"/>
            </p:blipFill>
            <p:spPr>
              <a:xfrm>
                <a:off x="2118606" y="5182978"/>
                <a:ext cx="6579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225" name="墨迹 224"/>
              <p14:cNvContentPartPr/>
              <p14:nvPr/>
            </p14:nvContentPartPr>
            <p14:xfrm>
              <a:off x="2784651" y="4903808"/>
              <a:ext cx="718608" cy="602754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382"/>
            </p:blipFill>
            <p:spPr>
              <a:xfrm>
                <a:off x="2784651" y="4903808"/>
                <a:ext cx="718608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226" name="墨迹 225"/>
              <p14:cNvContentPartPr/>
              <p14:nvPr/>
            </p14:nvContentPartPr>
            <p14:xfrm>
              <a:off x="3193697" y="5149139"/>
              <a:ext cx="520347" cy="28199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384"/>
            </p:blipFill>
            <p:spPr>
              <a:xfrm>
                <a:off x="3193697" y="5149139"/>
                <a:ext cx="52034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227" name="墨迹 226"/>
              <p14:cNvContentPartPr/>
              <p14:nvPr/>
            </p14:nvContentPartPr>
            <p14:xfrm>
              <a:off x="3774722" y="4978183"/>
              <a:ext cx="215900" cy="489958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386"/>
            </p:blipFill>
            <p:spPr>
              <a:xfrm>
                <a:off x="3774722" y="4978183"/>
                <a:ext cx="215900" cy="48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28" name="墨迹 227"/>
              <p14:cNvContentPartPr/>
              <p14:nvPr/>
            </p14:nvContentPartPr>
            <p14:xfrm>
              <a:off x="4035777" y="4968666"/>
              <a:ext cx="149578" cy="28198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388"/>
            </p:blipFill>
            <p:spPr>
              <a:xfrm>
                <a:off x="4035777" y="4968666"/>
                <a:ext cx="14957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29" name="墨迹 228"/>
              <p14:cNvContentPartPr/>
              <p14:nvPr/>
            </p14:nvContentPartPr>
            <p14:xfrm>
              <a:off x="4106333" y="4885479"/>
              <a:ext cx="19755" cy="260840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390"/>
            </p:blipFill>
            <p:spPr>
              <a:xfrm>
                <a:off x="4106333" y="4885479"/>
                <a:ext cx="19755" cy="260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30" name="墨迹 229"/>
              <p14:cNvContentPartPr/>
              <p14:nvPr/>
            </p14:nvContentPartPr>
            <p14:xfrm>
              <a:off x="3322461" y="5489642"/>
              <a:ext cx="521405" cy="192458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392"/>
            </p:blipFill>
            <p:spPr>
              <a:xfrm>
                <a:off x="3322461" y="5489642"/>
                <a:ext cx="521405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31" name="墨迹 230"/>
              <p14:cNvContentPartPr/>
              <p14:nvPr/>
            </p14:nvContentPartPr>
            <p14:xfrm>
              <a:off x="3781777" y="5542163"/>
              <a:ext cx="282223" cy="357070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394"/>
            </p:blipFill>
            <p:spPr>
              <a:xfrm>
                <a:off x="3781777" y="5542163"/>
                <a:ext cx="282223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32" name="墨迹 231"/>
              <p14:cNvContentPartPr/>
              <p14:nvPr/>
            </p14:nvContentPartPr>
            <p14:xfrm>
              <a:off x="4075994" y="5515727"/>
              <a:ext cx="140406" cy="169194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396"/>
            </p:blipFill>
            <p:spPr>
              <a:xfrm>
                <a:off x="4075994" y="5515727"/>
                <a:ext cx="14040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33" name="墨迹 232"/>
              <p14:cNvContentPartPr/>
              <p14:nvPr/>
            </p14:nvContentPartPr>
            <p14:xfrm>
              <a:off x="4205111" y="5566485"/>
              <a:ext cx="127000" cy="2255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398"/>
            </p:blipFill>
            <p:spPr>
              <a:xfrm>
                <a:off x="4205111" y="5566485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34" name="墨迹 233"/>
              <p14:cNvContentPartPr/>
              <p14:nvPr/>
            </p14:nvContentPartPr>
            <p14:xfrm>
              <a:off x="4261555" y="5468493"/>
              <a:ext cx="16933" cy="23616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00"/>
            </p:blipFill>
            <p:spPr>
              <a:xfrm>
                <a:off x="4261555" y="5468493"/>
                <a:ext cx="16933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35" name="墨迹 234"/>
              <p14:cNvContentPartPr/>
              <p14:nvPr/>
            </p14:nvContentPartPr>
            <p14:xfrm>
              <a:off x="4672365" y="5369091"/>
              <a:ext cx="117475" cy="143992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02"/>
            </p:blipFill>
            <p:spPr>
              <a:xfrm>
                <a:off x="4672365" y="5369091"/>
                <a:ext cx="117475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36" name="墨迹 235"/>
              <p14:cNvContentPartPr/>
              <p14:nvPr/>
            </p14:nvContentPartPr>
            <p14:xfrm>
              <a:off x="4814711" y="5436769"/>
              <a:ext cx="47977" cy="5921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04"/>
            </p:blipFill>
            <p:spPr>
              <a:xfrm>
                <a:off x="4814711" y="5436769"/>
                <a:ext cx="479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37" name="墨迹 236"/>
              <p14:cNvContentPartPr/>
              <p14:nvPr/>
            </p14:nvContentPartPr>
            <p14:xfrm>
              <a:off x="4944533" y="5254709"/>
              <a:ext cx="5644" cy="393553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06"/>
            </p:blipFill>
            <p:spPr>
              <a:xfrm>
                <a:off x="4944533" y="5254709"/>
                <a:ext cx="5644" cy="393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38" name="墨迹 237"/>
              <p14:cNvContentPartPr/>
              <p14:nvPr/>
            </p14:nvContentPartPr>
            <p14:xfrm>
              <a:off x="5027612" y="5395880"/>
              <a:ext cx="266876" cy="83892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08"/>
            </p:blipFill>
            <p:spPr>
              <a:xfrm>
                <a:off x="5027612" y="5395880"/>
                <a:ext cx="266876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39" name="墨迹 238"/>
              <p14:cNvContentPartPr/>
              <p14:nvPr/>
            </p14:nvContentPartPr>
            <p14:xfrm>
              <a:off x="5350933" y="5354992"/>
              <a:ext cx="5644" cy="126896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10"/>
            </p:blipFill>
            <p:spPr>
              <a:xfrm>
                <a:off x="5350933" y="5354992"/>
                <a:ext cx="564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40" name="墨迹 239"/>
              <p14:cNvContentPartPr/>
              <p14:nvPr/>
            </p14:nvContentPartPr>
            <p14:xfrm>
              <a:off x="5458177" y="5305291"/>
              <a:ext cx="101600" cy="21043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12"/>
            </p:blipFill>
            <p:spPr>
              <a:xfrm>
                <a:off x="5458177" y="5305291"/>
                <a:ext cx="101600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41" name="墨迹 240"/>
              <p14:cNvContentPartPr/>
              <p14:nvPr/>
            </p14:nvContentPartPr>
            <p14:xfrm>
              <a:off x="5537200" y="5230916"/>
              <a:ext cx="149577" cy="3101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14"/>
            </p:blipFill>
            <p:spPr>
              <a:xfrm>
                <a:off x="5537200" y="5230916"/>
                <a:ext cx="14957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42" name="墨迹 241"/>
              <p14:cNvContentPartPr/>
              <p14:nvPr/>
            </p14:nvContentPartPr>
            <p14:xfrm>
              <a:off x="5709355" y="5111952"/>
              <a:ext cx="8467" cy="223301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16"/>
            </p:blipFill>
            <p:spPr>
              <a:xfrm>
                <a:off x="5709355" y="5111952"/>
                <a:ext cx="8467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43" name="墨迹 242"/>
              <p14:cNvContentPartPr/>
              <p14:nvPr/>
            </p14:nvContentPartPr>
            <p14:xfrm>
              <a:off x="3166533" y="4516071"/>
              <a:ext cx="14111" cy="472334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18"/>
            </p:blipFill>
            <p:spPr>
              <a:xfrm>
                <a:off x="3166533" y="4516071"/>
                <a:ext cx="14111" cy="472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44" name="墨迹 243"/>
              <p14:cNvContentPartPr/>
              <p14:nvPr/>
            </p14:nvContentPartPr>
            <p14:xfrm>
              <a:off x="3089627" y="4835601"/>
              <a:ext cx="226484" cy="22541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20"/>
            </p:blipFill>
            <p:spPr>
              <a:xfrm>
                <a:off x="3089627" y="4835601"/>
                <a:ext cx="226484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45" name="墨迹 244"/>
              <p14:cNvContentPartPr/>
              <p14:nvPr/>
            </p14:nvContentPartPr>
            <p14:xfrm>
              <a:off x="3431822" y="4459321"/>
              <a:ext cx="11289" cy="20479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22"/>
            </p:blipFill>
            <p:spPr>
              <a:xfrm>
                <a:off x="3431822" y="4459321"/>
                <a:ext cx="11289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46" name="墨迹 245"/>
              <p14:cNvContentPartPr/>
              <p14:nvPr/>
            </p14:nvContentPartPr>
            <p14:xfrm>
              <a:off x="3420533" y="4464608"/>
              <a:ext cx="340078" cy="312304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24"/>
            </p:blipFill>
            <p:spPr>
              <a:xfrm>
                <a:off x="3420533" y="4464608"/>
                <a:ext cx="340078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47" name="墨迹 246"/>
              <p14:cNvContentPartPr/>
              <p14:nvPr/>
            </p14:nvContentPartPr>
            <p14:xfrm>
              <a:off x="7089422" y="4102780"/>
              <a:ext cx="107244" cy="352664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26"/>
            </p:blipFill>
            <p:spPr>
              <a:xfrm>
                <a:off x="7089422" y="4102780"/>
                <a:ext cx="107244" cy="352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48" name="墨迹 247"/>
              <p14:cNvContentPartPr/>
              <p14:nvPr/>
            </p14:nvContentPartPr>
            <p14:xfrm>
              <a:off x="7222066" y="4128335"/>
              <a:ext cx="155222" cy="281990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28"/>
            </p:blipFill>
            <p:spPr>
              <a:xfrm>
                <a:off x="7222066" y="4128335"/>
                <a:ext cx="1552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49" name="墨迹 248"/>
              <p14:cNvContentPartPr/>
              <p14:nvPr/>
            </p14:nvContentPartPr>
            <p14:xfrm>
              <a:off x="7414683" y="4012719"/>
              <a:ext cx="92428" cy="160735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30"/>
            </p:blipFill>
            <p:spPr>
              <a:xfrm>
                <a:off x="7414683" y="4012719"/>
                <a:ext cx="92428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50" name="墨迹 249"/>
              <p14:cNvContentPartPr/>
              <p14:nvPr/>
            </p14:nvContentPartPr>
            <p14:xfrm>
              <a:off x="7525455" y="4077577"/>
              <a:ext cx="77612" cy="16919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32"/>
            </p:blipFill>
            <p:spPr>
              <a:xfrm>
                <a:off x="7525455" y="4077577"/>
                <a:ext cx="776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51" name="墨迹 250"/>
              <p14:cNvContentPartPr/>
              <p14:nvPr/>
            </p14:nvContentPartPr>
            <p14:xfrm>
              <a:off x="7509933" y="3964781"/>
              <a:ext cx="149578" cy="439904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34"/>
            </p:blipFill>
            <p:spPr>
              <a:xfrm>
                <a:off x="7509933" y="3964781"/>
                <a:ext cx="149578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52" name="墨迹 251"/>
              <p14:cNvContentPartPr/>
              <p14:nvPr/>
            </p14:nvContentPartPr>
            <p14:xfrm>
              <a:off x="7749822" y="4269330"/>
              <a:ext cx="22578" cy="197393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36"/>
            </p:blipFill>
            <p:spPr>
              <a:xfrm>
                <a:off x="7749822" y="4269330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53" name="墨迹 252"/>
              <p14:cNvContentPartPr/>
              <p14:nvPr/>
            </p14:nvContentPartPr>
            <p14:xfrm>
              <a:off x="7887405" y="4111416"/>
              <a:ext cx="144639" cy="3947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38"/>
            </p:blipFill>
            <p:spPr>
              <a:xfrm>
                <a:off x="7887405" y="4111416"/>
                <a:ext cx="1446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54" name="墨迹 253"/>
              <p14:cNvContentPartPr/>
              <p14:nvPr/>
            </p14:nvContentPartPr>
            <p14:xfrm>
              <a:off x="7880526" y="4224212"/>
              <a:ext cx="202318" cy="19739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40"/>
            </p:blipFill>
            <p:spPr>
              <a:xfrm>
                <a:off x="7880526" y="4224212"/>
                <a:ext cx="20231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55" name="墨迹 254"/>
              <p14:cNvContentPartPr/>
              <p14:nvPr/>
            </p14:nvContentPartPr>
            <p14:xfrm>
              <a:off x="8164159" y="4193193"/>
              <a:ext cx="1081441" cy="19739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42"/>
            </p:blipFill>
            <p:spPr>
              <a:xfrm>
                <a:off x="8164159" y="4193193"/>
                <a:ext cx="108144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56" name="墨迹 255"/>
              <p14:cNvContentPartPr/>
              <p14:nvPr/>
            </p14:nvContentPartPr>
            <p14:xfrm>
              <a:off x="8421511" y="3705702"/>
              <a:ext cx="33866" cy="473391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44"/>
            </p:blipFill>
            <p:spPr>
              <a:xfrm>
                <a:off x="8421511" y="3705702"/>
                <a:ext cx="33866" cy="473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57" name="墨迹 256"/>
              <p14:cNvContentPartPr/>
              <p14:nvPr/>
            </p14:nvContentPartPr>
            <p14:xfrm>
              <a:off x="8474427" y="3823786"/>
              <a:ext cx="138995" cy="228412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446"/>
            </p:blipFill>
            <p:spPr>
              <a:xfrm>
                <a:off x="8474427" y="3823786"/>
                <a:ext cx="13899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58" name="墨迹 257"/>
              <p14:cNvContentPartPr/>
              <p14:nvPr/>
            </p14:nvContentPartPr>
            <p14:xfrm>
              <a:off x="8622594" y="3919662"/>
              <a:ext cx="131938" cy="307369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448"/>
            </p:blipFill>
            <p:spPr>
              <a:xfrm>
                <a:off x="8622594" y="3919662"/>
                <a:ext cx="13193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59" name="墨迹 258"/>
              <p14:cNvContentPartPr/>
              <p14:nvPr/>
            </p14:nvContentPartPr>
            <p14:xfrm>
              <a:off x="8720666" y="3936582"/>
              <a:ext cx="82726" cy="163554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450"/>
            </p:blipFill>
            <p:spPr>
              <a:xfrm>
                <a:off x="8720666" y="3936582"/>
                <a:ext cx="8272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60" name="墨迹 259"/>
              <p14:cNvContentPartPr/>
              <p14:nvPr/>
            </p14:nvContentPartPr>
            <p14:xfrm>
              <a:off x="8875888" y="3959141"/>
              <a:ext cx="70556" cy="172014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452"/>
            </p:blipFill>
            <p:spPr>
              <a:xfrm>
                <a:off x="8875888" y="3959141"/>
                <a:ext cx="705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61" name="墨迹 260"/>
              <p14:cNvContentPartPr/>
              <p14:nvPr/>
            </p14:nvContentPartPr>
            <p14:xfrm>
              <a:off x="8906933" y="3971831"/>
              <a:ext cx="177800" cy="252381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454"/>
            </p:blipFill>
            <p:spPr>
              <a:xfrm>
                <a:off x="8906933" y="3971831"/>
                <a:ext cx="1778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62" name="墨迹 261"/>
              <p14:cNvContentPartPr/>
              <p14:nvPr/>
            </p14:nvContentPartPr>
            <p14:xfrm>
              <a:off x="9104488" y="3947861"/>
              <a:ext cx="163689" cy="197394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456"/>
            </p:blipFill>
            <p:spPr>
              <a:xfrm>
                <a:off x="9104488" y="3947861"/>
                <a:ext cx="163689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63" name="墨迹 262"/>
              <p14:cNvContentPartPr/>
              <p14:nvPr/>
            </p14:nvContentPartPr>
            <p14:xfrm>
              <a:off x="9262533" y="3840705"/>
              <a:ext cx="161219" cy="324289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458"/>
            </p:blipFill>
            <p:spPr>
              <a:xfrm>
                <a:off x="9262533" y="3840705"/>
                <a:ext cx="16121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64" name="墨迹 263"/>
              <p14:cNvContentPartPr/>
              <p14:nvPr/>
            </p14:nvContentPartPr>
            <p14:xfrm>
              <a:off x="8801628" y="3908383"/>
              <a:ext cx="127882" cy="279170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460"/>
            </p:blipFill>
            <p:spPr>
              <a:xfrm>
                <a:off x="8801628" y="3908383"/>
                <a:ext cx="127882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65" name="墨迹 264"/>
              <p14:cNvContentPartPr/>
              <p14:nvPr/>
            </p14:nvContentPartPr>
            <p14:xfrm>
              <a:off x="8483600" y="4361506"/>
              <a:ext cx="90311" cy="32517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462"/>
            </p:blipFill>
            <p:spPr>
              <a:xfrm>
                <a:off x="8483600" y="4361506"/>
                <a:ext cx="90311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66" name="墨迹 265"/>
              <p14:cNvContentPartPr/>
              <p14:nvPr/>
            </p14:nvContentPartPr>
            <p14:xfrm>
              <a:off x="8611658" y="4365912"/>
              <a:ext cx="283986" cy="489957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464"/>
            </p:blipFill>
            <p:spPr>
              <a:xfrm>
                <a:off x="8611658" y="4365912"/>
                <a:ext cx="283986" cy="48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67" name="墨迹 266"/>
              <p14:cNvContentPartPr/>
              <p14:nvPr/>
            </p14:nvContentPartPr>
            <p14:xfrm>
              <a:off x="8884355" y="4415965"/>
              <a:ext cx="118534" cy="28199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466"/>
            </p:blipFill>
            <p:spPr>
              <a:xfrm>
                <a:off x="8884355" y="4415965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68" name="墨迹 267"/>
              <p14:cNvContentPartPr/>
              <p14:nvPr/>
            </p14:nvContentPartPr>
            <p14:xfrm>
              <a:off x="8940800" y="4359567"/>
              <a:ext cx="28222" cy="149455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468"/>
            </p:blipFill>
            <p:spPr>
              <a:xfrm>
                <a:off x="8940800" y="4359567"/>
                <a:ext cx="282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69" name="墨迹 268"/>
              <p14:cNvContentPartPr/>
              <p14:nvPr/>
            </p14:nvContentPartPr>
            <p14:xfrm>
              <a:off x="8952088" y="4308809"/>
              <a:ext cx="167922" cy="377867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470"/>
            </p:blipFill>
            <p:spPr>
              <a:xfrm>
                <a:off x="8952088" y="4308809"/>
                <a:ext cx="16792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70" name="墨迹 269"/>
              <p14:cNvContentPartPr/>
              <p14:nvPr/>
            </p14:nvContentPartPr>
            <p14:xfrm>
              <a:off x="9400822" y="4124810"/>
              <a:ext cx="194733" cy="28904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472"/>
            </p:blipFill>
            <p:spPr>
              <a:xfrm>
                <a:off x="9400822" y="4124810"/>
                <a:ext cx="194733" cy="28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71" name="墨迹 270"/>
              <p14:cNvContentPartPr/>
              <p14:nvPr/>
            </p14:nvContentPartPr>
            <p14:xfrm>
              <a:off x="9345083" y="4258051"/>
              <a:ext cx="287161" cy="14099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474"/>
            </p:blipFill>
            <p:spPr>
              <a:xfrm>
                <a:off x="9345083" y="4258051"/>
                <a:ext cx="28716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72" name="墨迹 271"/>
              <p14:cNvContentPartPr/>
              <p14:nvPr/>
            </p14:nvContentPartPr>
            <p14:xfrm>
              <a:off x="9826977" y="4184733"/>
              <a:ext cx="874890" cy="39478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476"/>
            </p:blipFill>
            <p:spPr>
              <a:xfrm>
                <a:off x="9826977" y="4184733"/>
                <a:ext cx="87489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73" name="墨迹 272"/>
              <p14:cNvContentPartPr/>
              <p14:nvPr/>
            </p14:nvContentPartPr>
            <p14:xfrm>
              <a:off x="10047111" y="3865203"/>
              <a:ext cx="45156" cy="367468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478"/>
            </p:blipFill>
            <p:spPr>
              <a:xfrm>
                <a:off x="10047111" y="3865203"/>
                <a:ext cx="45156" cy="367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74" name="墨迹 273"/>
              <p14:cNvContentPartPr/>
              <p14:nvPr/>
            </p14:nvContentPartPr>
            <p14:xfrm>
              <a:off x="10160000" y="3940459"/>
              <a:ext cx="129822" cy="218895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480"/>
            </p:blipFill>
            <p:spPr>
              <a:xfrm>
                <a:off x="10160000" y="3940459"/>
                <a:ext cx="1298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75" name="墨迹 274"/>
              <p14:cNvContentPartPr/>
              <p14:nvPr/>
            </p14:nvContentPartPr>
            <p14:xfrm>
              <a:off x="10306755" y="3812506"/>
              <a:ext cx="135467" cy="45119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482"/>
            </p:blipFill>
            <p:spPr>
              <a:xfrm>
                <a:off x="10306755" y="3812506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76" name="墨迹 275"/>
              <p14:cNvContentPartPr/>
              <p14:nvPr/>
            </p14:nvContentPartPr>
            <p14:xfrm>
              <a:off x="10456332" y="3664109"/>
              <a:ext cx="138289" cy="24427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484"/>
            </p:blipFill>
            <p:spPr>
              <a:xfrm>
                <a:off x="10456332" y="3664109"/>
                <a:ext cx="138289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77" name="墨迹 276"/>
              <p14:cNvContentPartPr/>
              <p14:nvPr/>
            </p14:nvContentPartPr>
            <p14:xfrm>
              <a:off x="10607851" y="3665871"/>
              <a:ext cx="74260" cy="250972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486"/>
            </p:blipFill>
            <p:spPr>
              <a:xfrm>
                <a:off x="10607851" y="3665871"/>
                <a:ext cx="74260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78" name="墨迹 277"/>
              <p14:cNvContentPartPr/>
              <p14:nvPr/>
            </p14:nvContentPartPr>
            <p14:xfrm>
              <a:off x="10684932" y="3837180"/>
              <a:ext cx="28223" cy="37364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488"/>
            </p:blipFill>
            <p:spPr>
              <a:xfrm>
                <a:off x="10684932" y="3837180"/>
                <a:ext cx="28223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79" name="墨迹 278"/>
              <p14:cNvContentPartPr/>
              <p14:nvPr/>
            </p14:nvContentPartPr>
            <p14:xfrm>
              <a:off x="10775244" y="3713281"/>
              <a:ext cx="112888" cy="114029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490"/>
            </p:blipFill>
            <p:spPr>
              <a:xfrm>
                <a:off x="10775244" y="3713281"/>
                <a:ext cx="112888" cy="114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80" name="墨迹 279"/>
              <p14:cNvContentPartPr/>
              <p14:nvPr/>
            </p14:nvContentPartPr>
            <p14:xfrm>
              <a:off x="10902244" y="3636967"/>
              <a:ext cx="36688" cy="353193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492"/>
            </p:blipFill>
            <p:spPr>
              <a:xfrm>
                <a:off x="10902244" y="3636967"/>
                <a:ext cx="36688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81" name="墨迹 280"/>
              <p14:cNvContentPartPr/>
              <p14:nvPr/>
            </p14:nvContentPartPr>
            <p14:xfrm>
              <a:off x="10207272" y="4390410"/>
              <a:ext cx="20461" cy="14275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494"/>
            </p:blipFill>
            <p:spPr>
              <a:xfrm>
                <a:off x="10207272" y="4390410"/>
                <a:ext cx="20461" cy="14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82" name="墨迹 281"/>
              <p14:cNvContentPartPr/>
              <p14:nvPr/>
            </p14:nvContentPartPr>
            <p14:xfrm>
              <a:off x="10171288" y="4362387"/>
              <a:ext cx="98778" cy="155095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496"/>
            </p:blipFill>
            <p:spPr>
              <a:xfrm>
                <a:off x="10171288" y="4362387"/>
                <a:ext cx="987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83" name="墨迹 282"/>
              <p14:cNvContentPartPr/>
              <p14:nvPr/>
            </p14:nvContentPartPr>
            <p14:xfrm>
              <a:off x="10323688" y="4427245"/>
              <a:ext cx="79022" cy="50758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498"/>
            </p:blipFill>
            <p:spPr>
              <a:xfrm>
                <a:off x="10323688" y="4427245"/>
                <a:ext cx="790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84" name="墨迹 283"/>
              <p14:cNvContentPartPr/>
              <p14:nvPr/>
            </p14:nvContentPartPr>
            <p14:xfrm>
              <a:off x="10425288" y="4349697"/>
              <a:ext cx="22577" cy="34543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00"/>
            </p:blipFill>
            <p:spPr>
              <a:xfrm>
                <a:off x="10425288" y="4349697"/>
                <a:ext cx="22577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85" name="墨迹 284"/>
              <p14:cNvContentPartPr/>
              <p14:nvPr/>
            </p14:nvContentPartPr>
            <p14:xfrm>
              <a:off x="10550172" y="4297529"/>
              <a:ext cx="160162" cy="127601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02"/>
            </p:blipFill>
            <p:spPr>
              <a:xfrm>
                <a:off x="10550172" y="4297529"/>
                <a:ext cx="160162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86" name="墨迹 285"/>
              <p14:cNvContentPartPr/>
              <p14:nvPr/>
            </p14:nvContentPartPr>
            <p14:xfrm>
              <a:off x="10600972" y="4204472"/>
              <a:ext cx="273050" cy="42299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04"/>
            </p:blipFill>
            <p:spPr>
              <a:xfrm>
                <a:off x="10600972" y="4204472"/>
                <a:ext cx="27305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87" name="墨迹 286"/>
              <p14:cNvContentPartPr/>
              <p14:nvPr/>
            </p14:nvContentPartPr>
            <p14:xfrm>
              <a:off x="10955867" y="4173454"/>
              <a:ext cx="143933" cy="22559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06"/>
            </p:blipFill>
            <p:spPr>
              <a:xfrm>
                <a:off x="10955867" y="4173454"/>
                <a:ext cx="143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88" name="墨迹 287"/>
              <p14:cNvContentPartPr/>
              <p14:nvPr/>
            </p14:nvContentPartPr>
            <p14:xfrm>
              <a:off x="10952338" y="4255231"/>
              <a:ext cx="155927" cy="19739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08"/>
            </p:blipFill>
            <p:spPr>
              <a:xfrm>
                <a:off x="10952338" y="4255231"/>
                <a:ext cx="15592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89" name="墨迹 288"/>
              <p14:cNvContentPartPr/>
              <p14:nvPr/>
            </p14:nvContentPartPr>
            <p14:xfrm>
              <a:off x="11181644" y="4042328"/>
              <a:ext cx="95956" cy="382097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10"/>
            </p:blipFill>
            <p:spPr>
              <a:xfrm>
                <a:off x="11181644" y="4042328"/>
                <a:ext cx="95956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90" name="墨迹 289"/>
              <p14:cNvContentPartPr/>
              <p14:nvPr/>
            </p14:nvContentPartPr>
            <p14:xfrm>
              <a:off x="11345332" y="4167814"/>
              <a:ext cx="67733" cy="154389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12"/>
            </p:blipFill>
            <p:spPr>
              <a:xfrm>
                <a:off x="11345332" y="4167814"/>
                <a:ext cx="67733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91" name="墨迹 290"/>
              <p14:cNvContentPartPr/>
              <p14:nvPr/>
            </p14:nvContentPartPr>
            <p14:xfrm>
              <a:off x="11469511" y="3987340"/>
              <a:ext cx="98777" cy="22559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14"/>
            </p:blipFill>
            <p:spPr>
              <a:xfrm>
                <a:off x="11469511" y="3987340"/>
                <a:ext cx="98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92" name="墨迹 291"/>
              <p14:cNvContentPartPr/>
              <p14:nvPr/>
            </p14:nvContentPartPr>
            <p14:xfrm>
              <a:off x="11628967" y="3874544"/>
              <a:ext cx="71967" cy="145225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16"/>
            </p:blipFill>
            <p:spPr>
              <a:xfrm>
                <a:off x="11628967" y="3874544"/>
                <a:ext cx="7196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93" name="墨迹 292"/>
              <p14:cNvContentPartPr/>
              <p14:nvPr/>
            </p14:nvContentPartPr>
            <p14:xfrm>
              <a:off x="11619088" y="3902743"/>
              <a:ext cx="121356" cy="186114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18"/>
            </p:blipFill>
            <p:spPr>
              <a:xfrm>
                <a:off x="11619088" y="3902743"/>
                <a:ext cx="1213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94" name="墨迹 293"/>
              <p14:cNvContentPartPr/>
              <p14:nvPr/>
            </p14:nvContentPartPr>
            <p14:xfrm>
              <a:off x="11734800" y="3847755"/>
              <a:ext cx="124177" cy="294679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20"/>
            </p:blipFill>
            <p:spPr>
              <a:xfrm>
                <a:off x="11734800" y="3847755"/>
                <a:ext cx="124177" cy="294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95" name="墨迹 294"/>
              <p14:cNvContentPartPr/>
              <p14:nvPr/>
            </p14:nvContentPartPr>
            <p14:xfrm>
              <a:off x="11830755" y="4055018"/>
              <a:ext cx="14112" cy="42298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22"/>
            </p:blipFill>
            <p:spPr>
              <a:xfrm>
                <a:off x="11830755" y="4055018"/>
                <a:ext cx="14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96" name="墨迹 295"/>
              <p14:cNvContentPartPr/>
              <p14:nvPr/>
            </p14:nvContentPartPr>
            <p14:xfrm>
              <a:off x="11920361" y="3915961"/>
              <a:ext cx="113594" cy="135003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24"/>
            </p:blipFill>
            <p:spPr>
              <a:xfrm>
                <a:off x="11920361" y="3915961"/>
                <a:ext cx="113594" cy="13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97" name="墨迹 296"/>
              <p14:cNvContentPartPr/>
              <p14:nvPr/>
            </p14:nvContentPartPr>
            <p14:xfrm>
              <a:off x="12022667" y="3873134"/>
              <a:ext cx="59795" cy="399016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26"/>
            </p:blipFill>
            <p:spPr>
              <a:xfrm>
                <a:off x="12022667" y="3873134"/>
                <a:ext cx="59795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98" name="墨迹 297"/>
              <p14:cNvContentPartPr/>
              <p14:nvPr/>
            </p14:nvContentPartPr>
            <p14:xfrm>
              <a:off x="7023100" y="5278855"/>
              <a:ext cx="111477" cy="434265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28"/>
            </p:blipFill>
            <p:spPr>
              <a:xfrm>
                <a:off x="7023100" y="5278855"/>
                <a:ext cx="11147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99" name="墨迹 298"/>
              <p14:cNvContentPartPr/>
              <p14:nvPr/>
            </p14:nvContentPartPr>
            <p14:xfrm>
              <a:off x="7205133" y="5290134"/>
              <a:ext cx="160867" cy="414526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30"/>
            </p:blipFill>
            <p:spPr>
              <a:xfrm>
                <a:off x="7205133" y="5290134"/>
                <a:ext cx="160867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300" name="墨迹 299"/>
              <p14:cNvContentPartPr/>
              <p14:nvPr/>
            </p14:nvContentPartPr>
            <p14:xfrm>
              <a:off x="7424561" y="5233736"/>
              <a:ext cx="88194" cy="172014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32"/>
            </p:blipFill>
            <p:spPr>
              <a:xfrm>
                <a:off x="7424561" y="5233736"/>
                <a:ext cx="8819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301" name="墨迹 300"/>
              <p14:cNvContentPartPr/>
              <p14:nvPr/>
            </p14:nvContentPartPr>
            <p14:xfrm>
              <a:off x="7540977" y="5308993"/>
              <a:ext cx="93134" cy="26260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34"/>
            </p:blipFill>
            <p:spPr>
              <a:xfrm>
                <a:off x="7540977" y="5308993"/>
                <a:ext cx="9313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302" name="墨迹 301"/>
              <p14:cNvContentPartPr/>
              <p14:nvPr/>
            </p14:nvContentPartPr>
            <p14:xfrm>
              <a:off x="7546622" y="5166059"/>
              <a:ext cx="186266" cy="507582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36"/>
            </p:blipFill>
            <p:spPr>
              <a:xfrm>
                <a:off x="7546622" y="5166059"/>
                <a:ext cx="18626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303" name="墨迹 302"/>
              <p14:cNvContentPartPr/>
              <p14:nvPr/>
            </p14:nvContentPartPr>
            <p14:xfrm>
              <a:off x="7787569" y="5515727"/>
              <a:ext cx="128763" cy="169194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38"/>
            </p:blipFill>
            <p:spPr>
              <a:xfrm>
                <a:off x="7787569" y="5515727"/>
                <a:ext cx="12876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304" name="墨迹 303"/>
              <p14:cNvContentPartPr/>
              <p14:nvPr/>
            </p14:nvContentPartPr>
            <p14:xfrm>
              <a:off x="7986888" y="5408570"/>
              <a:ext cx="146756" cy="33839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40"/>
            </p:blipFill>
            <p:spPr>
              <a:xfrm>
                <a:off x="7986888" y="5408570"/>
                <a:ext cx="146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305" name="墨迹 304"/>
              <p14:cNvContentPartPr/>
              <p14:nvPr/>
            </p14:nvContentPartPr>
            <p14:xfrm>
              <a:off x="7976481" y="5538286"/>
              <a:ext cx="171274" cy="11279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542"/>
            </p:blipFill>
            <p:spPr>
              <a:xfrm>
                <a:off x="7976481" y="5538286"/>
                <a:ext cx="17127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306" name="墨迹 305"/>
              <p14:cNvContentPartPr/>
              <p14:nvPr/>
            </p14:nvContentPartPr>
            <p14:xfrm>
              <a:off x="8397698" y="5495987"/>
              <a:ext cx="1245835" cy="25379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544"/>
            </p:blipFill>
            <p:spPr>
              <a:xfrm>
                <a:off x="8397698" y="5495987"/>
                <a:ext cx="124583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307" name="墨迹 306"/>
              <p14:cNvContentPartPr/>
              <p14:nvPr/>
            </p14:nvContentPartPr>
            <p14:xfrm>
              <a:off x="8728251" y="5046918"/>
              <a:ext cx="31926" cy="451889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546"/>
            </p:blipFill>
            <p:spPr>
              <a:xfrm>
                <a:off x="8728251" y="5046918"/>
                <a:ext cx="31926" cy="451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308" name="墨迹 307"/>
              <p14:cNvContentPartPr/>
              <p14:nvPr/>
            </p14:nvContentPartPr>
            <p14:xfrm>
              <a:off x="8784872" y="5126580"/>
              <a:ext cx="161572" cy="228412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548"/>
            </p:blipFill>
            <p:spPr>
              <a:xfrm>
                <a:off x="8784872" y="5126580"/>
                <a:ext cx="16157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309" name="墨迹 308"/>
              <p14:cNvContentPartPr/>
              <p14:nvPr/>
            </p14:nvContentPartPr>
            <p14:xfrm>
              <a:off x="8985955" y="5171698"/>
              <a:ext cx="118534" cy="41734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550"/>
            </p:blipFill>
            <p:spPr>
              <a:xfrm>
                <a:off x="8985955" y="5171698"/>
                <a:ext cx="118534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310" name="墨迹 309"/>
              <p14:cNvContentPartPr/>
              <p14:nvPr/>
            </p14:nvContentPartPr>
            <p14:xfrm>
              <a:off x="9073444" y="5245016"/>
              <a:ext cx="104422" cy="157914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552"/>
            </p:blipFill>
            <p:spPr>
              <a:xfrm>
                <a:off x="9073444" y="5245016"/>
                <a:ext cx="1044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311" name="墨迹 310"/>
              <p14:cNvContentPartPr/>
              <p14:nvPr/>
            </p14:nvContentPartPr>
            <p14:xfrm>
              <a:off x="9256888" y="5166059"/>
              <a:ext cx="146756" cy="263661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554"/>
            </p:blipFill>
            <p:spPr>
              <a:xfrm>
                <a:off x="9256888" y="5166059"/>
                <a:ext cx="14675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312" name="墨迹 311"/>
              <p14:cNvContentPartPr/>
              <p14:nvPr/>
            </p14:nvContentPartPr>
            <p14:xfrm>
              <a:off x="9431866" y="5137860"/>
              <a:ext cx="167393" cy="257316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556"/>
            </p:blipFill>
            <p:spPr>
              <a:xfrm>
                <a:off x="9431866" y="5137860"/>
                <a:ext cx="16739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313" name="墨迹 312"/>
              <p14:cNvContentPartPr/>
              <p14:nvPr/>
            </p14:nvContentPartPr>
            <p14:xfrm>
              <a:off x="9440333" y="5139975"/>
              <a:ext cx="245534" cy="238282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558"/>
            </p:blipFill>
            <p:spPr>
              <a:xfrm>
                <a:off x="9440333" y="5139975"/>
                <a:ext cx="245534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314" name="墨迹 313"/>
              <p14:cNvContentPartPr/>
              <p14:nvPr/>
            </p14:nvContentPartPr>
            <p14:xfrm>
              <a:off x="9680222" y="5180863"/>
              <a:ext cx="107244" cy="233347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560"/>
            </p:blipFill>
            <p:spPr>
              <a:xfrm>
                <a:off x="9680222" y="5180863"/>
                <a:ext cx="10724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315" name="墨迹 314"/>
              <p14:cNvContentPartPr/>
              <p14:nvPr/>
            </p14:nvContentPartPr>
            <p14:xfrm>
              <a:off x="9810044" y="5109661"/>
              <a:ext cx="143228" cy="29326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562"/>
            </p:blipFill>
            <p:spPr>
              <a:xfrm>
                <a:off x="9810044" y="5109661"/>
                <a:ext cx="14322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3">
            <p14:nvContentPartPr>
              <p14:cNvPr id="316" name="墨迹 315"/>
              <p14:cNvContentPartPr/>
              <p14:nvPr/>
            </p14:nvContentPartPr>
            <p14:xfrm>
              <a:off x="9563628" y="5481888"/>
              <a:ext cx="328260" cy="281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564"/>
            </p:blipFill>
            <p:spPr>
              <a:xfrm>
                <a:off x="9563628" y="5481888"/>
                <a:ext cx="328260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5">
            <p14:nvContentPartPr>
              <p14:cNvPr id="317" name="墨迹 316"/>
              <p14:cNvContentPartPr/>
              <p14:nvPr/>
            </p14:nvContentPartPr>
            <p14:xfrm>
              <a:off x="8997244" y="5605963"/>
              <a:ext cx="152400" cy="304550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566"/>
            </p:blipFill>
            <p:spPr>
              <a:xfrm>
                <a:off x="8997244" y="5605963"/>
                <a:ext cx="152400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7">
            <p14:nvContentPartPr>
              <p14:cNvPr id="318" name="墨迹 317"/>
              <p14:cNvContentPartPr/>
              <p14:nvPr/>
            </p14:nvContentPartPr>
            <p14:xfrm>
              <a:off x="9223022" y="5662361"/>
              <a:ext cx="146755" cy="212198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568"/>
            </p:blipFill>
            <p:spPr>
              <a:xfrm>
                <a:off x="9223022" y="5662361"/>
                <a:ext cx="146755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9">
            <p14:nvContentPartPr>
              <p14:cNvPr id="319" name="墨迹 318"/>
              <p14:cNvContentPartPr/>
              <p14:nvPr/>
            </p14:nvContentPartPr>
            <p14:xfrm>
              <a:off x="9344377" y="5683511"/>
              <a:ext cx="138289" cy="215722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570"/>
            </p:blipFill>
            <p:spPr>
              <a:xfrm>
                <a:off x="9344377" y="5683511"/>
                <a:ext cx="138289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1">
            <p14:nvContentPartPr>
              <p14:cNvPr id="320" name="墨迹 319"/>
              <p14:cNvContentPartPr/>
              <p14:nvPr/>
            </p14:nvContentPartPr>
            <p14:xfrm>
              <a:off x="9533996" y="5602262"/>
              <a:ext cx="92604" cy="122137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572"/>
            </p:blipFill>
            <p:spPr>
              <a:xfrm>
                <a:off x="9533996" y="5602262"/>
                <a:ext cx="9260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3">
            <p14:nvContentPartPr>
              <p14:cNvPr id="321" name="墨迹 320"/>
              <p14:cNvContentPartPr/>
              <p14:nvPr/>
            </p14:nvContentPartPr>
            <p14:xfrm>
              <a:off x="9629422" y="5651082"/>
              <a:ext cx="50800" cy="11279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574"/>
            </p:blipFill>
            <p:spPr>
              <a:xfrm>
                <a:off x="9629422" y="5651082"/>
                <a:ext cx="50800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5">
            <p14:nvContentPartPr>
              <p14:cNvPr id="322" name="墨迹 321"/>
              <p14:cNvContentPartPr/>
              <p14:nvPr/>
            </p14:nvContentPartPr>
            <p14:xfrm>
              <a:off x="9646355" y="5602614"/>
              <a:ext cx="33867" cy="121785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576"/>
            </p:blipFill>
            <p:spPr>
              <a:xfrm>
                <a:off x="9646355" y="5602614"/>
                <a:ext cx="33867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7">
            <p14:nvContentPartPr>
              <p14:cNvPr id="323" name="墨迹 322"/>
              <p14:cNvContentPartPr/>
              <p14:nvPr/>
            </p14:nvContentPartPr>
            <p14:xfrm>
              <a:off x="9699977" y="5587986"/>
              <a:ext cx="124884" cy="283048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578"/>
            </p:blipFill>
            <p:spPr>
              <a:xfrm>
                <a:off x="9699977" y="5587986"/>
                <a:ext cx="124884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9">
            <p14:nvContentPartPr>
              <p14:cNvPr id="324" name="墨迹 323"/>
              <p14:cNvContentPartPr/>
              <p14:nvPr/>
            </p14:nvContentPartPr>
            <p14:xfrm>
              <a:off x="10016596" y="5421260"/>
              <a:ext cx="163688" cy="54988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580"/>
            </p:blipFill>
            <p:spPr>
              <a:xfrm>
                <a:off x="10016596" y="5421260"/>
                <a:ext cx="163688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1">
            <p14:nvContentPartPr>
              <p14:cNvPr id="325" name="墨迹 324"/>
              <p14:cNvContentPartPr/>
              <p14:nvPr/>
            </p14:nvContentPartPr>
            <p14:xfrm>
              <a:off x="10021005" y="5534056"/>
              <a:ext cx="203906" cy="26789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582"/>
            </p:blipFill>
            <p:spPr>
              <a:xfrm>
                <a:off x="10021005" y="5534056"/>
                <a:ext cx="20390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3">
            <p14:nvContentPartPr>
              <p14:cNvPr id="326" name="墨迹 325"/>
              <p14:cNvContentPartPr/>
              <p14:nvPr/>
            </p14:nvContentPartPr>
            <p14:xfrm>
              <a:off x="10297759" y="5476248"/>
              <a:ext cx="773818" cy="39478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584"/>
            </p:blipFill>
            <p:spPr>
              <a:xfrm>
                <a:off x="10297759" y="5476248"/>
                <a:ext cx="77381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5">
            <p14:nvContentPartPr>
              <p14:cNvPr id="327" name="墨迹 326"/>
              <p14:cNvContentPartPr/>
              <p14:nvPr/>
            </p14:nvContentPartPr>
            <p14:xfrm>
              <a:off x="10453511" y="5119883"/>
              <a:ext cx="67733" cy="311247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586"/>
            </p:blipFill>
            <p:spPr>
              <a:xfrm>
                <a:off x="10453511" y="5119883"/>
                <a:ext cx="67733" cy="311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7">
            <p14:nvContentPartPr>
              <p14:cNvPr id="328" name="墨迹 327"/>
              <p14:cNvContentPartPr/>
              <p14:nvPr/>
            </p14:nvContentPartPr>
            <p14:xfrm>
              <a:off x="10585273" y="5196373"/>
              <a:ext cx="110949" cy="172718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588"/>
            </p:blipFill>
            <p:spPr>
              <a:xfrm>
                <a:off x="10585273" y="5196373"/>
                <a:ext cx="110949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9">
            <p14:nvContentPartPr>
              <p14:cNvPr id="329" name="墨迹 328"/>
              <p14:cNvContentPartPr/>
              <p14:nvPr/>
            </p14:nvContentPartPr>
            <p14:xfrm>
              <a:off x="10707511" y="5135040"/>
              <a:ext cx="135467" cy="14099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590"/>
            </p:blipFill>
            <p:spPr>
              <a:xfrm>
                <a:off x="10707511" y="5135040"/>
                <a:ext cx="1354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1">
            <p14:nvContentPartPr>
              <p14:cNvPr id="330" name="墨迹 329"/>
              <p14:cNvContentPartPr/>
              <p14:nvPr/>
            </p14:nvContentPartPr>
            <p14:xfrm>
              <a:off x="10805936" y="5064542"/>
              <a:ext cx="132998" cy="139057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592"/>
            </p:blipFill>
            <p:spPr>
              <a:xfrm>
                <a:off x="10805936" y="5064542"/>
                <a:ext cx="13299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3">
            <p14:nvContentPartPr>
              <p14:cNvPr id="331" name="墨迹 330"/>
              <p14:cNvContentPartPr/>
              <p14:nvPr/>
            </p14:nvContentPartPr>
            <p14:xfrm>
              <a:off x="10953044" y="4973600"/>
              <a:ext cx="110067" cy="252029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594"/>
            </p:blipFill>
            <p:spPr>
              <a:xfrm>
                <a:off x="10953044" y="4973600"/>
                <a:ext cx="110067" cy="252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5">
            <p14:nvContentPartPr>
              <p14:cNvPr id="332" name="墨迹 331"/>
              <p14:cNvContentPartPr/>
              <p14:nvPr/>
            </p14:nvContentPartPr>
            <p14:xfrm>
              <a:off x="11057467" y="5137860"/>
              <a:ext cx="47977" cy="3665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596"/>
            </p:blipFill>
            <p:spPr>
              <a:xfrm>
                <a:off x="11057467" y="5137860"/>
                <a:ext cx="4797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7">
            <p14:nvContentPartPr>
              <p14:cNvPr id="333" name="墨迹 332"/>
              <p14:cNvContentPartPr/>
              <p14:nvPr/>
            </p14:nvContentPartPr>
            <p14:xfrm>
              <a:off x="11150600" y="5031408"/>
              <a:ext cx="36688" cy="126191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598"/>
            </p:blipFill>
            <p:spPr>
              <a:xfrm>
                <a:off x="11150600" y="5031408"/>
                <a:ext cx="36688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9">
            <p14:nvContentPartPr>
              <p14:cNvPr id="334" name="墨迹 333"/>
              <p14:cNvContentPartPr/>
              <p14:nvPr/>
            </p14:nvContentPartPr>
            <p14:xfrm>
              <a:off x="11232444" y="5098381"/>
              <a:ext cx="81138" cy="73317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00"/>
            </p:blipFill>
            <p:spPr>
              <a:xfrm>
                <a:off x="11232444" y="5098381"/>
                <a:ext cx="8113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1">
            <p14:nvContentPartPr>
              <p14:cNvPr id="335" name="墨迹 334"/>
              <p14:cNvContentPartPr/>
              <p14:nvPr/>
            </p14:nvContentPartPr>
            <p14:xfrm>
              <a:off x="10495844" y="5690560"/>
              <a:ext cx="85195" cy="121961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02"/>
            </p:blipFill>
            <p:spPr>
              <a:xfrm>
                <a:off x="10495844" y="5690560"/>
                <a:ext cx="8519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3">
            <p14:nvContentPartPr>
              <p14:cNvPr id="336" name="墨迹 335"/>
              <p14:cNvContentPartPr/>
              <p14:nvPr/>
            </p14:nvContentPartPr>
            <p14:xfrm>
              <a:off x="10651067" y="5713119"/>
              <a:ext cx="67733" cy="53578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04"/>
            </p:blipFill>
            <p:spPr>
              <a:xfrm>
                <a:off x="10651067" y="5713119"/>
                <a:ext cx="677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5">
            <p14:nvContentPartPr>
              <p14:cNvPr id="337" name="墨迹 336"/>
              <p14:cNvContentPartPr/>
              <p14:nvPr/>
            </p14:nvContentPartPr>
            <p14:xfrm>
              <a:off x="10775244" y="5669940"/>
              <a:ext cx="16933" cy="285691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06"/>
            </p:blipFill>
            <p:spPr>
              <a:xfrm>
                <a:off x="10775244" y="5669940"/>
                <a:ext cx="16933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7">
            <p14:nvContentPartPr>
              <p14:cNvPr id="338" name="墨迹 337"/>
              <p14:cNvContentPartPr/>
              <p14:nvPr/>
            </p14:nvContentPartPr>
            <p14:xfrm>
              <a:off x="11111088" y="5436769"/>
              <a:ext cx="158926" cy="22559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08"/>
            </p:blipFill>
            <p:spPr>
              <a:xfrm>
                <a:off x="11111088" y="5436769"/>
                <a:ext cx="15892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9">
            <p14:nvContentPartPr>
              <p14:cNvPr id="339" name="墨迹 338"/>
              <p14:cNvContentPartPr/>
              <p14:nvPr/>
            </p14:nvContentPartPr>
            <p14:xfrm>
              <a:off x="11093626" y="5538286"/>
              <a:ext cx="183974" cy="14100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10"/>
            </p:blipFill>
            <p:spPr>
              <a:xfrm>
                <a:off x="11093626" y="5538286"/>
                <a:ext cx="18397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1">
            <p14:nvContentPartPr>
              <p14:cNvPr id="340" name="墨迹 339"/>
              <p14:cNvContentPartPr/>
              <p14:nvPr/>
            </p14:nvContentPartPr>
            <p14:xfrm>
              <a:off x="11367911" y="5393942"/>
              <a:ext cx="95956" cy="290979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12"/>
            </p:blipFill>
            <p:spPr>
              <a:xfrm>
                <a:off x="11367911" y="5393942"/>
                <a:ext cx="95956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3">
            <p14:nvContentPartPr>
              <p14:cNvPr id="341" name="墨迹 340"/>
              <p14:cNvContentPartPr/>
              <p14:nvPr/>
            </p14:nvContentPartPr>
            <p14:xfrm>
              <a:off x="11497732" y="5453689"/>
              <a:ext cx="112889" cy="186113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14"/>
            </p:blipFill>
            <p:spPr>
              <a:xfrm>
                <a:off x="11497732" y="5453689"/>
                <a:ext cx="1128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5">
            <p14:nvContentPartPr>
              <p14:cNvPr id="342" name="墨迹 341"/>
              <p14:cNvContentPartPr/>
              <p14:nvPr/>
            </p14:nvContentPartPr>
            <p14:xfrm>
              <a:off x="11644488" y="5312694"/>
              <a:ext cx="115712" cy="39478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16"/>
            </p:blipFill>
            <p:spPr>
              <a:xfrm>
                <a:off x="11644488" y="5312694"/>
                <a:ext cx="1157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7">
            <p14:nvContentPartPr>
              <p14:cNvPr id="343" name="墨迹 342"/>
              <p14:cNvContentPartPr/>
              <p14:nvPr/>
            </p14:nvContentPartPr>
            <p14:xfrm>
              <a:off x="11763375" y="5230035"/>
              <a:ext cx="183973" cy="201094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18"/>
            </p:blipFill>
            <p:spPr>
              <a:xfrm>
                <a:off x="11763375" y="5230035"/>
                <a:ext cx="183973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9">
            <p14:nvContentPartPr>
              <p14:cNvPr id="344" name="墨迹 343"/>
              <p14:cNvContentPartPr/>
              <p14:nvPr/>
            </p14:nvContentPartPr>
            <p14:xfrm>
              <a:off x="11921067" y="5236028"/>
              <a:ext cx="94014" cy="37187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20"/>
            </p:blipFill>
            <p:spPr>
              <a:xfrm>
                <a:off x="11921067" y="5236028"/>
                <a:ext cx="94014" cy="37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1">
            <p14:nvContentPartPr>
              <p14:cNvPr id="345" name="墨迹 344"/>
              <p14:cNvContentPartPr/>
              <p14:nvPr/>
            </p14:nvContentPartPr>
            <p14:xfrm>
              <a:off x="11960577" y="5387950"/>
              <a:ext cx="59267" cy="20620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22"/>
            </p:blipFill>
            <p:spPr>
              <a:xfrm>
                <a:off x="11960577" y="5387950"/>
                <a:ext cx="59267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3">
            <p14:nvContentPartPr>
              <p14:cNvPr id="346" name="墨迹 345"/>
              <p14:cNvContentPartPr/>
              <p14:nvPr/>
            </p14:nvContentPartPr>
            <p14:xfrm>
              <a:off x="12087577" y="5190909"/>
              <a:ext cx="46037" cy="400954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24"/>
            </p:blipFill>
            <p:spPr>
              <a:xfrm>
                <a:off x="12087577" y="5190909"/>
                <a:ext cx="46037" cy="400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5">
            <p14:nvContentPartPr>
              <p14:cNvPr id="347" name="墨迹 346"/>
              <p14:cNvContentPartPr/>
              <p14:nvPr/>
            </p14:nvContentPartPr>
            <p14:xfrm>
              <a:off x="10637661" y="2752223"/>
              <a:ext cx="19050" cy="50758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26"/>
            </p:blipFill>
            <p:spPr>
              <a:xfrm>
                <a:off x="10637661" y="2752223"/>
                <a:ext cx="1905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7">
            <p14:nvContentPartPr>
              <p14:cNvPr id="348" name="墨迹 347"/>
              <p14:cNvContentPartPr/>
              <p14:nvPr/>
            </p14:nvContentPartPr>
            <p14:xfrm>
              <a:off x="11561762" y="4339652"/>
              <a:ext cx="82726" cy="189109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28"/>
            </p:blipFill>
            <p:spPr>
              <a:xfrm>
                <a:off x="11561762" y="4339652"/>
                <a:ext cx="82726" cy="189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9">
            <p14:nvContentPartPr>
              <p14:cNvPr id="349" name="墨迹 348"/>
              <p14:cNvContentPartPr/>
              <p14:nvPr/>
            </p14:nvContentPartPr>
            <p14:xfrm>
              <a:off x="11669888" y="4307046"/>
              <a:ext cx="98777" cy="275998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30"/>
            </p:blipFill>
            <p:spPr>
              <a:xfrm>
                <a:off x="11669888" y="4307046"/>
                <a:ext cx="98777" cy="275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1">
            <p14:nvContentPartPr>
              <p14:cNvPr id="350" name="墨迹 349"/>
              <p14:cNvContentPartPr/>
              <p14:nvPr/>
            </p14:nvContentPartPr>
            <p14:xfrm>
              <a:off x="11870267" y="4408739"/>
              <a:ext cx="103011" cy="103103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32"/>
            </p:blipFill>
            <p:spPr>
              <a:xfrm>
                <a:off x="11870267" y="4408739"/>
                <a:ext cx="103011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3">
            <p14:nvContentPartPr>
              <p14:cNvPr id="351" name="墨迹 350"/>
              <p14:cNvContentPartPr/>
              <p14:nvPr/>
            </p14:nvContentPartPr>
            <p14:xfrm>
              <a:off x="11895667" y="4331368"/>
              <a:ext cx="283104" cy="383507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34"/>
            </p:blipFill>
            <p:spPr>
              <a:xfrm>
                <a:off x="11895667" y="4331368"/>
                <a:ext cx="28310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5">
            <p14:nvContentPartPr>
              <p14:cNvPr id="352" name="墨迹 351"/>
              <p14:cNvContentPartPr/>
              <p14:nvPr/>
            </p14:nvContentPartPr>
            <p14:xfrm>
              <a:off x="11616267" y="5703955"/>
              <a:ext cx="107244" cy="186818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36"/>
            </p:blipFill>
            <p:spPr>
              <a:xfrm>
                <a:off x="11616267" y="5703955"/>
                <a:ext cx="10724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7">
            <p14:nvContentPartPr>
              <p14:cNvPr id="353" name="墨迹 352"/>
              <p14:cNvContentPartPr/>
              <p14:nvPr/>
            </p14:nvContentPartPr>
            <p14:xfrm>
              <a:off x="11738680" y="5715940"/>
              <a:ext cx="191558" cy="42298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38"/>
            </p:blipFill>
            <p:spPr>
              <a:xfrm>
                <a:off x="11738680" y="5715940"/>
                <a:ext cx="19155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9">
            <p14:nvContentPartPr>
              <p14:cNvPr id="354" name="墨迹 353"/>
              <p14:cNvContentPartPr/>
              <p14:nvPr/>
            </p14:nvContentPartPr>
            <p14:xfrm>
              <a:off x="11709400" y="5670116"/>
              <a:ext cx="138288" cy="237577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40"/>
            </p:blipFill>
            <p:spPr>
              <a:xfrm>
                <a:off x="11709400" y="5670116"/>
                <a:ext cx="13828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1">
            <p14:nvContentPartPr>
              <p14:cNvPr id="355" name="墨迹 354"/>
              <p14:cNvContentPartPr/>
              <p14:nvPr/>
            </p14:nvContentPartPr>
            <p14:xfrm>
              <a:off x="11779955" y="5820276"/>
              <a:ext cx="98777" cy="87416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642"/>
            </p:blipFill>
            <p:spPr>
              <a:xfrm>
                <a:off x="11779955" y="5820276"/>
                <a:ext cx="98777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3">
            <p14:nvContentPartPr>
              <p14:cNvPr id="356" name="墨迹 355"/>
              <p14:cNvContentPartPr/>
              <p14:nvPr/>
            </p14:nvContentPartPr>
            <p14:xfrm>
              <a:off x="11915422" y="5696200"/>
              <a:ext cx="141993" cy="284810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644"/>
            </p:blipFill>
            <p:spPr>
              <a:xfrm>
                <a:off x="11915422" y="5696200"/>
                <a:ext cx="14199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5">
            <p14:nvContentPartPr>
              <p14:cNvPr id="357" name="墨迹 356"/>
              <p14:cNvContentPartPr/>
              <p14:nvPr/>
            </p14:nvContentPartPr>
            <p14:xfrm>
              <a:off x="6786562" y="6322218"/>
              <a:ext cx="71438" cy="98697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646"/>
            </p:blipFill>
            <p:spPr>
              <a:xfrm>
                <a:off x="6786562" y="6322218"/>
                <a:ext cx="7143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7">
            <p14:nvContentPartPr>
              <p14:cNvPr id="358" name="墨迹 357"/>
              <p14:cNvContentPartPr/>
              <p14:nvPr/>
            </p14:nvContentPartPr>
            <p14:xfrm>
              <a:off x="6632222" y="6468853"/>
              <a:ext cx="107244" cy="67678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648"/>
            </p:blipFill>
            <p:spPr>
              <a:xfrm>
                <a:off x="6632222" y="6468853"/>
                <a:ext cx="1072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9">
            <p14:nvContentPartPr>
              <p14:cNvPr id="359" name="墨迹 358"/>
              <p14:cNvContentPartPr/>
              <p14:nvPr/>
            </p14:nvContentPartPr>
            <p14:xfrm>
              <a:off x="6920088" y="6522431"/>
              <a:ext cx="50800" cy="39479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650"/>
            </p:blipFill>
            <p:spPr>
              <a:xfrm>
                <a:off x="6920088" y="6522431"/>
                <a:ext cx="50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1">
            <p14:nvContentPartPr>
              <p14:cNvPr id="365" name="墨迹 364"/>
              <p14:cNvContentPartPr/>
              <p14:nvPr/>
            </p14:nvContentPartPr>
            <p14:xfrm>
              <a:off x="7543271" y="6216119"/>
              <a:ext cx="277106" cy="590417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652"/>
            </p:blipFill>
            <p:spPr>
              <a:xfrm>
                <a:off x="7543271" y="6216119"/>
                <a:ext cx="277106" cy="590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3">
            <p14:nvContentPartPr>
              <p14:cNvPr id="366" name="墨迹 365"/>
              <p14:cNvContentPartPr/>
              <p14:nvPr/>
            </p14:nvContentPartPr>
            <p14:xfrm>
              <a:off x="7844013" y="6294019"/>
              <a:ext cx="135819" cy="33839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654"/>
            </p:blipFill>
            <p:spPr>
              <a:xfrm>
                <a:off x="7844013" y="6294019"/>
                <a:ext cx="13581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5">
            <p14:nvContentPartPr>
              <p14:cNvPr id="367" name="墨迹 366"/>
              <p14:cNvContentPartPr/>
              <p14:nvPr/>
            </p14:nvContentPartPr>
            <p14:xfrm>
              <a:off x="7905044" y="6215062"/>
              <a:ext cx="19756" cy="248151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656"/>
            </p:blipFill>
            <p:spPr>
              <a:xfrm>
                <a:off x="7905044" y="6215062"/>
                <a:ext cx="197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7">
            <p14:nvContentPartPr>
              <p14:cNvPr id="368" name="墨迹 367"/>
              <p14:cNvContentPartPr/>
              <p14:nvPr/>
            </p14:nvContentPartPr>
            <p14:xfrm>
              <a:off x="8211255" y="6303008"/>
              <a:ext cx="241300" cy="270887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658"/>
            </p:blipFill>
            <p:spPr>
              <a:xfrm>
                <a:off x="8211255" y="6303008"/>
                <a:ext cx="241300" cy="270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9">
            <p14:nvContentPartPr>
              <p14:cNvPr id="369" name="墨迹 368"/>
              <p14:cNvContentPartPr/>
              <p14:nvPr/>
            </p14:nvContentPartPr>
            <p14:xfrm>
              <a:off x="8302977" y="6291904"/>
              <a:ext cx="158045" cy="348963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660"/>
            </p:blipFill>
            <p:spPr>
              <a:xfrm>
                <a:off x="8302977" y="6291904"/>
                <a:ext cx="158045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1">
            <p14:nvContentPartPr>
              <p14:cNvPr id="370" name="墨迹 369"/>
              <p14:cNvContentPartPr/>
              <p14:nvPr/>
            </p14:nvContentPartPr>
            <p14:xfrm>
              <a:off x="8398933" y="6604208"/>
              <a:ext cx="251178" cy="129716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662"/>
            </p:blipFill>
            <p:spPr>
              <a:xfrm>
                <a:off x="8398933" y="6604208"/>
                <a:ext cx="2511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3">
            <p14:nvContentPartPr>
              <p14:cNvPr id="371" name="墨迹 370"/>
              <p14:cNvContentPartPr/>
              <p14:nvPr/>
            </p14:nvContentPartPr>
            <p14:xfrm>
              <a:off x="8751711" y="6234802"/>
              <a:ext cx="39511" cy="544240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664"/>
            </p:blipFill>
            <p:spPr>
              <a:xfrm>
                <a:off x="8751711" y="6234802"/>
                <a:ext cx="39511" cy="544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5">
            <p14:nvContentPartPr>
              <p14:cNvPr id="372" name="墨迹 371"/>
              <p14:cNvContentPartPr/>
              <p14:nvPr/>
            </p14:nvContentPartPr>
            <p14:xfrm>
              <a:off x="8647288" y="6556270"/>
              <a:ext cx="397934" cy="303492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666"/>
            </p:blipFill>
            <p:spPr>
              <a:xfrm>
                <a:off x="8647288" y="6556270"/>
                <a:ext cx="397934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7">
            <p14:nvContentPartPr>
              <p14:cNvPr id="373" name="墨迹 372"/>
              <p14:cNvContentPartPr/>
              <p14:nvPr/>
            </p14:nvContentPartPr>
            <p14:xfrm>
              <a:off x="9228666" y="6418095"/>
              <a:ext cx="360" cy="22559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668"/>
            </p:blipFill>
            <p:spPr>
              <a:xfrm>
                <a:off x="9228666" y="6418095"/>
                <a:ext cx="360" cy="2255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05" y="189230"/>
            <a:ext cx="9399270" cy="3094990"/>
          </a:xfrm>
          <a:prstGeom prst="rect">
            <a:avLst/>
          </a:prstGeom>
        </p:spPr>
      </p:pic>
      <p:pic>
        <p:nvPicPr>
          <p:cNvPr id="100193" name="图片 100193" descr="@@@018d1a80280140d98c2a0fafb2b8621e"/>
          <p:cNvPicPr>
            <a:picLocks noChangeAspect="1"/>
          </p:cNvPicPr>
          <p:nvPr/>
        </p:nvPicPr>
        <p:blipFill>
          <a:blip r:embed="rId4"/>
          <a:srcRect t="6377" b="8186"/>
          <a:stretch>
            <a:fillRect/>
          </a:stretch>
        </p:blipFill>
        <p:spPr>
          <a:xfrm>
            <a:off x="7386320" y="3070860"/>
            <a:ext cx="4649470" cy="3174365"/>
          </a:xfrm>
          <a:prstGeom prst="rect">
            <a:avLst/>
          </a:prstGeom>
        </p:spPr>
      </p:pic>
      <p:pic>
        <p:nvPicPr>
          <p:cNvPr id="3" name="图片 2" descr="1727519217561"/>
          <p:cNvPicPr>
            <a:picLocks noChangeAspect="1"/>
          </p:cNvPicPr>
          <p:nvPr/>
        </p:nvPicPr>
        <p:blipFill>
          <a:blip r:embed="rId5"/>
          <a:srcRect l="18215" t="13824" r="7647" b="31454"/>
          <a:stretch>
            <a:fillRect/>
          </a:stretch>
        </p:blipFill>
        <p:spPr>
          <a:xfrm>
            <a:off x="811530" y="3284220"/>
            <a:ext cx="5298440" cy="3230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616950" y="4527550"/>
              <a:ext cx="25400" cy="14605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616950" y="4527550"/>
                <a:ext cx="25400" cy="146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墨迹 4"/>
              <p14:cNvContentPartPr/>
              <p14:nvPr/>
            </p14:nvContentPartPr>
            <p14:xfrm>
              <a:off x="8629650" y="4597400"/>
              <a:ext cx="69850" cy="3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9"/>
            </p:blipFill>
            <p:spPr>
              <a:xfrm>
                <a:off x="8629650" y="4597400"/>
                <a:ext cx="6985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墨迹 5"/>
              <p14:cNvContentPartPr/>
              <p14:nvPr/>
            </p14:nvContentPartPr>
            <p14:xfrm>
              <a:off x="8667750" y="4527550"/>
              <a:ext cx="50800" cy="21590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1"/>
            </p:blipFill>
            <p:spPr>
              <a:xfrm>
                <a:off x="8667750" y="4527550"/>
                <a:ext cx="50800" cy="215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墨迹 6"/>
              <p14:cNvContentPartPr/>
              <p14:nvPr/>
            </p14:nvContentPartPr>
            <p14:xfrm>
              <a:off x="8597900" y="4610100"/>
              <a:ext cx="234950" cy="3365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3"/>
            </p:blipFill>
            <p:spPr>
              <a:xfrm>
                <a:off x="8597900" y="4610100"/>
                <a:ext cx="234950" cy="336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10350500" y="4387850"/>
              <a:ext cx="15240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10350500" y="4387850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10407650" y="4400550"/>
              <a:ext cx="50800" cy="203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10407650" y="4400550"/>
                <a:ext cx="50800" cy="203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10350500" y="4591050"/>
              <a:ext cx="120650" cy="6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10350500" y="4591050"/>
                <a:ext cx="1206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10464800" y="4533900"/>
              <a:ext cx="146050" cy="1651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10464800" y="4533900"/>
                <a:ext cx="14605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10598150" y="4984750"/>
              <a:ext cx="88900" cy="127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10598150" y="4984750"/>
                <a:ext cx="889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10629900" y="5016500"/>
              <a:ext cx="12700" cy="1270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10629900" y="5016500"/>
                <a:ext cx="12700" cy="127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10610850" y="5143500"/>
              <a:ext cx="1333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10610850" y="5143500"/>
                <a:ext cx="133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10706100" y="5092700"/>
              <a:ext cx="152400" cy="889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10706100" y="5092700"/>
                <a:ext cx="152400" cy="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墨迹 17"/>
              <p14:cNvContentPartPr/>
              <p14:nvPr/>
            </p14:nvContentPartPr>
            <p14:xfrm>
              <a:off x="10795000" y="5118100"/>
              <a:ext cx="360" cy="1206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1"/>
            </p:blipFill>
            <p:spPr>
              <a:xfrm>
                <a:off x="10795000" y="5118100"/>
                <a:ext cx="360" cy="120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" name="墨迹 7"/>
              <p14:cNvContentPartPr/>
              <p14:nvPr/>
            </p14:nvContentPartPr>
            <p14:xfrm>
              <a:off x="1896533" y="540011"/>
              <a:ext cx="39511" cy="44501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3"/>
            </p:blipFill>
            <p:spPr>
              <a:xfrm>
                <a:off x="1896533" y="540011"/>
                <a:ext cx="39511" cy="4450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" name="墨迹 8"/>
              <p14:cNvContentPartPr/>
              <p14:nvPr/>
            </p14:nvContentPartPr>
            <p14:xfrm>
              <a:off x="2032000" y="667787"/>
              <a:ext cx="11288" cy="898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35"/>
            </p:blipFill>
            <p:spPr>
              <a:xfrm>
                <a:off x="2032000" y="667787"/>
                <a:ext cx="1128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9" name="墨迹 18"/>
              <p14:cNvContentPartPr/>
              <p14:nvPr/>
            </p14:nvContentPartPr>
            <p14:xfrm>
              <a:off x="8161866" y="851610"/>
              <a:ext cx="11289" cy="1127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7"/>
            </p:blipFill>
            <p:spPr>
              <a:xfrm>
                <a:off x="8161866" y="851610"/>
                <a:ext cx="11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" name="墨迹 19"/>
              <p14:cNvContentPartPr/>
              <p14:nvPr/>
            </p14:nvContentPartPr>
            <p14:xfrm>
              <a:off x="2466622" y="2823778"/>
              <a:ext cx="16933" cy="232642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9"/>
            </p:blipFill>
            <p:spPr>
              <a:xfrm>
                <a:off x="2466622" y="2823778"/>
                <a:ext cx="169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1" name="墨迹 20"/>
              <p14:cNvContentPartPr/>
              <p14:nvPr/>
            </p14:nvContentPartPr>
            <p14:xfrm>
              <a:off x="2487612" y="2802981"/>
              <a:ext cx="134761" cy="304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1"/>
            </p:blipFill>
            <p:spPr>
              <a:xfrm>
                <a:off x="2487612" y="2802981"/>
                <a:ext cx="134761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2" name="墨迹 21"/>
              <p14:cNvContentPartPr/>
              <p14:nvPr/>
            </p14:nvContentPartPr>
            <p14:xfrm>
              <a:off x="2675466" y="2898858"/>
              <a:ext cx="5645" cy="1240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3"/>
            </p:blipFill>
            <p:spPr>
              <a:xfrm>
                <a:off x="2675466" y="2898858"/>
                <a:ext cx="56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3" name="墨迹 22"/>
              <p14:cNvContentPartPr/>
              <p14:nvPr/>
            </p14:nvContentPartPr>
            <p14:xfrm>
              <a:off x="2635955" y="2825541"/>
              <a:ext cx="191911" cy="29326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5"/>
            </p:blipFill>
            <p:spPr>
              <a:xfrm>
                <a:off x="2635955" y="2825541"/>
                <a:ext cx="191911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" name="墨迹 23"/>
              <p14:cNvContentPartPr/>
              <p14:nvPr/>
            </p14:nvContentPartPr>
            <p14:xfrm>
              <a:off x="1934633" y="693695"/>
              <a:ext cx="136878" cy="17201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7"/>
            </p:blipFill>
            <p:spPr>
              <a:xfrm>
                <a:off x="1934633" y="693695"/>
                <a:ext cx="136878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" name="墨迹 24"/>
              <p14:cNvContentPartPr/>
              <p14:nvPr/>
            </p14:nvContentPartPr>
            <p14:xfrm>
              <a:off x="1890888" y="572439"/>
              <a:ext cx="56445" cy="40042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9"/>
            </p:blipFill>
            <p:spPr>
              <a:xfrm>
                <a:off x="1890888" y="572439"/>
                <a:ext cx="56445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" name="墨迹 25"/>
              <p14:cNvContentPartPr/>
              <p14:nvPr/>
            </p14:nvContentPartPr>
            <p14:xfrm>
              <a:off x="2136422" y="809311"/>
              <a:ext cx="53622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1"/>
            </p:blipFill>
            <p:spPr>
              <a:xfrm>
                <a:off x="2136422" y="809311"/>
                <a:ext cx="536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7" name="墨迹 26"/>
              <p14:cNvContentPartPr/>
              <p14:nvPr/>
            </p14:nvContentPartPr>
            <p14:xfrm>
              <a:off x="2257777" y="672546"/>
              <a:ext cx="135467" cy="21149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3"/>
            </p:blipFill>
            <p:spPr>
              <a:xfrm>
                <a:off x="2257777" y="672546"/>
                <a:ext cx="135467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8" name="墨迹 27"/>
              <p14:cNvContentPartPr/>
              <p14:nvPr/>
            </p14:nvContentPartPr>
            <p14:xfrm>
              <a:off x="2259894" y="783932"/>
              <a:ext cx="119239" cy="564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5"/>
            </p:blipFill>
            <p:spPr>
              <a:xfrm>
                <a:off x="2259894" y="783932"/>
                <a:ext cx="1192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9" name="墨迹 28"/>
              <p14:cNvContentPartPr/>
              <p14:nvPr/>
            </p14:nvContentPartPr>
            <p14:xfrm>
              <a:off x="2472266" y="514631"/>
              <a:ext cx="225778" cy="34261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7"/>
            </p:blipFill>
            <p:spPr>
              <a:xfrm>
                <a:off x="2472266" y="514631"/>
                <a:ext cx="225778" cy="342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0" name="墨迹 29"/>
              <p14:cNvContentPartPr/>
              <p14:nvPr/>
            </p14:nvContentPartPr>
            <p14:xfrm>
              <a:off x="2692400" y="721894"/>
              <a:ext cx="67733" cy="12002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9"/>
            </p:blipFill>
            <p:spPr>
              <a:xfrm>
                <a:off x="2692400" y="721894"/>
                <a:ext cx="677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1" name="墨迹 30"/>
              <p14:cNvContentPartPr/>
              <p14:nvPr/>
            </p14:nvContentPartPr>
            <p14:xfrm>
              <a:off x="2765777" y="669374"/>
              <a:ext cx="11289" cy="1681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1"/>
            </p:blipFill>
            <p:spPr>
              <a:xfrm>
                <a:off x="2765777" y="669374"/>
                <a:ext cx="11289" cy="168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2" name="墨迹 31"/>
              <p14:cNvContentPartPr/>
              <p14:nvPr/>
            </p14:nvContentPartPr>
            <p14:xfrm>
              <a:off x="2773538" y="693695"/>
              <a:ext cx="82550" cy="29697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3"/>
            </p:blipFill>
            <p:spPr>
              <a:xfrm>
                <a:off x="2773538" y="693695"/>
                <a:ext cx="82550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3" name="墨迹 32"/>
              <p14:cNvContentPartPr/>
              <p14:nvPr/>
            </p14:nvContentPartPr>
            <p14:xfrm>
              <a:off x="2932994" y="620378"/>
              <a:ext cx="126294" cy="214312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5"/>
            </p:blipFill>
            <p:spPr>
              <a:xfrm>
                <a:off x="2932994" y="620378"/>
                <a:ext cx="12629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4" name="墨迹 33"/>
              <p14:cNvContentPartPr/>
              <p14:nvPr/>
            </p14:nvContentPartPr>
            <p14:xfrm>
              <a:off x="3085394" y="744453"/>
              <a:ext cx="157339" cy="11843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7"/>
            </p:blipFill>
            <p:spPr>
              <a:xfrm>
                <a:off x="3085394" y="744453"/>
                <a:ext cx="157339" cy="11843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9119" y="440542"/>
            <a:ext cx="11654075" cy="859155"/>
          </a:xfrm>
          <a:prstGeom prst="rect">
            <a:avLst/>
          </a:prstGeom>
        </p:spPr>
        <p:txBody>
          <a:bodyPr wrap="square" lIns="121898" tIns="60948" rIns="121898" bIns="60948">
            <a:spAutoFit/>
          </a:bodyPr>
          <a:lstStyle/>
          <a:p>
            <a:pPr marL="252095" indent="-252095">
              <a:lnSpc>
                <a:spcPct val="150000"/>
              </a:lnSpc>
              <a:spcAft>
                <a:spcPts val="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3.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2023</a:t>
            </a:r>
            <a:r>
              <a:rPr lang="en-US" altLang="zh-CN" sz="1600" dirty="0">
                <a:latin typeface="NEU-B6" pitchFamily="18" charset="-122"/>
                <a:ea typeface="微软雅黑" panose="020B0503020204020204" charset="-122"/>
                <a:cs typeface="Times New Roman" panose="02020603050405020304" pitchFamily="18" charset="0"/>
              </a:rPr>
              <a:t>·</a:t>
            </a:r>
            <a:r>
              <a:rPr lang="zh-C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全国甲卷</a:t>
            </a:r>
            <a:r>
              <a:rPr lang="en-US" altLang="zh-CN" sz="1600" dirty="0">
                <a:latin typeface="方正楷体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下图为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Fe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、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Al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和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OH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baseline="-25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在水中达沉淀溶解平衡时的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-pH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关系图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{</a:t>
            </a:r>
            <a:r>
              <a:rPr lang="en-US" altLang="zh-CN" sz="1600" dirty="0" err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pM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=-lg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[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/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)];</a:t>
            </a:r>
            <a:r>
              <a:rPr lang="en-US" altLang="zh-CN" sz="1600" i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≤10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-5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mol·L</a:t>
            </a:r>
            <a:r>
              <a:rPr lang="en-US" altLang="zh-CN" sz="1600" baseline="300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-1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可认为</a:t>
            </a:r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离子沉淀完全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}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。下列叙述正确的是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zh-CN" altLang="zh-CN" sz="16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　　</a:t>
            </a:r>
            <a:r>
              <a:rPr lang="en-US" altLang="zh-CN" sz="1600" dirty="0">
                <a:latin typeface="方正书宋_GBK" pitchFamily="1" charset="-122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zh-CN" altLang="zh-CN" sz="1600" dirty="0"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7352" y="2107219"/>
            <a:ext cx="11397613" cy="2132675"/>
          </a:xfrm>
          <a:prstGeom prst="rect">
            <a:avLst/>
          </a:prstGeom>
          <a:blipFill rotWithShape="1">
            <a:blip r:embed="rId2"/>
            <a:stretch>
              <a:fillRect b="-2000"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</a:p>
        </p:txBody>
      </p:sp>
      <p:pic>
        <p:nvPicPr>
          <p:cNvPr id="6" name="image396.jpe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165" y="1544269"/>
            <a:ext cx="4176029" cy="3229663"/>
          </a:xfrm>
          <a:prstGeom prst="rect">
            <a:avLst/>
          </a:prstGeom>
          <a:solidFill>
            <a:scrgbClr r="0" g="0" b="0">
              <a:alpha val="0"/>
            </a:scrgbClr>
          </a:solidFill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838128" y="3098190"/>
              <a:ext cx="691337" cy="1052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838128" y="3098190"/>
                <a:ext cx="69133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050405" y="4793832"/>
              <a:ext cx="572822" cy="5639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9050405" y="4793832"/>
                <a:ext cx="572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583721" y="4063477"/>
              <a:ext cx="20458" cy="3665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9"/>
            </p:blipFill>
            <p:spPr>
              <a:xfrm>
                <a:off x="9583721" y="4063477"/>
                <a:ext cx="2045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9555504" y="4051669"/>
              <a:ext cx="79009" cy="5410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1"/>
            </p:blipFill>
            <p:spPr>
              <a:xfrm>
                <a:off x="9555504" y="4051669"/>
                <a:ext cx="79009" cy="54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墨迹 8"/>
              <p14:cNvContentPartPr/>
              <p14:nvPr/>
            </p14:nvContentPartPr>
            <p14:xfrm>
              <a:off x="9561147" y="2340518"/>
              <a:ext cx="37565" cy="488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3"/>
            </p:blipFill>
            <p:spPr>
              <a:xfrm>
                <a:off x="9561147" y="2340518"/>
                <a:ext cx="37565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墨迹 9"/>
              <p14:cNvContentPartPr/>
              <p14:nvPr/>
            </p14:nvContentPartPr>
            <p14:xfrm>
              <a:off x="9561147" y="2368717"/>
              <a:ext cx="22574" cy="172225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9561147" y="2368717"/>
                <a:ext cx="22574" cy="1722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墨迹 10"/>
              <p14:cNvContentPartPr/>
              <p14:nvPr/>
            </p14:nvContentPartPr>
            <p14:xfrm>
              <a:off x="9506828" y="2346157"/>
              <a:ext cx="82537" cy="15756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7"/>
            </p:blipFill>
            <p:spPr>
              <a:xfrm>
                <a:off x="9506828" y="2346157"/>
                <a:ext cx="82537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墨迹 11"/>
              <p14:cNvContentPartPr/>
              <p14:nvPr/>
            </p14:nvContentPartPr>
            <p14:xfrm>
              <a:off x="9583721" y="2363077"/>
              <a:ext cx="39506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9"/>
            </p:blipFill>
            <p:spPr>
              <a:xfrm>
                <a:off x="9583721" y="2363077"/>
                <a:ext cx="395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墨迹 12"/>
              <p14:cNvContentPartPr/>
              <p14:nvPr/>
            </p14:nvContentPartPr>
            <p14:xfrm>
              <a:off x="9659028" y="2295399"/>
              <a:ext cx="31921" cy="19175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1"/>
            </p:blipFill>
            <p:spPr>
              <a:xfrm>
                <a:off x="9659028" y="2295399"/>
                <a:ext cx="3192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墨迹 13"/>
              <p14:cNvContentPartPr/>
              <p14:nvPr/>
            </p14:nvContentPartPr>
            <p14:xfrm>
              <a:off x="9736098" y="2328533"/>
              <a:ext cx="79010" cy="12090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3"/>
            </p:blipFill>
            <p:spPr>
              <a:xfrm>
                <a:off x="9736098" y="2328533"/>
                <a:ext cx="79010" cy="120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墨迹 14"/>
              <p14:cNvContentPartPr/>
              <p14:nvPr/>
            </p14:nvContentPartPr>
            <p14:xfrm>
              <a:off x="9820751" y="2286939"/>
              <a:ext cx="79010" cy="846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5"/>
            </p:blipFill>
            <p:spPr>
              <a:xfrm>
                <a:off x="9820751" y="2286939"/>
                <a:ext cx="7901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墨迹 15"/>
              <p14:cNvContentPartPr/>
              <p14:nvPr/>
            </p14:nvContentPartPr>
            <p14:xfrm>
              <a:off x="9854613" y="2238296"/>
              <a:ext cx="71426" cy="15298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7"/>
            </p:blipFill>
            <p:spPr>
              <a:xfrm>
                <a:off x="9854613" y="2238296"/>
                <a:ext cx="71426" cy="152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墨迹 16"/>
              <p14:cNvContentPartPr/>
              <p14:nvPr/>
            </p14:nvContentPartPr>
            <p14:xfrm>
              <a:off x="9905405" y="2216442"/>
              <a:ext cx="101584" cy="338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9"/>
            </p:blipFill>
            <p:spPr>
              <a:xfrm>
                <a:off x="9905405" y="2216442"/>
                <a:ext cx="101584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01" y="335750"/>
            <a:ext cx="11653998" cy="6045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72" y="1379010"/>
            <a:ext cx="10689117" cy="287948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81" y="4330194"/>
            <a:ext cx="6088328" cy="20947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919155" y="930567"/>
              <a:ext cx="39512" cy="2819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919155" y="930567"/>
                <a:ext cx="395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904897" y="1917532"/>
              <a:ext cx="4542014" cy="14663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904897" y="1917532"/>
                <a:ext cx="454201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252133" y="1891272"/>
              <a:ext cx="1439333" cy="12002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252133" y="1891272"/>
                <a:ext cx="1439333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996266" y="1596064"/>
              <a:ext cx="360" cy="2819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996266" y="1596064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601581" y="2543550"/>
              <a:ext cx="1764419" cy="8459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601581" y="2543550"/>
                <a:ext cx="1764419" cy="84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252405" y="2585849"/>
              <a:ext cx="1047750" cy="3665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252405" y="2585849"/>
                <a:ext cx="104775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398933" y="2605588"/>
              <a:ext cx="2904948" cy="225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398933" y="2605588"/>
                <a:ext cx="290494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5392913" y="2868544"/>
              <a:ext cx="2037997" cy="1092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5392913" y="2868544"/>
                <a:ext cx="2037997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743119" y="4173454"/>
              <a:ext cx="207081" cy="3947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743119" y="4173454"/>
                <a:ext cx="20708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9151937" y="3491037"/>
              <a:ext cx="415219" cy="5639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9151937" y="3491037"/>
                <a:ext cx="41521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7699727" y="4176273"/>
              <a:ext cx="364244" cy="310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7699727" y="4176273"/>
                <a:ext cx="3642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088488" y="3846345"/>
              <a:ext cx="141112" cy="24321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088488" y="3846345"/>
                <a:ext cx="141112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101718" y="3847755"/>
              <a:ext cx="378354" cy="77124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101718" y="3847755"/>
                <a:ext cx="378354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477955" y="3848636"/>
              <a:ext cx="325967" cy="51657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477955" y="3848636"/>
                <a:ext cx="325967" cy="516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777111" y="4055018"/>
              <a:ext cx="158044" cy="4511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777111" y="4055018"/>
                <a:ext cx="1580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8703733" y="3952091"/>
              <a:ext cx="143934" cy="30032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8703733" y="3952091"/>
                <a:ext cx="143934" cy="300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8873066" y="4179093"/>
              <a:ext cx="104422" cy="11561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8873066" y="4179093"/>
                <a:ext cx="104422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785878" y="3130090"/>
              <a:ext cx="125766" cy="15597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785878" y="3130090"/>
                <a:ext cx="12576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735431" y="3169569"/>
              <a:ext cx="421746" cy="38632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735431" y="3169569"/>
                <a:ext cx="421746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024533" y="3179438"/>
              <a:ext cx="50800" cy="68100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024533" y="3179438"/>
                <a:ext cx="50800" cy="681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057165" y="3124450"/>
              <a:ext cx="239007" cy="54494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057165" y="3124450"/>
                <a:ext cx="239007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312400" y="3299284"/>
              <a:ext cx="124177" cy="24568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312400" y="3299284"/>
                <a:ext cx="124177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504311" y="3447858"/>
              <a:ext cx="90311" cy="798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504311" y="3447858"/>
                <a:ext cx="90311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3375377" y="4221039"/>
              <a:ext cx="112889" cy="25132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3375377" y="4221039"/>
                <a:ext cx="112889" cy="251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3482622" y="4232671"/>
              <a:ext cx="5644" cy="29045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3482622" y="4232671"/>
                <a:ext cx="56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3527777" y="4196013"/>
              <a:ext cx="107245" cy="2819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3527777" y="4196013"/>
                <a:ext cx="107245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3589866" y="4142258"/>
              <a:ext cx="22578" cy="15245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3589866" y="4142258"/>
                <a:ext cx="22578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4216400" y="4229147"/>
              <a:ext cx="191911" cy="2629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4216400" y="4229147"/>
                <a:ext cx="191911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4509911" y="4150894"/>
              <a:ext cx="132644" cy="5075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4509911" y="4150894"/>
                <a:ext cx="1326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6231466" y="4652837"/>
              <a:ext cx="14111" cy="84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6231466" y="4652837"/>
                <a:ext cx="14111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6237111" y="4669756"/>
              <a:ext cx="70556" cy="1410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6237111" y="4669756"/>
                <a:ext cx="705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6283677" y="4692315"/>
              <a:ext cx="43745" cy="1974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6283677" y="4692315"/>
                <a:ext cx="4374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6378222" y="4709235"/>
              <a:ext cx="163688" cy="934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6378222" y="4709235"/>
                <a:ext cx="163688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2641600" y="4923547"/>
              <a:ext cx="555977" cy="5639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2641600" y="4923547"/>
                <a:ext cx="5559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4075288" y="4951746"/>
              <a:ext cx="1684867" cy="9023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4075288" y="4951746"/>
                <a:ext cx="168486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3164769" y="5873325"/>
              <a:ext cx="995186" cy="13306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3164769" y="5873325"/>
                <a:ext cx="995186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2381955" y="6160955"/>
              <a:ext cx="1722261" cy="12548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2381955" y="6160955"/>
                <a:ext cx="1722261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1985433" y="6439420"/>
              <a:ext cx="893233" cy="12337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1985433" y="6439420"/>
                <a:ext cx="893233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4385733" y="6074067"/>
              <a:ext cx="104995" cy="599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4385733" y="607406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4284133" y="5920030"/>
              <a:ext cx="252059" cy="3739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4284133" y="5920030"/>
                <a:ext cx="252059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7620000" y="4953861"/>
              <a:ext cx="22577" cy="139408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7620000" y="4953861"/>
                <a:ext cx="22577" cy="1394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7555088" y="4903808"/>
              <a:ext cx="132644" cy="19827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7555088" y="4903808"/>
                <a:ext cx="13264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7687733" y="4951746"/>
              <a:ext cx="62089" cy="18611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7687733" y="4951746"/>
                <a:ext cx="620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620000" y="6367337"/>
              <a:ext cx="1938161" cy="338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620000" y="6367337"/>
                <a:ext cx="193816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9519355" y="6267935"/>
              <a:ext cx="205141" cy="20937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9519355" y="6267935"/>
                <a:ext cx="205141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6916737" y="5448049"/>
              <a:ext cx="246063" cy="423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6916737" y="5448049"/>
                <a:ext cx="246063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7168444" y="5194258"/>
              <a:ext cx="124178" cy="3419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7168444" y="5194258"/>
                <a:ext cx="124178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7221361" y="5356050"/>
              <a:ext cx="167216" cy="4566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7221361" y="5356050"/>
                <a:ext cx="167216" cy="456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363177" y="5340893"/>
              <a:ext cx="172156" cy="21713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363177" y="5340893"/>
                <a:ext cx="17215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879644" y="5597503"/>
              <a:ext cx="14111" cy="1974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879644" y="5597503"/>
                <a:ext cx="1411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636933" y="5270395"/>
              <a:ext cx="1902178" cy="43708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636933" y="5270395"/>
                <a:ext cx="1902178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8192734" y="5154779"/>
              <a:ext cx="259821" cy="42298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8192734" y="5154779"/>
                <a:ext cx="259821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8444088" y="5228449"/>
              <a:ext cx="236714" cy="25625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8444088" y="5228449"/>
                <a:ext cx="236714" cy="256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3" name="墨迹 62"/>
              <p14:cNvContentPartPr/>
              <p14:nvPr/>
            </p14:nvContentPartPr>
            <p14:xfrm>
              <a:off x="7847894" y="6047806"/>
              <a:ext cx="247650" cy="15597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1"/>
            </p:blipFill>
            <p:spPr>
              <a:xfrm>
                <a:off x="7847894" y="6047806"/>
                <a:ext cx="247650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4" name="墨迹 63"/>
              <p14:cNvContentPartPr/>
              <p14:nvPr/>
            </p14:nvContentPartPr>
            <p14:xfrm>
              <a:off x="7872236" y="5397291"/>
              <a:ext cx="1689453" cy="76137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3"/>
            </p:blipFill>
            <p:spPr>
              <a:xfrm>
                <a:off x="7872236" y="5397291"/>
                <a:ext cx="1689453" cy="761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5" name="墨迹 64"/>
              <p14:cNvContentPartPr/>
              <p14:nvPr/>
            </p14:nvContentPartPr>
            <p14:xfrm>
              <a:off x="8760177" y="5694085"/>
              <a:ext cx="352778" cy="22206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5"/>
            </p:blipFill>
            <p:spPr>
              <a:xfrm>
                <a:off x="8760177" y="5694085"/>
                <a:ext cx="35277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6" name="墨迹 65"/>
              <p14:cNvContentPartPr/>
              <p14:nvPr/>
            </p14:nvContentPartPr>
            <p14:xfrm>
              <a:off x="9062155" y="5696200"/>
              <a:ext cx="136878" cy="28763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7"/>
            </p:blipFill>
            <p:spPr>
              <a:xfrm>
                <a:off x="9062155" y="5696200"/>
                <a:ext cx="1368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7" name="墨迹 66"/>
              <p14:cNvContentPartPr/>
              <p14:nvPr/>
            </p14:nvContentPartPr>
            <p14:xfrm>
              <a:off x="9456561" y="5595389"/>
              <a:ext cx="79022" cy="125485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9"/>
            </p:blipFill>
            <p:spPr>
              <a:xfrm>
                <a:off x="9456561" y="5595389"/>
                <a:ext cx="79022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8" name="墨迹 67"/>
              <p14:cNvContentPartPr/>
              <p14:nvPr/>
            </p14:nvContentPartPr>
            <p14:xfrm>
              <a:off x="9471730" y="5605963"/>
              <a:ext cx="267053" cy="27635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1"/>
            </p:blipFill>
            <p:spPr>
              <a:xfrm>
                <a:off x="9471730" y="5605963"/>
                <a:ext cx="26705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9" name="墨迹 68"/>
              <p14:cNvContentPartPr/>
              <p14:nvPr/>
            </p14:nvContentPartPr>
            <p14:xfrm>
              <a:off x="9663288" y="5610722"/>
              <a:ext cx="33867" cy="49154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3"/>
            </p:blipFill>
            <p:spPr>
              <a:xfrm>
                <a:off x="9663288" y="5610722"/>
                <a:ext cx="33867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0" name="墨迹 69"/>
              <p14:cNvContentPartPr/>
              <p14:nvPr/>
            </p14:nvContentPartPr>
            <p14:xfrm>
              <a:off x="9683044" y="5491052"/>
              <a:ext cx="222250" cy="49841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5"/>
            </p:blipFill>
            <p:spPr>
              <a:xfrm>
                <a:off x="9683044" y="5491052"/>
                <a:ext cx="222250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1" name="墨迹 70"/>
              <p14:cNvContentPartPr/>
              <p14:nvPr/>
            </p14:nvContentPartPr>
            <p14:xfrm>
              <a:off x="9970558" y="5704660"/>
              <a:ext cx="127353" cy="3665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7"/>
            </p:blipFill>
            <p:spPr>
              <a:xfrm>
                <a:off x="9970558" y="5704660"/>
                <a:ext cx="12735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2" name="墨迹 71"/>
              <p14:cNvContentPartPr/>
              <p14:nvPr/>
            </p14:nvContentPartPr>
            <p14:xfrm>
              <a:off x="9906000" y="5617243"/>
              <a:ext cx="133526" cy="29327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9"/>
            </p:blipFill>
            <p:spPr>
              <a:xfrm>
                <a:off x="9906000" y="5617243"/>
                <a:ext cx="13352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3" name="墨迹 72"/>
              <p14:cNvContentPartPr/>
              <p14:nvPr/>
            </p14:nvContentPartPr>
            <p14:xfrm>
              <a:off x="10047111" y="5837195"/>
              <a:ext cx="87489" cy="10151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1"/>
            </p:blipFill>
            <p:spPr>
              <a:xfrm>
                <a:off x="10047111" y="5837195"/>
                <a:ext cx="8748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4" name="墨迹 73"/>
              <p14:cNvContentPartPr/>
              <p14:nvPr/>
            </p14:nvContentPartPr>
            <p14:xfrm>
              <a:off x="8764411" y="5174518"/>
              <a:ext cx="241300" cy="7419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3"/>
            </p:blipFill>
            <p:spPr>
              <a:xfrm>
                <a:off x="8764411" y="5174518"/>
                <a:ext cx="241300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5" name="墨迹 74"/>
              <p14:cNvContentPartPr/>
              <p14:nvPr/>
            </p14:nvContentPartPr>
            <p14:xfrm>
              <a:off x="8952088" y="5126580"/>
              <a:ext cx="77082" cy="1325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5"/>
            </p:blipFill>
            <p:spPr>
              <a:xfrm>
                <a:off x="8952088" y="5126580"/>
                <a:ext cx="7708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6" name="墨迹 75"/>
              <p14:cNvContentPartPr/>
              <p14:nvPr/>
            </p14:nvContentPartPr>
            <p14:xfrm>
              <a:off x="9117188" y="4923547"/>
              <a:ext cx="71967" cy="19668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7"/>
            </p:blipFill>
            <p:spPr>
              <a:xfrm>
                <a:off x="9117188" y="4923547"/>
                <a:ext cx="71967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7" name="墨迹 76"/>
              <p14:cNvContentPartPr/>
              <p14:nvPr/>
            </p14:nvContentPartPr>
            <p14:xfrm>
              <a:off x="9146469" y="4929892"/>
              <a:ext cx="169686" cy="354603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9"/>
            </p:blipFill>
            <p:spPr>
              <a:xfrm>
                <a:off x="9146469" y="4929892"/>
                <a:ext cx="169686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8" name="墨迹 87"/>
              <p14:cNvContentPartPr/>
              <p14:nvPr/>
            </p14:nvContentPartPr>
            <p14:xfrm>
              <a:off x="9369777" y="4956681"/>
              <a:ext cx="99484" cy="27917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41"/>
            </p:blipFill>
            <p:spPr>
              <a:xfrm>
                <a:off x="9369777" y="4956681"/>
                <a:ext cx="9948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9" name="墨迹 88"/>
              <p14:cNvContentPartPr/>
              <p14:nvPr/>
            </p14:nvContentPartPr>
            <p14:xfrm>
              <a:off x="9509125" y="5064542"/>
              <a:ext cx="151341" cy="1128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3"/>
            </p:blipFill>
            <p:spPr>
              <a:xfrm>
                <a:off x="9509125" y="5064542"/>
                <a:ext cx="15134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0" name="墨迹 89"/>
              <p14:cNvContentPartPr/>
              <p14:nvPr/>
            </p14:nvContentPartPr>
            <p14:xfrm>
              <a:off x="9550400" y="5120940"/>
              <a:ext cx="104422" cy="8177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5"/>
            </p:blipFill>
            <p:spPr>
              <a:xfrm>
                <a:off x="9550400" y="5120940"/>
                <a:ext cx="104422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1" name="墨迹 90"/>
              <p14:cNvContentPartPr/>
              <p14:nvPr/>
            </p14:nvContentPartPr>
            <p14:xfrm>
              <a:off x="9580033" y="4921432"/>
              <a:ext cx="9878" cy="13747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7"/>
            </p:blipFill>
            <p:spPr>
              <a:xfrm>
                <a:off x="9580033" y="4921432"/>
                <a:ext cx="987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4" name="墨迹 93"/>
              <p14:cNvContentPartPr/>
              <p14:nvPr/>
            </p14:nvContentPartPr>
            <p14:xfrm>
              <a:off x="10169172" y="4835954"/>
              <a:ext cx="158044" cy="4247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49"/>
            </p:blipFill>
            <p:spPr>
              <a:xfrm>
                <a:off x="10169172" y="4835954"/>
                <a:ext cx="158044" cy="42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5" name="墨迹 94"/>
              <p14:cNvContentPartPr/>
              <p14:nvPr/>
            </p14:nvContentPartPr>
            <p14:xfrm>
              <a:off x="10171288" y="4968666"/>
              <a:ext cx="22578" cy="208672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51"/>
            </p:blipFill>
            <p:spPr>
              <a:xfrm>
                <a:off x="10171288" y="4968666"/>
                <a:ext cx="22578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6" name="墨迹 95"/>
              <p14:cNvContentPartPr/>
              <p14:nvPr/>
            </p14:nvContentPartPr>
            <p14:xfrm>
              <a:off x="10199511" y="4932007"/>
              <a:ext cx="158044" cy="20373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53"/>
            </p:blipFill>
            <p:spPr>
              <a:xfrm>
                <a:off x="10199511" y="4932007"/>
                <a:ext cx="158044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7" name="墨迹 96"/>
              <p14:cNvContentPartPr/>
              <p14:nvPr/>
            </p14:nvContentPartPr>
            <p14:xfrm>
              <a:off x="10402711" y="4808636"/>
              <a:ext cx="231423" cy="32922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55"/>
            </p:blipFill>
            <p:spPr>
              <a:xfrm>
                <a:off x="10402711" y="4808636"/>
                <a:ext cx="231423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8" name="墨迹 97"/>
              <p14:cNvContentPartPr/>
              <p14:nvPr/>
            </p14:nvContentPartPr>
            <p14:xfrm>
              <a:off x="10617200" y="4712055"/>
              <a:ext cx="189970" cy="713435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7"/>
            </p:blipFill>
            <p:spPr>
              <a:xfrm>
                <a:off x="10617200" y="4712055"/>
                <a:ext cx="189970" cy="71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9" name="墨迹 98"/>
              <p14:cNvContentPartPr/>
              <p14:nvPr/>
            </p14:nvContentPartPr>
            <p14:xfrm>
              <a:off x="10645422" y="4908919"/>
              <a:ext cx="152400" cy="161263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9"/>
            </p:blipFill>
            <p:spPr>
              <a:xfrm>
                <a:off x="10645422" y="4908919"/>
                <a:ext cx="152400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0" name="墨迹 99"/>
              <p14:cNvContentPartPr/>
              <p14:nvPr/>
            </p14:nvContentPartPr>
            <p14:xfrm>
              <a:off x="10747022" y="4908743"/>
              <a:ext cx="112889" cy="12196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61"/>
            </p:blipFill>
            <p:spPr>
              <a:xfrm>
                <a:off x="10747022" y="4908743"/>
                <a:ext cx="112889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1" name="墨迹 100"/>
              <p14:cNvContentPartPr/>
              <p14:nvPr/>
            </p14:nvContentPartPr>
            <p14:xfrm>
              <a:off x="10651067" y="5041983"/>
              <a:ext cx="208844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63"/>
            </p:blipFill>
            <p:spPr>
              <a:xfrm>
                <a:off x="10651067" y="5041983"/>
                <a:ext cx="2088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2" name="墨迹 101"/>
              <p14:cNvContentPartPr/>
              <p14:nvPr/>
            </p14:nvContentPartPr>
            <p14:xfrm>
              <a:off x="10901714" y="4726154"/>
              <a:ext cx="215018" cy="42862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5"/>
            </p:blipFill>
            <p:spPr>
              <a:xfrm>
                <a:off x="10901714" y="4726154"/>
                <a:ext cx="215018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3" name="墨迹 102"/>
              <p14:cNvContentPartPr/>
              <p14:nvPr/>
            </p14:nvContentPartPr>
            <p14:xfrm>
              <a:off x="10801350" y="5338072"/>
              <a:ext cx="109361" cy="17060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7"/>
            </p:blipFill>
            <p:spPr>
              <a:xfrm>
                <a:off x="10801350" y="5338072"/>
                <a:ext cx="109361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04" name="墨迹 103"/>
              <p14:cNvContentPartPr/>
              <p14:nvPr/>
            </p14:nvContentPartPr>
            <p14:xfrm>
              <a:off x="10799938" y="5378256"/>
              <a:ext cx="415573" cy="63095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9"/>
            </p:blipFill>
            <p:spPr>
              <a:xfrm>
                <a:off x="10799938" y="5378256"/>
                <a:ext cx="415573" cy="630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05" name="墨迹 104"/>
              <p14:cNvContentPartPr/>
              <p14:nvPr/>
            </p14:nvContentPartPr>
            <p14:xfrm>
              <a:off x="11204222" y="5290134"/>
              <a:ext cx="219428" cy="56116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71"/>
            </p:blipFill>
            <p:spPr>
              <a:xfrm>
                <a:off x="11204222" y="5290134"/>
                <a:ext cx="219428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6" name="墨迹 105"/>
              <p14:cNvContentPartPr/>
              <p14:nvPr/>
            </p14:nvContentPartPr>
            <p14:xfrm>
              <a:off x="11418711" y="5386892"/>
              <a:ext cx="213783" cy="31776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73"/>
            </p:blipFill>
            <p:spPr>
              <a:xfrm>
                <a:off x="11418711" y="5386892"/>
                <a:ext cx="213783" cy="317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7" name="墨迹 106"/>
              <p14:cNvContentPartPr/>
              <p14:nvPr/>
            </p14:nvContentPartPr>
            <p14:xfrm>
              <a:off x="11610622" y="5645442"/>
              <a:ext cx="112889" cy="9869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75"/>
            </p:blipFill>
            <p:spPr>
              <a:xfrm>
                <a:off x="11610622" y="5645442"/>
                <a:ext cx="11288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8" name="墨迹 107"/>
              <p14:cNvContentPartPr/>
              <p14:nvPr/>
            </p14:nvContentPartPr>
            <p14:xfrm>
              <a:off x="9805811" y="6375267"/>
              <a:ext cx="93133" cy="2740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77"/>
            </p:blipFill>
            <p:spPr>
              <a:xfrm>
                <a:off x="9805811" y="6375267"/>
                <a:ext cx="93133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9" name="墨迹 108"/>
              <p14:cNvContentPartPr/>
              <p14:nvPr/>
            </p14:nvContentPartPr>
            <p14:xfrm>
              <a:off x="9908822" y="6389896"/>
              <a:ext cx="14111" cy="145930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79"/>
            </p:blipFill>
            <p:spPr>
              <a:xfrm>
                <a:off x="9908822" y="6389896"/>
                <a:ext cx="14111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0" name="墨迹 109"/>
              <p14:cNvContentPartPr/>
              <p14:nvPr/>
            </p14:nvContentPartPr>
            <p14:xfrm>
              <a:off x="9883422" y="6315345"/>
              <a:ext cx="191911" cy="593413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81"/>
            </p:blipFill>
            <p:spPr>
              <a:xfrm>
                <a:off x="9883422" y="6315345"/>
                <a:ext cx="191911" cy="593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1" name="墨迹 110"/>
              <p14:cNvContentPartPr/>
              <p14:nvPr/>
            </p14:nvContentPartPr>
            <p14:xfrm>
              <a:off x="10464800" y="6604208"/>
              <a:ext cx="104995" cy="5995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83"/>
            </p:blipFill>
            <p:spPr>
              <a:xfrm>
                <a:off x="10464800" y="6604208"/>
                <a:ext cx="104995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3" y="1020595"/>
            <a:ext cx="10359640" cy="36559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16138" y="3549374"/>
              <a:ext cx="3218039" cy="8829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16138" y="3549374"/>
                <a:ext cx="3218039" cy="8829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4" y="1038497"/>
            <a:ext cx="11510061" cy="39645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417534" y="6327858"/>
              <a:ext cx="4663898" cy="8318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3417534" y="6327858"/>
                <a:ext cx="4663898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3140427" y="6339138"/>
              <a:ext cx="508706" cy="3383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3140427" y="6339138"/>
                <a:ext cx="50870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959100" y="6074067"/>
              <a:ext cx="46566" cy="30225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959100" y="6074067"/>
                <a:ext cx="46566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3035123" y="5966911"/>
              <a:ext cx="5185304" cy="45118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3035123" y="5966911"/>
                <a:ext cx="518530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8940800" y="5825916"/>
              <a:ext cx="101600" cy="34050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8940800" y="5825916"/>
                <a:ext cx="101600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9070622" y="5814636"/>
              <a:ext cx="93133" cy="33486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9070622" y="5814636"/>
                <a:ext cx="93133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9149644" y="5746958"/>
              <a:ext cx="144815" cy="37786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9149644" y="5746958"/>
                <a:ext cx="144815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9206088" y="6035998"/>
              <a:ext cx="206904" cy="11632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9206088" y="6035998"/>
                <a:ext cx="206904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9273822" y="5995110"/>
              <a:ext cx="62088" cy="169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9273822" y="5995110"/>
                <a:ext cx="620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9383888" y="5713119"/>
              <a:ext cx="178506" cy="3214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9383888" y="5713119"/>
                <a:ext cx="178506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9488311" y="5883723"/>
              <a:ext cx="112889" cy="888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9488311" y="5883723"/>
                <a:ext cx="112889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505244" y="5904873"/>
              <a:ext cx="79022" cy="18893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505244" y="5904873"/>
                <a:ext cx="7902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719733" y="5748897"/>
              <a:ext cx="26811" cy="9464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719733" y="5748897"/>
                <a:ext cx="26811" cy="94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793111" y="5709418"/>
              <a:ext cx="16933" cy="8406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793111" y="5709418"/>
                <a:ext cx="16933" cy="84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665758" y="5769518"/>
              <a:ext cx="327731" cy="35530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665758" y="5769518"/>
                <a:ext cx="327731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868605" y="5715058"/>
              <a:ext cx="138995" cy="34068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868605" y="5715058"/>
                <a:ext cx="138995" cy="340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10124016" y="5777977"/>
              <a:ext cx="191206" cy="704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10124016" y="5777977"/>
                <a:ext cx="19120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202333" y="5724751"/>
              <a:ext cx="25400" cy="549528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202333" y="5724751"/>
                <a:ext cx="25400" cy="549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143243" y="5855525"/>
              <a:ext cx="138112" cy="1355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143243" y="5855525"/>
                <a:ext cx="138112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323688" y="5746958"/>
              <a:ext cx="107244" cy="1128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323688" y="5746958"/>
                <a:ext cx="1072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346266" y="5701840"/>
              <a:ext cx="39511" cy="12407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346266" y="5701840"/>
                <a:ext cx="395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268655" y="5690560"/>
              <a:ext cx="238477" cy="3214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268655" y="5690560"/>
                <a:ext cx="23847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309577" y="5942236"/>
              <a:ext cx="121355" cy="11491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309577" y="5942236"/>
                <a:ext cx="121355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397066" y="6023309"/>
              <a:ext cx="93134" cy="6203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397066" y="6023309"/>
                <a:ext cx="931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0538177" y="5780797"/>
              <a:ext cx="203200" cy="451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0538177" y="5780797"/>
                <a:ext cx="2032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617200" y="5728629"/>
              <a:ext cx="16932" cy="2721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617200" y="5728629"/>
                <a:ext cx="16932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572926" y="5839134"/>
              <a:ext cx="114829" cy="12918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572926" y="5839134"/>
                <a:ext cx="114829" cy="129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707511" y="5716997"/>
              <a:ext cx="135114" cy="32605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707511" y="5716997"/>
                <a:ext cx="135114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707511" y="5839839"/>
              <a:ext cx="174977" cy="17589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707511" y="5839839"/>
                <a:ext cx="174977" cy="175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718800" y="5882314"/>
              <a:ext cx="251177" cy="17483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718800" y="5882314"/>
                <a:ext cx="251177" cy="17483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9556"/>
            <a:ext cx="10363200" cy="6250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8037688" y="2714860"/>
              <a:ext cx="551215" cy="46034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8037688" y="2714860"/>
                <a:ext cx="551215" cy="460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8935155" y="3240066"/>
              <a:ext cx="79022" cy="33274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8935155" y="3240066"/>
                <a:ext cx="79022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8966905" y="3203407"/>
              <a:ext cx="148872" cy="34543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8"/>
            </p:blipFill>
            <p:spPr>
              <a:xfrm>
                <a:off x="8966905" y="3203407"/>
                <a:ext cx="148872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162873" y="3228082"/>
              <a:ext cx="105304" cy="18681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0"/>
            </p:blipFill>
            <p:spPr>
              <a:xfrm>
                <a:off x="9162873" y="3228082"/>
                <a:ext cx="105304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9104488" y="3299284"/>
              <a:ext cx="316089" cy="24674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2"/>
            </p:blipFill>
            <p:spPr>
              <a:xfrm>
                <a:off x="9104488" y="3299284"/>
                <a:ext cx="316089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墨迹 9"/>
              <p14:cNvContentPartPr/>
              <p14:nvPr/>
            </p14:nvContentPartPr>
            <p14:xfrm>
              <a:off x="9392355" y="3128680"/>
              <a:ext cx="159456" cy="13676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4"/>
            </p:blipFill>
            <p:spPr>
              <a:xfrm>
                <a:off x="9392355" y="3128680"/>
                <a:ext cx="159456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墨迹 10"/>
              <p14:cNvContentPartPr/>
              <p14:nvPr/>
            </p14:nvContentPartPr>
            <p14:xfrm>
              <a:off x="9450740" y="3231606"/>
              <a:ext cx="9349" cy="895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9450740" y="3231606"/>
                <a:ext cx="9349" cy="8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墨迹 11"/>
              <p14:cNvContentPartPr/>
              <p14:nvPr/>
            </p14:nvContentPartPr>
            <p14:xfrm>
              <a:off x="9477022" y="3169569"/>
              <a:ext cx="50800" cy="600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9477022" y="3169569"/>
                <a:ext cx="50800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墨迹 12"/>
              <p14:cNvContentPartPr/>
              <p14:nvPr/>
            </p14:nvContentPartPr>
            <p14:xfrm>
              <a:off x="9471377" y="3203407"/>
              <a:ext cx="5645" cy="4793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0"/>
            </p:blipFill>
            <p:spPr>
              <a:xfrm>
                <a:off x="9471377" y="3203407"/>
                <a:ext cx="56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墨迹 13"/>
              <p14:cNvContentPartPr/>
              <p14:nvPr/>
            </p14:nvContentPartPr>
            <p14:xfrm>
              <a:off x="9260769" y="3211867"/>
              <a:ext cx="430741" cy="3729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2"/>
            </p:blipFill>
            <p:spPr>
              <a:xfrm>
                <a:off x="9260769" y="3211867"/>
                <a:ext cx="430741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墨迹 20"/>
              <p14:cNvContentPartPr/>
              <p14:nvPr/>
            </p14:nvContentPartPr>
            <p14:xfrm>
              <a:off x="9755540" y="3814445"/>
              <a:ext cx="235126" cy="30261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4"/>
            </p:blipFill>
            <p:spPr>
              <a:xfrm>
                <a:off x="9755540" y="3814445"/>
                <a:ext cx="235126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2" name="墨迹 21"/>
              <p14:cNvContentPartPr/>
              <p14:nvPr/>
            </p14:nvContentPartPr>
            <p14:xfrm>
              <a:off x="9939866" y="3984520"/>
              <a:ext cx="28222" cy="1409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6"/>
            </p:blipFill>
            <p:spPr>
              <a:xfrm>
                <a:off x="9939866" y="3984520"/>
                <a:ext cx="282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" name="墨迹 22"/>
              <p14:cNvContentPartPr/>
              <p14:nvPr/>
            </p14:nvContentPartPr>
            <p14:xfrm>
              <a:off x="10024533" y="3970420"/>
              <a:ext cx="67734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8"/>
            </p:blipFill>
            <p:spPr>
              <a:xfrm>
                <a:off x="10024533" y="3970420"/>
                <a:ext cx="6773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墨迹 23"/>
              <p14:cNvContentPartPr/>
              <p14:nvPr/>
            </p14:nvContentPartPr>
            <p14:xfrm>
              <a:off x="10199511" y="3851280"/>
              <a:ext cx="33866" cy="24603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0"/>
            </p:blipFill>
            <p:spPr>
              <a:xfrm>
                <a:off x="10199511" y="3851280"/>
                <a:ext cx="3386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墨迹 24"/>
              <p14:cNvContentPartPr/>
              <p14:nvPr/>
            </p14:nvContentPartPr>
            <p14:xfrm>
              <a:off x="10210800" y="3959141"/>
              <a:ext cx="115711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2"/>
            </p:blipFill>
            <p:spPr>
              <a:xfrm>
                <a:off x="10210800" y="3959141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墨迹 25"/>
              <p14:cNvContentPartPr/>
              <p14:nvPr/>
            </p14:nvContentPartPr>
            <p14:xfrm>
              <a:off x="10270066" y="3794353"/>
              <a:ext cx="81844" cy="65545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4"/>
            </p:blipFill>
            <p:spPr>
              <a:xfrm>
                <a:off x="10270066" y="3794353"/>
                <a:ext cx="81844" cy="655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墨迹 26"/>
              <p14:cNvContentPartPr/>
              <p14:nvPr/>
            </p14:nvContentPartPr>
            <p14:xfrm>
              <a:off x="10399888" y="3919662"/>
              <a:ext cx="56444" cy="21642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36"/>
            </p:blipFill>
            <p:spPr>
              <a:xfrm>
                <a:off x="10399888" y="3919662"/>
                <a:ext cx="56444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8" name="墨迹 27"/>
              <p14:cNvContentPartPr/>
              <p14:nvPr/>
            </p14:nvContentPartPr>
            <p14:xfrm>
              <a:off x="10461977" y="3919662"/>
              <a:ext cx="110067" cy="214313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38"/>
            </p:blipFill>
            <p:spPr>
              <a:xfrm>
                <a:off x="10461977" y="3919662"/>
                <a:ext cx="11006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墨迹 28"/>
              <p14:cNvContentPartPr/>
              <p14:nvPr/>
            </p14:nvContentPartPr>
            <p14:xfrm>
              <a:off x="10543822" y="3942222"/>
              <a:ext cx="118533" cy="563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0"/>
            </p:blipFill>
            <p:spPr>
              <a:xfrm>
                <a:off x="10543822" y="3942222"/>
                <a:ext cx="1185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墨迹 29"/>
              <p14:cNvContentPartPr/>
              <p14:nvPr/>
            </p14:nvContentPartPr>
            <p14:xfrm>
              <a:off x="10710332" y="3884414"/>
              <a:ext cx="424039" cy="187523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2"/>
            </p:blipFill>
            <p:spPr>
              <a:xfrm>
                <a:off x="10710332" y="3884414"/>
                <a:ext cx="424039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墨迹 30"/>
              <p14:cNvContentPartPr/>
              <p14:nvPr/>
            </p14:nvContentPartPr>
            <p14:xfrm>
              <a:off x="11147777" y="3863264"/>
              <a:ext cx="283986" cy="21854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4"/>
            </p:blipFill>
            <p:spPr>
              <a:xfrm>
                <a:off x="11147777" y="3863264"/>
                <a:ext cx="28398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2" name="墨迹 31"/>
              <p14:cNvContentPartPr/>
              <p14:nvPr/>
            </p14:nvContentPartPr>
            <p14:xfrm>
              <a:off x="11382022" y="3927593"/>
              <a:ext cx="220133" cy="20920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46"/>
            </p:blipFill>
            <p:spPr>
              <a:xfrm>
                <a:off x="11382022" y="3927593"/>
                <a:ext cx="220133" cy="209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3" name="墨迹 32"/>
              <p14:cNvContentPartPr/>
              <p14:nvPr/>
            </p14:nvContentPartPr>
            <p14:xfrm>
              <a:off x="10735732" y="4224212"/>
              <a:ext cx="685800" cy="733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48"/>
            </p:blipFill>
            <p:spPr>
              <a:xfrm>
                <a:off x="10735732" y="4224212"/>
                <a:ext cx="6858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墨迹 33"/>
              <p14:cNvContentPartPr/>
              <p14:nvPr/>
            </p14:nvContentPartPr>
            <p14:xfrm>
              <a:off x="11106855" y="3297522"/>
              <a:ext cx="95074" cy="6380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0"/>
            </p:blipFill>
            <p:spPr>
              <a:xfrm>
                <a:off x="11106855" y="3297522"/>
                <a:ext cx="95074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5" name="墨迹 34"/>
              <p14:cNvContentPartPr/>
              <p14:nvPr/>
            </p14:nvContentPartPr>
            <p14:xfrm>
              <a:off x="10977562" y="3409084"/>
              <a:ext cx="213431" cy="3542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2"/>
            </p:blipFill>
            <p:spPr>
              <a:xfrm>
                <a:off x="10977562" y="3409084"/>
                <a:ext cx="213431" cy="354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6" name="墨迹 35"/>
              <p14:cNvContentPartPr/>
              <p14:nvPr/>
            </p14:nvContentPartPr>
            <p14:xfrm>
              <a:off x="11136488" y="3665871"/>
              <a:ext cx="115712" cy="535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4"/>
            </p:blipFill>
            <p:spPr>
              <a:xfrm>
                <a:off x="11136488" y="3665871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7" name="墨迹 36"/>
              <p14:cNvContentPartPr/>
              <p14:nvPr/>
            </p14:nvContentPartPr>
            <p14:xfrm>
              <a:off x="11228739" y="3402210"/>
              <a:ext cx="438326" cy="33451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56"/>
            </p:blipFill>
            <p:spPr>
              <a:xfrm>
                <a:off x="11228739" y="3402210"/>
                <a:ext cx="438326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8" name="墨迹 37"/>
              <p14:cNvContentPartPr/>
              <p14:nvPr/>
            </p14:nvContentPartPr>
            <p14:xfrm>
              <a:off x="9693627" y="4221392"/>
              <a:ext cx="807861" cy="4652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58"/>
            </p:blipFill>
            <p:spPr>
              <a:xfrm>
                <a:off x="9693627" y="4221392"/>
                <a:ext cx="807861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9" name="墨迹 38"/>
              <p14:cNvContentPartPr/>
              <p14:nvPr/>
            </p14:nvContentPartPr>
            <p14:xfrm>
              <a:off x="9798755" y="4461083"/>
              <a:ext cx="440267" cy="36658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0"/>
            </p:blipFill>
            <p:spPr>
              <a:xfrm>
                <a:off x="9798755" y="4461083"/>
                <a:ext cx="440267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40" name="墨迹 39"/>
              <p14:cNvContentPartPr/>
              <p14:nvPr/>
            </p14:nvContentPartPr>
            <p14:xfrm>
              <a:off x="10146947" y="4531581"/>
              <a:ext cx="498475" cy="39725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2"/>
            </p:blipFill>
            <p:spPr>
              <a:xfrm>
                <a:off x="10146947" y="4531581"/>
                <a:ext cx="498475" cy="397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41" name="墨迹 40"/>
              <p14:cNvContentPartPr/>
              <p14:nvPr/>
            </p14:nvContentPartPr>
            <p14:xfrm>
              <a:off x="4342870" y="329575"/>
              <a:ext cx="144463" cy="3001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4"/>
            </p:blipFill>
            <p:spPr>
              <a:xfrm>
                <a:off x="4342870" y="329575"/>
                <a:ext cx="144463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42" name="墨迹 41"/>
              <p14:cNvContentPartPr/>
              <p14:nvPr/>
            </p14:nvContentPartPr>
            <p14:xfrm>
              <a:off x="4425244" y="473743"/>
              <a:ext cx="197556" cy="20585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66"/>
            </p:blipFill>
            <p:spPr>
              <a:xfrm>
                <a:off x="4425244" y="473743"/>
                <a:ext cx="19755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3" name="墨迹 42"/>
              <p14:cNvContentPartPr/>
              <p14:nvPr/>
            </p14:nvContentPartPr>
            <p14:xfrm>
              <a:off x="4598634" y="195278"/>
              <a:ext cx="210432" cy="237048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68"/>
            </p:blipFill>
            <p:spPr>
              <a:xfrm>
                <a:off x="4598634" y="195278"/>
                <a:ext cx="210432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4" name="墨迹 43"/>
              <p14:cNvContentPartPr/>
              <p14:nvPr/>
            </p14:nvContentPartPr>
            <p14:xfrm>
              <a:off x="4628444" y="293269"/>
              <a:ext cx="341489" cy="34209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0"/>
            </p:blipFill>
            <p:spPr>
              <a:xfrm>
                <a:off x="4628444" y="293269"/>
                <a:ext cx="341489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5" name="墨迹 44"/>
              <p14:cNvContentPartPr/>
              <p14:nvPr/>
            </p14:nvContentPartPr>
            <p14:xfrm>
              <a:off x="5043311" y="242511"/>
              <a:ext cx="70555" cy="28974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2"/>
            </p:blipFill>
            <p:spPr>
              <a:xfrm>
                <a:off x="5043311" y="242511"/>
                <a:ext cx="7055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6" name="墨迹 45"/>
              <p14:cNvContentPartPr/>
              <p14:nvPr/>
            </p14:nvContentPartPr>
            <p14:xfrm>
              <a:off x="5096933" y="321468"/>
              <a:ext cx="135467" cy="5075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4"/>
            </p:blipFill>
            <p:spPr>
              <a:xfrm>
                <a:off x="5096933" y="321468"/>
                <a:ext cx="1354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7" name="墨迹 46"/>
              <p14:cNvContentPartPr/>
              <p14:nvPr/>
            </p14:nvContentPartPr>
            <p14:xfrm>
              <a:off x="5173133" y="210963"/>
              <a:ext cx="31044" cy="21202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6"/>
            </p:blipFill>
            <p:spPr>
              <a:xfrm>
                <a:off x="5173133" y="210963"/>
                <a:ext cx="31044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8" name="墨迹 47"/>
              <p14:cNvContentPartPr/>
              <p14:nvPr/>
            </p14:nvContentPartPr>
            <p14:xfrm>
              <a:off x="5122333" y="403950"/>
              <a:ext cx="119239" cy="41382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8"/>
            </p:blipFill>
            <p:spPr>
              <a:xfrm>
                <a:off x="5122333" y="403950"/>
                <a:ext cx="119239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9" name="墨迹 48"/>
              <p14:cNvContentPartPr/>
              <p14:nvPr/>
            </p14:nvContentPartPr>
            <p14:xfrm>
              <a:off x="5291666" y="231231"/>
              <a:ext cx="175860" cy="31953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0"/>
            </p:blipFill>
            <p:spPr>
              <a:xfrm>
                <a:off x="5291666" y="231231"/>
                <a:ext cx="17586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墨迹 49"/>
              <p14:cNvContentPartPr/>
              <p14:nvPr/>
            </p14:nvContentPartPr>
            <p14:xfrm>
              <a:off x="5283200" y="428625"/>
              <a:ext cx="307622" cy="17201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2"/>
            </p:blipFill>
            <p:spPr>
              <a:xfrm>
                <a:off x="5283200" y="428625"/>
                <a:ext cx="307622" cy="17201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03" y="404789"/>
            <a:ext cx="9354136" cy="47029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31" y="5481635"/>
            <a:ext cx="5100675" cy="8382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280355" y="2784652"/>
              <a:ext cx="824089" cy="841741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2280355" y="2784652"/>
                <a:ext cx="824089" cy="841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733020" y="2432693"/>
              <a:ext cx="323674" cy="770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1733020" y="2432693"/>
                <a:ext cx="323674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868311" y="2475873"/>
              <a:ext cx="107244" cy="29538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868311" y="2475873"/>
                <a:ext cx="107244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1964266" y="2557650"/>
              <a:ext cx="152400" cy="19316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1964266" y="2557650"/>
                <a:ext cx="152400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065866" y="2570163"/>
              <a:ext cx="149578" cy="30419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065866" y="2570163"/>
                <a:ext cx="14957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127955" y="2585849"/>
              <a:ext cx="127000" cy="5921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127955" y="2585849"/>
                <a:ext cx="1270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133600" y="2083025"/>
              <a:ext cx="110948" cy="3135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133600" y="2083025"/>
                <a:ext cx="110948" cy="31353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8" y="626262"/>
            <a:ext cx="10362884" cy="2859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778500" y="1127960"/>
              <a:ext cx="227188" cy="201623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778500" y="1127960"/>
                <a:ext cx="227188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007100" y="1113332"/>
              <a:ext cx="63500" cy="75908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6007100" y="1113332"/>
                <a:ext cx="63500" cy="759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83111" y="1071562"/>
              <a:ext cx="158044" cy="25097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83111" y="1071562"/>
                <a:ext cx="158044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62283" y="1120558"/>
              <a:ext cx="13406" cy="2996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62283" y="1120558"/>
                <a:ext cx="13406" cy="29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5400146" y="727534"/>
              <a:ext cx="987425" cy="96863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5400146" y="727534"/>
                <a:ext cx="987425" cy="968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037968" y="2317958"/>
              <a:ext cx="278165" cy="5446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037968" y="2317958"/>
                <a:ext cx="278165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5962650" y="2220496"/>
              <a:ext cx="158750" cy="25537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5962650" y="2220496"/>
                <a:ext cx="158750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9835444" y="1025034"/>
              <a:ext cx="192793" cy="41311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9835444" y="1025034"/>
                <a:ext cx="192793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163733" y="1935862"/>
              <a:ext cx="186267" cy="24268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163733" y="1935862"/>
                <a:ext cx="186267" cy="242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231466" y="2069807"/>
              <a:ext cx="208844" cy="15509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231466" y="2069807"/>
                <a:ext cx="2088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424788" y="1967233"/>
              <a:ext cx="38100" cy="15615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424788" y="1967233"/>
                <a:ext cx="38100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468533" y="1837165"/>
              <a:ext cx="141111" cy="32569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468533" y="1837165"/>
                <a:ext cx="141111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654800" y="1827296"/>
              <a:ext cx="239888" cy="29097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654800" y="1827296"/>
                <a:ext cx="239888" cy="29097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3" y="178579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3" y="178579"/>
            <a:ext cx="8799748" cy="5743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2007" y="2693184"/>
            <a:ext cx="3043260" cy="7143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298266" y="1136420"/>
              <a:ext cx="62089" cy="1691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7298266" y="1136420"/>
                <a:ext cx="62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873022" y="2331353"/>
              <a:ext cx="48330" cy="2044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2873022" y="2331353"/>
                <a:ext cx="48330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2564870" y="2408195"/>
              <a:ext cx="64030" cy="620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2564870" y="2408195"/>
                <a:ext cx="6403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579511" y="2284120"/>
              <a:ext cx="355600" cy="19175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579511" y="2284120"/>
                <a:ext cx="355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957688" y="2152994"/>
              <a:ext cx="39512" cy="548471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957688" y="2152994"/>
                <a:ext cx="39512" cy="548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926644" y="2746583"/>
              <a:ext cx="104995" cy="5995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926644" y="2746583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968977" y="2103646"/>
              <a:ext cx="33867" cy="40324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968977" y="2103646"/>
                <a:ext cx="33867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952044" y="2346157"/>
              <a:ext cx="84667" cy="40042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952044" y="2346157"/>
                <a:ext cx="84667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3125434" y="2165684"/>
              <a:ext cx="167393" cy="7190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3125434" y="2165684"/>
                <a:ext cx="167393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3188405" y="2334878"/>
              <a:ext cx="181328" cy="5075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3188405" y="2334878"/>
                <a:ext cx="1813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3107266" y="2602768"/>
              <a:ext cx="104996" cy="599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5"/>
            </p:blipFill>
            <p:spPr>
              <a:xfrm>
                <a:off x="3107266" y="260276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2963333" y="1834345"/>
              <a:ext cx="33867" cy="17906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2963333" y="1834345"/>
                <a:ext cx="33867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2997200" y="2437804"/>
              <a:ext cx="38100" cy="15650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2997200" y="2437804"/>
                <a:ext cx="38100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2553229" y="2109286"/>
              <a:ext cx="415748" cy="18047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2553229" y="2109286"/>
                <a:ext cx="41574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2710744" y="2176963"/>
              <a:ext cx="331611" cy="648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2710744" y="2176963"/>
                <a:ext cx="3316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8026400" y="1401490"/>
              <a:ext cx="11288" cy="846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8026400" y="1401490"/>
                <a:ext cx="112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5032022" y="3197768"/>
              <a:ext cx="36689" cy="140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5032022" y="3197768"/>
                <a:ext cx="3668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4962877" y="1874353"/>
              <a:ext cx="1617134" cy="136712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4962877" y="1874353"/>
                <a:ext cx="1617134" cy="136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5450946" y="1530325"/>
              <a:ext cx="332493" cy="29767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5450946" y="1530325"/>
                <a:ext cx="332493" cy="297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5622572" y="1612983"/>
              <a:ext cx="123472" cy="18047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5622572" y="1612983"/>
                <a:ext cx="12347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5779911" y="1615098"/>
              <a:ext cx="146756" cy="18963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5779911" y="1615098"/>
                <a:ext cx="146756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000044" y="3440279"/>
              <a:ext cx="2822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000044" y="3440279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281333" y="2504072"/>
              <a:ext cx="143934" cy="1748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281333" y="2504072"/>
                <a:ext cx="1439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5559777" y="2210802"/>
              <a:ext cx="270934" cy="40042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5559777" y="2210802"/>
                <a:ext cx="270934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5746044" y="2306679"/>
              <a:ext cx="71261" cy="1720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5746044" y="2306679"/>
                <a:ext cx="71261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5864577" y="2230013"/>
              <a:ext cx="143934" cy="16690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5864577" y="2230013"/>
                <a:ext cx="143934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8767762" y="1212557"/>
              <a:ext cx="60149" cy="10151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8767762" y="1212557"/>
                <a:ext cx="60149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6437488" y="1897793"/>
              <a:ext cx="90312" cy="7049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6437488" y="1897793"/>
                <a:ext cx="9031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6400800" y="1957011"/>
              <a:ext cx="73377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6400800" y="1957011"/>
                <a:ext cx="733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6412088" y="1746223"/>
              <a:ext cx="101600" cy="17694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6412088" y="1746223"/>
                <a:ext cx="1016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4959702" y="3109470"/>
              <a:ext cx="140053" cy="133416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4959702" y="3109470"/>
                <a:ext cx="14005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4927600" y="2965831"/>
              <a:ext cx="110066" cy="19051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4927600" y="2965831"/>
                <a:ext cx="110066" cy="190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4910666" y="2929172"/>
              <a:ext cx="112889" cy="22911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4910666" y="2929172"/>
                <a:ext cx="112889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3736622" y="3826077"/>
              <a:ext cx="107244" cy="25150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3736622" y="3826077"/>
                <a:ext cx="10724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843866" y="3902743"/>
              <a:ext cx="138289" cy="18893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843866" y="3902743"/>
                <a:ext cx="138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995561" y="3857625"/>
              <a:ext cx="138994" cy="19034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995561" y="3857625"/>
                <a:ext cx="138994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4193822" y="3930942"/>
              <a:ext cx="160866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4193822" y="3930942"/>
                <a:ext cx="1608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4244622" y="3832245"/>
              <a:ext cx="28222" cy="27635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4244622" y="3832245"/>
                <a:ext cx="28222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4374444" y="3846345"/>
              <a:ext cx="124178" cy="13958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4374444" y="3846345"/>
                <a:ext cx="124178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4425244" y="3876483"/>
              <a:ext cx="67733" cy="24057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4425244" y="3876483"/>
                <a:ext cx="67733" cy="240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4572000" y="3880184"/>
              <a:ext cx="127881" cy="3665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4572000" y="3880184"/>
                <a:ext cx="12788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4571294" y="3970420"/>
              <a:ext cx="141817" cy="394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4571294" y="3970420"/>
                <a:ext cx="14181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4769555" y="3806866"/>
              <a:ext cx="45156" cy="27071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4769555" y="3806866"/>
                <a:ext cx="4515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4879622" y="3754522"/>
              <a:ext cx="110066" cy="2553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4879622" y="3754522"/>
                <a:ext cx="110066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3866268" y="4090971"/>
              <a:ext cx="1311451" cy="12760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3866268" y="4090971"/>
                <a:ext cx="1311451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4813123" y="4181913"/>
              <a:ext cx="176565" cy="9305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4813123" y="4181913"/>
                <a:ext cx="17656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4888088" y="4166227"/>
              <a:ext cx="67734" cy="28921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4888088" y="4166227"/>
                <a:ext cx="67734" cy="28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5175955" y="4050788"/>
              <a:ext cx="124178" cy="4934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5175955" y="4050788"/>
                <a:ext cx="12417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5181776" y="4119875"/>
              <a:ext cx="203024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5181776" y="4119875"/>
                <a:ext cx="20302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5421136" y="3874544"/>
              <a:ext cx="149931" cy="197393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5421136" y="3874544"/>
                <a:ext cx="14993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5472288" y="3865732"/>
              <a:ext cx="115712" cy="37257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5472288" y="3865732"/>
                <a:ext cx="115712" cy="372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1226784" y="4630277"/>
              <a:ext cx="297216" cy="31019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1226784" y="4630277"/>
                <a:ext cx="297216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1454679" y="4748713"/>
              <a:ext cx="52387" cy="22841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1454679" y="4748713"/>
                <a:ext cx="5238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1581855" y="4737434"/>
              <a:ext cx="139700" cy="14522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1581855" y="4737434"/>
                <a:ext cx="139700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1468966" y="4642967"/>
              <a:ext cx="128411" cy="1621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1468966" y="4642967"/>
                <a:ext cx="128411" cy="16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1872191" y="4748713"/>
              <a:ext cx="176742" cy="2256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1872191" y="4748713"/>
                <a:ext cx="17674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2054577" y="4630277"/>
              <a:ext cx="112889" cy="20303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2054577" y="4630277"/>
                <a:ext cx="112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2156177" y="4535106"/>
              <a:ext cx="152400" cy="35742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2156177" y="4535106"/>
                <a:ext cx="152400" cy="357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2451805" y="5476248"/>
              <a:ext cx="88195" cy="24533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2451805" y="5476248"/>
                <a:ext cx="8819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2573161" y="5480125"/>
              <a:ext cx="102305" cy="214665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2573161" y="5480125"/>
                <a:ext cx="102305" cy="214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2641600" y="5465673"/>
              <a:ext cx="150459" cy="23052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2641600" y="5465673"/>
                <a:ext cx="150459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2935111" y="5553443"/>
              <a:ext cx="5644" cy="13711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2935111" y="5553443"/>
                <a:ext cx="5644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3016250" y="5505857"/>
              <a:ext cx="167216" cy="2114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3016250" y="5505857"/>
                <a:ext cx="16721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3098800" y="5429367"/>
              <a:ext cx="11288" cy="27529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3098800" y="5429367"/>
                <a:ext cx="11288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3221566" y="5435536"/>
              <a:ext cx="97367" cy="19827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3221566" y="5435536"/>
                <a:ext cx="9736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3292651" y="5445229"/>
              <a:ext cx="139171" cy="18893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3292651" y="5445229"/>
                <a:ext cx="139171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3471333" y="5476248"/>
              <a:ext cx="118533" cy="15791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3471333" y="5476248"/>
                <a:ext cx="1185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2319866" y="5730039"/>
              <a:ext cx="1480961" cy="8318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2319866" y="5730039"/>
                <a:ext cx="148096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2765777" y="5911218"/>
              <a:ext cx="28223" cy="388441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2765777" y="5911218"/>
                <a:ext cx="28223" cy="388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2889955" y="6003393"/>
              <a:ext cx="99483" cy="141172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2889955" y="6003393"/>
                <a:ext cx="99483" cy="141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3074634" y="5918091"/>
              <a:ext cx="74966" cy="3190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3074634" y="5918091"/>
                <a:ext cx="7496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3147836" y="5850413"/>
              <a:ext cx="89252" cy="164435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3147836" y="5850413"/>
                <a:ext cx="89252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3273777" y="5823096"/>
              <a:ext cx="28223" cy="22559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3273777" y="5823096"/>
                <a:ext cx="2822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3366911" y="5909279"/>
              <a:ext cx="70555" cy="21554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3366911" y="5909279"/>
                <a:ext cx="70555" cy="215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3437466" y="5908926"/>
              <a:ext cx="127000" cy="25343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3437466" y="5908926"/>
                <a:ext cx="127000" cy="253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3584222" y="5987355"/>
              <a:ext cx="62089" cy="17694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3584222" y="5987355"/>
                <a:ext cx="62089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3635022" y="6045868"/>
              <a:ext cx="22578" cy="1268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3635022" y="6045868"/>
                <a:ext cx="2257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3612444" y="6110725"/>
              <a:ext cx="33867" cy="14100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3612444" y="6110725"/>
                <a:ext cx="338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2" name="墨迹 81"/>
              <p14:cNvContentPartPr/>
              <p14:nvPr/>
            </p14:nvContentPartPr>
            <p14:xfrm>
              <a:off x="3719688" y="5918267"/>
              <a:ext cx="146756" cy="19245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0"/>
            </p:blipFill>
            <p:spPr>
              <a:xfrm>
                <a:off x="3719688" y="5918267"/>
                <a:ext cx="146756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3" name="墨迹 82"/>
              <p14:cNvContentPartPr/>
              <p14:nvPr/>
            </p14:nvContentPartPr>
            <p14:xfrm>
              <a:off x="3920066" y="5808996"/>
              <a:ext cx="42334" cy="19175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2"/>
            </p:blipFill>
            <p:spPr>
              <a:xfrm>
                <a:off x="3920066" y="5808996"/>
                <a:ext cx="4233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4" name="墨迹 83"/>
              <p14:cNvContentPartPr/>
              <p14:nvPr/>
            </p14:nvContentPartPr>
            <p14:xfrm>
              <a:off x="3751968" y="5713119"/>
              <a:ext cx="312032" cy="1692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4"/>
            </p:blipFill>
            <p:spPr>
              <a:xfrm>
                <a:off x="3751968" y="5713119"/>
                <a:ext cx="31203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5" name="墨迹 84"/>
              <p14:cNvContentPartPr/>
              <p14:nvPr/>
            </p14:nvContentPartPr>
            <p14:xfrm>
              <a:off x="9271000" y="1047769"/>
              <a:ext cx="87488" cy="4071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6"/>
            </p:blipFill>
            <p:spPr>
              <a:xfrm>
                <a:off x="9271000" y="1047769"/>
                <a:ext cx="87488" cy="40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6" name="墨迹 85"/>
              <p14:cNvContentPartPr/>
              <p14:nvPr/>
            </p14:nvContentPartPr>
            <p14:xfrm>
              <a:off x="6592711" y="1398671"/>
              <a:ext cx="186266" cy="5921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8"/>
            </p:blipFill>
            <p:spPr>
              <a:xfrm>
                <a:off x="6592711" y="1398671"/>
                <a:ext cx="186266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7" name="墨迹 86"/>
              <p14:cNvContentPartPr/>
              <p14:nvPr/>
            </p14:nvContentPartPr>
            <p14:xfrm>
              <a:off x="6917266" y="1435329"/>
              <a:ext cx="217311" cy="1410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0"/>
            </p:blipFill>
            <p:spPr>
              <a:xfrm>
                <a:off x="6917266" y="1435329"/>
                <a:ext cx="2173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8" name="墨迹 87"/>
              <p14:cNvContentPartPr/>
              <p14:nvPr/>
            </p14:nvContentPartPr>
            <p14:xfrm>
              <a:off x="7174088" y="1376111"/>
              <a:ext cx="118534" cy="13817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2"/>
            </p:blipFill>
            <p:spPr>
              <a:xfrm>
                <a:off x="7174088" y="1376111"/>
                <a:ext cx="11853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2" name="墨迹 91"/>
              <p14:cNvContentPartPr/>
              <p14:nvPr/>
            </p14:nvContentPartPr>
            <p14:xfrm>
              <a:off x="6903155" y="1511467"/>
              <a:ext cx="16934" cy="23405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4"/>
            </p:blipFill>
            <p:spPr>
              <a:xfrm>
                <a:off x="6903155" y="1511467"/>
                <a:ext cx="16934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3" name="墨迹 92"/>
              <p14:cNvContentPartPr/>
              <p14:nvPr/>
            </p14:nvContentPartPr>
            <p14:xfrm>
              <a:off x="6846711" y="1573504"/>
              <a:ext cx="169333" cy="21202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6"/>
            </p:blipFill>
            <p:spPr>
              <a:xfrm>
                <a:off x="6846711" y="1573504"/>
                <a:ext cx="169333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4" name="墨迹 93"/>
              <p14:cNvContentPartPr/>
              <p14:nvPr/>
            </p14:nvContentPartPr>
            <p14:xfrm>
              <a:off x="6609644" y="1409950"/>
              <a:ext cx="360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8"/>
            </p:blipFill>
            <p:spPr>
              <a:xfrm>
                <a:off x="6609644" y="1409950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5" name="墨迹 94"/>
              <p14:cNvContentPartPr/>
              <p14:nvPr/>
            </p14:nvContentPartPr>
            <p14:xfrm>
              <a:off x="6643511" y="1401490"/>
              <a:ext cx="28222" cy="2820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0"/>
            </p:blipFill>
            <p:spPr>
              <a:xfrm>
                <a:off x="6643511" y="1401490"/>
                <a:ext cx="282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6" name="墨迹 95"/>
              <p14:cNvContentPartPr/>
              <p14:nvPr/>
            </p14:nvContentPartPr>
            <p14:xfrm>
              <a:off x="7969955" y="1029087"/>
              <a:ext cx="31045" cy="1427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2"/>
            </p:blipFill>
            <p:spPr>
              <a:xfrm>
                <a:off x="7969955" y="1029087"/>
                <a:ext cx="31045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7" name="墨迹 96"/>
              <p14:cNvContentPartPr/>
              <p14:nvPr/>
            </p14:nvContentPartPr>
            <p14:xfrm>
              <a:off x="6551788" y="868529"/>
              <a:ext cx="255412" cy="157915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4"/>
            </p:blipFill>
            <p:spPr>
              <a:xfrm>
                <a:off x="6551788" y="868529"/>
                <a:ext cx="25541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8" name="墨迹 97"/>
              <p14:cNvContentPartPr/>
              <p14:nvPr/>
            </p14:nvContentPartPr>
            <p14:xfrm>
              <a:off x="6767688" y="800851"/>
              <a:ext cx="144815" cy="21713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6"/>
            </p:blipFill>
            <p:spPr>
              <a:xfrm>
                <a:off x="6767688" y="800851"/>
                <a:ext cx="144815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0" name="墨迹 99"/>
              <p14:cNvContentPartPr/>
              <p14:nvPr/>
            </p14:nvContentPartPr>
            <p14:xfrm>
              <a:off x="6900333" y="1246396"/>
              <a:ext cx="251178" cy="19598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8"/>
            </p:blipFill>
            <p:spPr>
              <a:xfrm>
                <a:off x="6900333" y="1246396"/>
                <a:ext cx="25117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1" name="墨迹 100"/>
              <p14:cNvContentPartPr/>
              <p14:nvPr/>
            </p14:nvContentPartPr>
            <p14:xfrm>
              <a:off x="7100711" y="1163209"/>
              <a:ext cx="183444" cy="23546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0"/>
            </p:blipFill>
            <p:spPr>
              <a:xfrm>
                <a:off x="7100711" y="1163209"/>
                <a:ext cx="18344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2" name="墨迹 101"/>
              <p14:cNvContentPartPr/>
              <p14:nvPr/>
            </p14:nvContentPartPr>
            <p14:xfrm>
              <a:off x="8502650" y="681711"/>
              <a:ext cx="43038" cy="23757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2"/>
            </p:blipFill>
            <p:spPr>
              <a:xfrm>
                <a:off x="8502650" y="681711"/>
                <a:ext cx="43038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3" name="墨迹 102"/>
              <p14:cNvContentPartPr/>
              <p14:nvPr/>
            </p14:nvContentPartPr>
            <p14:xfrm>
              <a:off x="8619066" y="592179"/>
              <a:ext cx="112889" cy="18611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4"/>
            </p:blipFill>
            <p:spPr>
              <a:xfrm>
                <a:off x="8619066" y="592179"/>
                <a:ext cx="112889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4" name="墨迹 103"/>
              <p14:cNvContentPartPr/>
              <p14:nvPr/>
            </p14:nvContentPartPr>
            <p14:xfrm>
              <a:off x="8664222" y="659856"/>
              <a:ext cx="144815" cy="95877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6"/>
            </p:blipFill>
            <p:spPr>
              <a:xfrm>
                <a:off x="8664222" y="659856"/>
                <a:ext cx="14481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5" name="墨迹 104"/>
              <p14:cNvContentPartPr/>
              <p14:nvPr/>
            </p14:nvContentPartPr>
            <p14:xfrm>
              <a:off x="8700911" y="744453"/>
              <a:ext cx="25400" cy="366588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8"/>
            </p:blipFill>
            <p:spPr>
              <a:xfrm>
                <a:off x="8700911" y="744453"/>
                <a:ext cx="25400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6" name="墨迹 105"/>
              <p14:cNvContentPartPr/>
              <p14:nvPr/>
            </p14:nvContentPartPr>
            <p14:xfrm>
              <a:off x="8991600" y="700745"/>
              <a:ext cx="135466" cy="25238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0"/>
            </p:blipFill>
            <p:spPr>
              <a:xfrm>
                <a:off x="8991600" y="700745"/>
                <a:ext cx="135466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7" name="墨迹 106"/>
              <p14:cNvContentPartPr/>
              <p14:nvPr/>
            </p14:nvContentPartPr>
            <p14:xfrm>
              <a:off x="9080500" y="704975"/>
              <a:ext cx="320322" cy="23687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2"/>
            </p:blipFill>
            <p:spPr>
              <a:xfrm>
                <a:off x="9080500" y="704975"/>
                <a:ext cx="3203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8" name="墨迹 107"/>
              <p14:cNvContentPartPr/>
              <p14:nvPr/>
            </p14:nvContentPartPr>
            <p14:xfrm>
              <a:off x="9439451" y="815656"/>
              <a:ext cx="92075" cy="109271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4"/>
            </p:blipFill>
            <p:spPr>
              <a:xfrm>
                <a:off x="9439451" y="815656"/>
                <a:ext cx="92075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9" name="墨迹 108"/>
              <p14:cNvContentPartPr/>
              <p14:nvPr/>
            </p14:nvContentPartPr>
            <p14:xfrm>
              <a:off x="9488311" y="848790"/>
              <a:ext cx="16933" cy="22277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6"/>
            </p:blipFill>
            <p:spPr>
              <a:xfrm>
                <a:off x="9488311" y="848790"/>
                <a:ext cx="1693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0" name="墨迹 109"/>
              <p14:cNvContentPartPr/>
              <p14:nvPr/>
            </p14:nvContentPartPr>
            <p14:xfrm>
              <a:off x="9584266" y="744453"/>
              <a:ext cx="105834" cy="19527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8"/>
            </p:blipFill>
            <p:spPr>
              <a:xfrm>
                <a:off x="9584266" y="744453"/>
                <a:ext cx="105834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1" name="墨迹 110"/>
              <p14:cNvContentPartPr/>
              <p14:nvPr/>
            </p14:nvContentPartPr>
            <p14:xfrm>
              <a:off x="9702800" y="603458"/>
              <a:ext cx="158044" cy="43426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0"/>
            </p:blipFill>
            <p:spPr>
              <a:xfrm>
                <a:off x="9702800" y="603458"/>
                <a:ext cx="15804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2" name="墨迹 111"/>
              <p14:cNvContentPartPr/>
              <p14:nvPr/>
            </p14:nvContentPartPr>
            <p14:xfrm>
              <a:off x="9934222" y="421399"/>
              <a:ext cx="90311" cy="21942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2"/>
            </p:blipFill>
            <p:spPr>
              <a:xfrm>
                <a:off x="9934222" y="421399"/>
                <a:ext cx="90311" cy="219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3" name="墨迹 112"/>
              <p14:cNvContentPartPr/>
              <p14:nvPr/>
            </p14:nvContentPartPr>
            <p14:xfrm>
              <a:off x="10024533" y="524501"/>
              <a:ext cx="118534" cy="225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4"/>
            </p:blipFill>
            <p:spPr>
              <a:xfrm>
                <a:off x="10024533" y="524501"/>
                <a:ext cx="1185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4" name="墨迹 113"/>
              <p14:cNvContentPartPr/>
              <p14:nvPr/>
            </p14:nvContentPartPr>
            <p14:xfrm>
              <a:off x="10080977" y="475858"/>
              <a:ext cx="22578" cy="1473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6"/>
            </p:blipFill>
            <p:spPr>
              <a:xfrm>
                <a:off x="10080977" y="475858"/>
                <a:ext cx="22578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5" name="墨迹 114"/>
              <p14:cNvContentPartPr/>
              <p14:nvPr/>
            </p14:nvContentPartPr>
            <p14:xfrm>
              <a:off x="10408355" y="727534"/>
              <a:ext cx="33867" cy="19897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8"/>
            </p:blipFill>
            <p:spPr>
              <a:xfrm>
                <a:off x="10408355" y="727534"/>
                <a:ext cx="33867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6" name="墨迹 115"/>
              <p14:cNvContentPartPr/>
              <p14:nvPr/>
            </p14:nvContentPartPr>
            <p14:xfrm>
              <a:off x="10436577" y="583014"/>
              <a:ext cx="235655" cy="334335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0"/>
            </p:blipFill>
            <p:spPr>
              <a:xfrm>
                <a:off x="10436577" y="583014"/>
                <a:ext cx="235655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7" name="墨迹 116"/>
              <p14:cNvContentPartPr/>
              <p14:nvPr/>
            </p14:nvContentPartPr>
            <p14:xfrm>
              <a:off x="10555111" y="744453"/>
              <a:ext cx="118533" cy="507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2"/>
            </p:blipFill>
            <p:spPr>
              <a:xfrm>
                <a:off x="10555111" y="744453"/>
                <a:ext cx="1185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8" name="墨迹 117"/>
              <p14:cNvContentPartPr/>
              <p14:nvPr/>
            </p14:nvContentPartPr>
            <p14:xfrm>
              <a:off x="10752667" y="505819"/>
              <a:ext cx="237067" cy="636241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4"/>
            </p:blipFill>
            <p:spPr>
              <a:xfrm>
                <a:off x="10752667" y="505819"/>
                <a:ext cx="237067" cy="636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9" name="墨迹 118"/>
              <p14:cNvContentPartPr/>
              <p14:nvPr/>
            </p14:nvContentPartPr>
            <p14:xfrm>
              <a:off x="11085688" y="637297"/>
              <a:ext cx="206023" cy="5075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6"/>
            </p:blipFill>
            <p:spPr>
              <a:xfrm>
                <a:off x="11085688" y="637297"/>
                <a:ext cx="2060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0" name="墨迹 119"/>
              <p14:cNvContentPartPr/>
              <p14:nvPr/>
            </p14:nvContentPartPr>
            <p14:xfrm>
              <a:off x="11102622" y="552700"/>
              <a:ext cx="146756" cy="29045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8"/>
            </p:blipFill>
            <p:spPr>
              <a:xfrm>
                <a:off x="11102622" y="552700"/>
                <a:ext cx="14675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1" name="墨迹 120"/>
              <p14:cNvContentPartPr/>
              <p14:nvPr/>
            </p14:nvContentPartPr>
            <p14:xfrm>
              <a:off x="11167532" y="761373"/>
              <a:ext cx="16933" cy="9587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0"/>
            </p:blipFill>
            <p:spPr>
              <a:xfrm>
                <a:off x="11167532" y="761373"/>
                <a:ext cx="169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2" name="墨迹 121"/>
              <p14:cNvContentPartPr/>
              <p14:nvPr/>
            </p14:nvContentPartPr>
            <p14:xfrm>
              <a:off x="11189229" y="718369"/>
              <a:ext cx="82726" cy="24885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2"/>
            </p:blipFill>
            <p:spPr>
              <a:xfrm>
                <a:off x="11189229" y="718369"/>
                <a:ext cx="82726" cy="248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3" name="墨迹 122"/>
              <p14:cNvContentPartPr/>
              <p14:nvPr/>
            </p14:nvContentPartPr>
            <p14:xfrm>
              <a:off x="11339688" y="642937"/>
              <a:ext cx="135467" cy="17201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4"/>
            </p:blipFill>
            <p:spPr>
              <a:xfrm>
                <a:off x="11339688" y="642937"/>
                <a:ext cx="135467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4" name="墨迹 123"/>
              <p14:cNvContentPartPr/>
              <p14:nvPr/>
            </p14:nvContentPartPr>
            <p14:xfrm>
              <a:off x="11407422" y="667611"/>
              <a:ext cx="22578" cy="21501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6"/>
            </p:blipFill>
            <p:spPr>
              <a:xfrm>
                <a:off x="11407422" y="667611"/>
                <a:ext cx="22578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5" name="墨迹 124"/>
              <p14:cNvContentPartPr/>
              <p14:nvPr/>
            </p14:nvContentPartPr>
            <p14:xfrm>
              <a:off x="11514667" y="586539"/>
              <a:ext cx="84667" cy="191753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8"/>
            </p:blipFill>
            <p:spPr>
              <a:xfrm>
                <a:off x="11514667" y="586539"/>
                <a:ext cx="846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6" name="墨迹 125"/>
              <p14:cNvContentPartPr/>
              <p14:nvPr/>
            </p14:nvContentPartPr>
            <p14:xfrm>
              <a:off x="11593688" y="631657"/>
              <a:ext cx="100189" cy="845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0"/>
            </p:blipFill>
            <p:spPr>
              <a:xfrm>
                <a:off x="11593688" y="631657"/>
                <a:ext cx="1001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7" name="墨迹 126"/>
              <p14:cNvContentPartPr/>
              <p14:nvPr/>
            </p14:nvContentPartPr>
            <p14:xfrm>
              <a:off x="11590867" y="731588"/>
              <a:ext cx="25400" cy="35971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2"/>
            </p:blipFill>
            <p:spPr>
              <a:xfrm>
                <a:off x="11590867" y="731588"/>
                <a:ext cx="25400" cy="359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8" name="墨迹 127"/>
              <p14:cNvContentPartPr/>
              <p14:nvPr/>
            </p14:nvContentPartPr>
            <p14:xfrm>
              <a:off x="8316206" y="1421230"/>
              <a:ext cx="274638" cy="36376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4"/>
            </p:blipFill>
            <p:spPr>
              <a:xfrm>
                <a:off x="8316206" y="1421230"/>
                <a:ext cx="27463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9" name="墨迹 128"/>
              <p14:cNvContentPartPr/>
              <p14:nvPr/>
            </p14:nvContentPartPr>
            <p14:xfrm>
              <a:off x="8492066" y="1559405"/>
              <a:ext cx="121356" cy="18329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6"/>
            </p:blipFill>
            <p:spPr>
              <a:xfrm>
                <a:off x="8492066" y="1559405"/>
                <a:ext cx="121356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0" name="墨迹 129"/>
              <p14:cNvContentPartPr/>
              <p14:nvPr/>
            </p14:nvContentPartPr>
            <p14:xfrm>
              <a:off x="8551333" y="1344211"/>
              <a:ext cx="84667" cy="6009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8"/>
            </p:blipFill>
            <p:spPr>
              <a:xfrm>
                <a:off x="8551333" y="1344211"/>
                <a:ext cx="8466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1" name="墨迹 130"/>
              <p14:cNvContentPartPr/>
              <p14:nvPr/>
            </p14:nvContentPartPr>
            <p14:xfrm>
              <a:off x="8667750" y="1313368"/>
              <a:ext cx="220309" cy="44625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0"/>
            </p:blipFill>
            <p:spPr>
              <a:xfrm>
                <a:off x="8667750" y="1313368"/>
                <a:ext cx="220309" cy="44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2" name="墨迹 131"/>
              <p14:cNvContentPartPr/>
              <p14:nvPr/>
            </p14:nvContentPartPr>
            <p14:xfrm>
              <a:off x="8920162" y="1479038"/>
              <a:ext cx="84138" cy="25308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2"/>
            </p:blipFill>
            <p:spPr>
              <a:xfrm>
                <a:off x="8920162" y="1479038"/>
                <a:ext cx="84138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3" name="墨迹 132"/>
              <p14:cNvContentPartPr/>
              <p14:nvPr/>
            </p14:nvContentPartPr>
            <p14:xfrm>
              <a:off x="8974666" y="1517106"/>
              <a:ext cx="138818" cy="10715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4"/>
            </p:blipFill>
            <p:spPr>
              <a:xfrm>
                <a:off x="8974666" y="1517106"/>
                <a:ext cx="13881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4" name="墨迹 133"/>
              <p14:cNvContentPartPr/>
              <p14:nvPr/>
            </p14:nvContentPartPr>
            <p14:xfrm>
              <a:off x="9059333" y="1425812"/>
              <a:ext cx="33867" cy="60169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6"/>
            </p:blipFill>
            <p:spPr>
              <a:xfrm>
                <a:off x="9059333" y="1425812"/>
                <a:ext cx="33867" cy="601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5" name="墨迹 134"/>
              <p14:cNvContentPartPr/>
              <p14:nvPr/>
            </p14:nvContentPartPr>
            <p14:xfrm>
              <a:off x="8974666" y="1615274"/>
              <a:ext cx="135466" cy="110505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8"/>
            </p:blipFill>
            <p:spPr>
              <a:xfrm>
                <a:off x="8974666" y="1615274"/>
                <a:ext cx="135466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6" name="墨迹 135"/>
              <p14:cNvContentPartPr/>
              <p14:nvPr/>
            </p14:nvContentPartPr>
            <p14:xfrm>
              <a:off x="9149644" y="1607343"/>
              <a:ext cx="60149" cy="9587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0"/>
            </p:blipFill>
            <p:spPr>
              <a:xfrm>
                <a:off x="9149644" y="1607343"/>
                <a:ext cx="6014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7" name="墨迹 136"/>
              <p14:cNvContentPartPr/>
              <p14:nvPr/>
            </p14:nvContentPartPr>
            <p14:xfrm>
              <a:off x="9016118" y="1761028"/>
              <a:ext cx="161749" cy="2678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2"/>
            </p:blipFill>
            <p:spPr>
              <a:xfrm>
                <a:off x="9016118" y="1761028"/>
                <a:ext cx="16174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8" name="墨迹 137"/>
              <p14:cNvContentPartPr/>
              <p14:nvPr/>
            </p14:nvContentPartPr>
            <p14:xfrm>
              <a:off x="9499600" y="1635542"/>
              <a:ext cx="22577" cy="2819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4"/>
            </p:blipFill>
            <p:spPr>
              <a:xfrm>
                <a:off x="9499600" y="1635542"/>
                <a:ext cx="225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9" name="墨迹 138"/>
              <p14:cNvContentPartPr/>
              <p14:nvPr/>
            </p14:nvContentPartPr>
            <p14:xfrm>
              <a:off x="9465027" y="1708860"/>
              <a:ext cx="20462" cy="1973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6"/>
            </p:blipFill>
            <p:spPr>
              <a:xfrm>
                <a:off x="9465027" y="1708860"/>
                <a:ext cx="2046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0" name="墨迹 139"/>
              <p14:cNvContentPartPr/>
              <p14:nvPr/>
            </p14:nvContentPartPr>
            <p14:xfrm>
              <a:off x="9838266" y="1550240"/>
              <a:ext cx="28222" cy="23193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8"/>
            </p:blipFill>
            <p:spPr>
              <a:xfrm>
                <a:off x="9838266" y="1550240"/>
                <a:ext cx="2822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1" name="墨迹 140"/>
              <p14:cNvContentPartPr/>
              <p14:nvPr/>
            </p14:nvContentPartPr>
            <p14:xfrm>
              <a:off x="9942688" y="1500187"/>
              <a:ext cx="104422" cy="186113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0"/>
            </p:blipFill>
            <p:spPr>
              <a:xfrm>
                <a:off x="9942688" y="1500187"/>
                <a:ext cx="1044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2" name="墨迹 141"/>
              <p14:cNvContentPartPr/>
              <p14:nvPr/>
            </p14:nvContentPartPr>
            <p14:xfrm>
              <a:off x="10041466" y="1528386"/>
              <a:ext cx="101600" cy="10715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2"/>
            </p:blipFill>
            <p:spPr>
              <a:xfrm>
                <a:off x="10041466" y="1528386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3" name="墨迹 142"/>
              <p14:cNvContentPartPr/>
              <p14:nvPr/>
            </p14:nvContentPartPr>
            <p14:xfrm>
              <a:off x="10024533" y="1607343"/>
              <a:ext cx="33867" cy="38914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4"/>
            </p:blipFill>
            <p:spPr>
              <a:xfrm>
                <a:off x="10024533" y="1607343"/>
                <a:ext cx="33867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4" name="墨迹 143"/>
              <p14:cNvContentPartPr/>
              <p14:nvPr/>
            </p14:nvContentPartPr>
            <p14:xfrm>
              <a:off x="10295466" y="1505827"/>
              <a:ext cx="141111" cy="35883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6"/>
            </p:blipFill>
            <p:spPr>
              <a:xfrm>
                <a:off x="10295466" y="1505827"/>
                <a:ext cx="141111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5" name="墨迹 144"/>
              <p14:cNvContentPartPr/>
              <p14:nvPr/>
            </p14:nvContentPartPr>
            <p14:xfrm>
              <a:off x="10402711" y="1590424"/>
              <a:ext cx="203200" cy="191753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8"/>
            </p:blipFill>
            <p:spPr>
              <a:xfrm>
                <a:off x="10402711" y="1590424"/>
                <a:ext cx="2032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6" name="墨迹 145"/>
              <p14:cNvContentPartPr/>
              <p14:nvPr/>
            </p14:nvContentPartPr>
            <p14:xfrm>
              <a:off x="10656711" y="1680661"/>
              <a:ext cx="70556" cy="9023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0"/>
            </p:blipFill>
            <p:spPr>
              <a:xfrm>
                <a:off x="10656711" y="1680661"/>
                <a:ext cx="7055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7" name="墨迹 146"/>
              <p14:cNvContentPartPr/>
              <p14:nvPr/>
            </p14:nvContentPartPr>
            <p14:xfrm>
              <a:off x="10676467" y="1722078"/>
              <a:ext cx="47977" cy="9393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2"/>
            </p:blipFill>
            <p:spPr>
              <a:xfrm>
                <a:off x="10676467" y="1722078"/>
                <a:ext cx="47977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8" name="墨迹 147"/>
              <p14:cNvContentPartPr/>
              <p14:nvPr/>
            </p14:nvContentPartPr>
            <p14:xfrm>
              <a:off x="10747022" y="1646822"/>
              <a:ext cx="101600" cy="149455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4"/>
            </p:blipFill>
            <p:spPr>
              <a:xfrm>
                <a:off x="10747022" y="1646822"/>
                <a:ext cx="10160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9" name="墨迹 148"/>
              <p14:cNvContentPartPr/>
              <p14:nvPr/>
            </p14:nvContentPartPr>
            <p14:xfrm>
              <a:off x="10828867" y="1477628"/>
              <a:ext cx="138288" cy="39831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6"/>
            </p:blipFill>
            <p:spPr>
              <a:xfrm>
                <a:off x="10828867" y="1477628"/>
                <a:ext cx="138288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0" name="墨迹 149"/>
              <p14:cNvContentPartPr/>
              <p14:nvPr/>
            </p14:nvContentPartPr>
            <p14:xfrm>
              <a:off x="11040532" y="1404310"/>
              <a:ext cx="90312" cy="19527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8"/>
            </p:blipFill>
            <p:spPr>
              <a:xfrm>
                <a:off x="11040532" y="1404310"/>
                <a:ext cx="90312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1" name="墨迹 150"/>
              <p14:cNvContentPartPr/>
              <p14:nvPr/>
            </p14:nvContentPartPr>
            <p14:xfrm>
              <a:off x="11164711" y="1471988"/>
              <a:ext cx="67733" cy="564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0"/>
            </p:blipFill>
            <p:spPr>
              <a:xfrm>
                <a:off x="11164711" y="1471988"/>
                <a:ext cx="677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2" name="墨迹 151"/>
              <p14:cNvContentPartPr/>
              <p14:nvPr/>
            </p14:nvContentPartPr>
            <p14:xfrm>
              <a:off x="11167532" y="1408364"/>
              <a:ext cx="31045" cy="151041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2"/>
            </p:blipFill>
            <p:spPr>
              <a:xfrm>
                <a:off x="11167532" y="1408364"/>
                <a:ext cx="31045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3" name="墨迹 152"/>
              <p14:cNvContentPartPr/>
              <p14:nvPr/>
            </p14:nvContentPartPr>
            <p14:xfrm>
              <a:off x="11339688" y="1522746"/>
              <a:ext cx="115712" cy="846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4"/>
            </p:blipFill>
            <p:spPr>
              <a:xfrm>
                <a:off x="11339688" y="1522746"/>
                <a:ext cx="1157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4" name="墨迹 153"/>
              <p14:cNvContentPartPr/>
              <p14:nvPr/>
            </p14:nvContentPartPr>
            <p14:xfrm>
              <a:off x="11300177" y="1596064"/>
              <a:ext cx="33867" cy="1945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6"/>
            </p:blipFill>
            <p:spPr>
              <a:xfrm>
                <a:off x="11300177" y="1596064"/>
                <a:ext cx="3386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5" name="墨迹 154"/>
              <p14:cNvContentPartPr/>
              <p14:nvPr/>
            </p14:nvContentPartPr>
            <p14:xfrm>
              <a:off x="11362267" y="1572799"/>
              <a:ext cx="124177" cy="209378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8"/>
            </p:blipFill>
            <p:spPr>
              <a:xfrm>
                <a:off x="11362267" y="1572799"/>
                <a:ext cx="124177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6" name="墨迹 155"/>
              <p14:cNvContentPartPr/>
              <p14:nvPr/>
            </p14:nvContentPartPr>
            <p14:xfrm>
              <a:off x="11518194" y="1535436"/>
              <a:ext cx="117827" cy="232642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0"/>
            </p:blipFill>
            <p:spPr>
              <a:xfrm>
                <a:off x="11518194" y="1535436"/>
                <a:ext cx="117827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7" name="墨迹 156"/>
              <p14:cNvContentPartPr/>
              <p14:nvPr/>
            </p14:nvContentPartPr>
            <p14:xfrm>
              <a:off x="11640961" y="1500187"/>
              <a:ext cx="91545" cy="20867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2"/>
            </p:blipFill>
            <p:spPr>
              <a:xfrm>
                <a:off x="11640961" y="1500187"/>
                <a:ext cx="915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8" name="墨迹 157"/>
              <p14:cNvContentPartPr/>
              <p14:nvPr/>
            </p14:nvContentPartPr>
            <p14:xfrm>
              <a:off x="11723511" y="1559405"/>
              <a:ext cx="112889" cy="4229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4"/>
            </p:blipFill>
            <p:spPr>
              <a:xfrm>
                <a:off x="11723511" y="1559405"/>
                <a:ext cx="1128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9" name="墨迹 158"/>
              <p14:cNvContentPartPr/>
              <p14:nvPr/>
            </p14:nvContentPartPr>
            <p14:xfrm>
              <a:off x="11740444" y="1419115"/>
              <a:ext cx="73377" cy="594294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6"/>
            </p:blipFill>
            <p:spPr>
              <a:xfrm>
                <a:off x="11740444" y="1419115"/>
                <a:ext cx="73377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0" name="墨迹 159"/>
              <p14:cNvContentPartPr/>
              <p14:nvPr/>
            </p14:nvContentPartPr>
            <p14:xfrm>
              <a:off x="11655777" y="1629902"/>
              <a:ext cx="124177" cy="129716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8"/>
            </p:blipFill>
            <p:spPr>
              <a:xfrm>
                <a:off x="11655777" y="1629902"/>
                <a:ext cx="12417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1" name="墨迹 160"/>
              <p14:cNvContentPartPr/>
              <p14:nvPr/>
            </p14:nvContentPartPr>
            <p14:xfrm>
              <a:off x="11825111" y="1646822"/>
              <a:ext cx="67733" cy="3665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0"/>
            </p:blipFill>
            <p:spPr>
              <a:xfrm>
                <a:off x="11825111" y="1646822"/>
                <a:ext cx="677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2" name="墨迹 161"/>
              <p14:cNvContentPartPr/>
              <p14:nvPr/>
            </p14:nvContentPartPr>
            <p14:xfrm>
              <a:off x="11684000" y="1742699"/>
              <a:ext cx="183444" cy="845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2"/>
            </p:blipFill>
            <p:spPr>
              <a:xfrm>
                <a:off x="11684000" y="1742699"/>
                <a:ext cx="18344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3" name="墨迹 162"/>
              <p14:cNvContentPartPr/>
              <p14:nvPr/>
            </p14:nvContentPartPr>
            <p14:xfrm>
              <a:off x="8538280" y="2160044"/>
              <a:ext cx="114653" cy="27423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4"/>
            </p:blipFill>
            <p:spPr>
              <a:xfrm>
                <a:off x="8538280" y="2160044"/>
                <a:ext cx="114653" cy="274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4" name="墨迹 163"/>
              <p14:cNvContentPartPr/>
              <p14:nvPr/>
            </p14:nvContentPartPr>
            <p14:xfrm>
              <a:off x="8719078" y="2078267"/>
              <a:ext cx="114477" cy="136236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6"/>
            </p:blipFill>
            <p:spPr>
              <a:xfrm>
                <a:off x="8719078" y="2078267"/>
                <a:ext cx="114477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5" name="墨迹 164"/>
              <p14:cNvContentPartPr/>
              <p14:nvPr/>
            </p14:nvContentPartPr>
            <p14:xfrm>
              <a:off x="8861777" y="2092366"/>
              <a:ext cx="81845" cy="1128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8"/>
            </p:blipFill>
            <p:spPr>
              <a:xfrm>
                <a:off x="8861777" y="2092366"/>
                <a:ext cx="818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6" name="墨迹 165"/>
              <p14:cNvContentPartPr/>
              <p14:nvPr/>
            </p14:nvContentPartPr>
            <p14:xfrm>
              <a:off x="9191977" y="2104175"/>
              <a:ext cx="107421" cy="279522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0"/>
            </p:blipFill>
            <p:spPr>
              <a:xfrm>
                <a:off x="9191977" y="2104175"/>
                <a:ext cx="107421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7" name="墨迹 166"/>
              <p14:cNvContentPartPr/>
              <p14:nvPr/>
            </p14:nvContentPartPr>
            <p14:xfrm>
              <a:off x="9313333" y="2098006"/>
              <a:ext cx="107244" cy="15227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2"/>
            </p:blipFill>
            <p:spPr>
              <a:xfrm>
                <a:off x="9313333" y="2098006"/>
                <a:ext cx="1072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8" name="墨迹 167"/>
              <p14:cNvContentPartPr/>
              <p14:nvPr/>
            </p14:nvContentPartPr>
            <p14:xfrm>
              <a:off x="9420577" y="2126205"/>
              <a:ext cx="115712" cy="53578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4"/>
            </p:blipFill>
            <p:spPr>
              <a:xfrm>
                <a:off x="9420577" y="2126205"/>
                <a:ext cx="11571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9" name="墨迹 168"/>
              <p14:cNvContentPartPr/>
              <p14:nvPr/>
            </p14:nvContentPartPr>
            <p14:xfrm>
              <a:off x="9392355" y="2167799"/>
              <a:ext cx="45156" cy="387031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6"/>
            </p:blipFill>
            <p:spPr>
              <a:xfrm>
                <a:off x="9392355" y="2167799"/>
                <a:ext cx="45156" cy="387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0" name="墨迹 169"/>
              <p14:cNvContentPartPr/>
              <p14:nvPr/>
            </p14:nvContentPartPr>
            <p14:xfrm>
              <a:off x="9561688" y="2458953"/>
              <a:ext cx="104996" cy="59959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8"/>
            </p:blipFill>
            <p:spPr>
              <a:xfrm>
                <a:off x="9561688" y="2458953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1" name="墨迹 170"/>
              <p14:cNvContentPartPr/>
              <p14:nvPr/>
            </p14:nvContentPartPr>
            <p14:xfrm>
              <a:off x="9939866" y="2081087"/>
              <a:ext cx="189794" cy="34208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0"/>
            </p:blipFill>
            <p:spPr>
              <a:xfrm>
                <a:off x="9939866" y="2081087"/>
                <a:ext cx="189794" cy="342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2" name="墨迹 171"/>
              <p14:cNvContentPartPr/>
              <p14:nvPr/>
            </p14:nvContentPartPr>
            <p14:xfrm>
              <a:off x="9928577" y="2210802"/>
              <a:ext cx="174978" cy="23845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2"/>
            </p:blipFill>
            <p:spPr>
              <a:xfrm>
                <a:off x="9928577" y="2210802"/>
                <a:ext cx="174978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3" name="墨迹 172"/>
              <p14:cNvContentPartPr/>
              <p14:nvPr/>
            </p14:nvContentPartPr>
            <p14:xfrm>
              <a:off x="10047111" y="2255921"/>
              <a:ext cx="16933" cy="152274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4"/>
            </p:blipFill>
            <p:spPr>
              <a:xfrm>
                <a:off x="10047111" y="2255921"/>
                <a:ext cx="169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4" name="墨迹 173"/>
              <p14:cNvContentPartPr/>
              <p14:nvPr/>
            </p14:nvContentPartPr>
            <p14:xfrm>
              <a:off x="10199511" y="2123385"/>
              <a:ext cx="129822" cy="16073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6"/>
            </p:blipFill>
            <p:spPr>
              <a:xfrm>
                <a:off x="10199511" y="2123385"/>
                <a:ext cx="12982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5" name="墨迹 174"/>
              <p14:cNvContentPartPr/>
              <p14:nvPr/>
            </p14:nvContentPartPr>
            <p14:xfrm>
              <a:off x="10312400" y="2143125"/>
              <a:ext cx="73377" cy="64857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8"/>
            </p:blipFill>
            <p:spPr>
              <a:xfrm>
                <a:off x="10312400" y="2143125"/>
                <a:ext cx="73377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6" name="墨迹 175"/>
              <p14:cNvContentPartPr/>
              <p14:nvPr/>
            </p14:nvContentPartPr>
            <p14:xfrm>
              <a:off x="10258777" y="2214680"/>
              <a:ext cx="64912" cy="407828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0"/>
            </p:blipFill>
            <p:spPr>
              <a:xfrm>
                <a:off x="10258777" y="2214680"/>
                <a:ext cx="64912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7" name="墨迹 176"/>
              <p14:cNvContentPartPr/>
              <p14:nvPr/>
            </p14:nvContentPartPr>
            <p14:xfrm>
              <a:off x="10514012" y="2165684"/>
              <a:ext cx="122943" cy="257492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2"/>
            </p:blipFill>
            <p:spPr>
              <a:xfrm>
                <a:off x="10514012" y="2165684"/>
                <a:ext cx="122943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8" name="墨迹 177"/>
              <p14:cNvContentPartPr/>
              <p14:nvPr/>
            </p14:nvContentPartPr>
            <p14:xfrm>
              <a:off x="10628488" y="2081087"/>
              <a:ext cx="107244" cy="150336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4"/>
            </p:blipFill>
            <p:spPr>
              <a:xfrm>
                <a:off x="10628488" y="2081087"/>
                <a:ext cx="10724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9" name="墨迹 178"/>
              <p14:cNvContentPartPr/>
              <p14:nvPr/>
            </p14:nvContentPartPr>
            <p14:xfrm>
              <a:off x="10730088" y="2109286"/>
              <a:ext cx="56444" cy="281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6"/>
            </p:blipFill>
            <p:spPr>
              <a:xfrm>
                <a:off x="10730088" y="2109286"/>
                <a:ext cx="56444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0" name="墨迹 179"/>
              <p14:cNvContentPartPr/>
              <p14:nvPr/>
            </p14:nvContentPartPr>
            <p14:xfrm>
              <a:off x="10961511" y="2126205"/>
              <a:ext cx="70556" cy="564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48"/>
            </p:blipFill>
            <p:spPr>
              <a:xfrm>
                <a:off x="10961511" y="2126205"/>
                <a:ext cx="70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1" name="墨迹 180"/>
              <p14:cNvContentPartPr/>
              <p14:nvPr/>
            </p14:nvContentPartPr>
            <p14:xfrm>
              <a:off x="10868377" y="2069807"/>
              <a:ext cx="164570" cy="335568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0"/>
            </p:blipFill>
            <p:spPr>
              <a:xfrm>
                <a:off x="10868377" y="2069807"/>
                <a:ext cx="164570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2" name="墨迹 181"/>
              <p14:cNvContentPartPr/>
              <p14:nvPr/>
            </p14:nvContentPartPr>
            <p14:xfrm>
              <a:off x="10809111" y="2317958"/>
              <a:ext cx="174977" cy="564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2"/>
            </p:blipFill>
            <p:spPr>
              <a:xfrm>
                <a:off x="10809111" y="2317958"/>
                <a:ext cx="17497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3" name="墨迹 182"/>
              <p14:cNvContentPartPr/>
              <p14:nvPr/>
            </p14:nvContentPartPr>
            <p14:xfrm>
              <a:off x="11119731" y="2109286"/>
              <a:ext cx="273580" cy="239691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4"/>
            </p:blipFill>
            <p:spPr>
              <a:xfrm>
                <a:off x="11119731" y="2109286"/>
                <a:ext cx="273580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4" name="墨迹 183"/>
              <p14:cNvContentPartPr/>
              <p14:nvPr/>
            </p14:nvContentPartPr>
            <p14:xfrm>
              <a:off x="11525955" y="2131845"/>
              <a:ext cx="73377" cy="90237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6"/>
            </p:blipFill>
            <p:spPr>
              <a:xfrm>
                <a:off x="11525955" y="2131845"/>
                <a:ext cx="73377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5" name="墨迹 184"/>
              <p14:cNvContentPartPr/>
              <p14:nvPr/>
            </p14:nvContentPartPr>
            <p14:xfrm>
              <a:off x="11427177" y="2292579"/>
              <a:ext cx="132644" cy="17801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58"/>
            </p:blipFill>
            <p:spPr>
              <a:xfrm>
                <a:off x="11427177" y="2292579"/>
                <a:ext cx="132644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6" name="墨迹 185"/>
              <p14:cNvContentPartPr/>
              <p14:nvPr/>
            </p14:nvContentPartPr>
            <p14:xfrm>
              <a:off x="11475155" y="2255921"/>
              <a:ext cx="33867" cy="70497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0"/>
            </p:blipFill>
            <p:spPr>
              <a:xfrm>
                <a:off x="11475155" y="2255921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7" name="墨迹 186"/>
              <p14:cNvContentPartPr/>
              <p14:nvPr/>
            </p14:nvContentPartPr>
            <p14:xfrm>
              <a:off x="11511844" y="2208687"/>
              <a:ext cx="53623" cy="402541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2"/>
            </p:blipFill>
            <p:spPr>
              <a:xfrm>
                <a:off x="11511844" y="2208687"/>
                <a:ext cx="53623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8" name="墨迹 187"/>
              <p14:cNvContentPartPr/>
              <p14:nvPr/>
            </p14:nvContentPartPr>
            <p14:xfrm>
              <a:off x="11557000" y="2109286"/>
              <a:ext cx="149577" cy="344028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4"/>
            </p:blipFill>
            <p:spPr>
              <a:xfrm>
                <a:off x="11557000" y="2109286"/>
                <a:ext cx="14957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9" name="墨迹 188"/>
              <p14:cNvContentPartPr/>
              <p14:nvPr/>
            </p14:nvContentPartPr>
            <p14:xfrm>
              <a:off x="8431388" y="3335414"/>
              <a:ext cx="325967" cy="47427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6"/>
            </p:blipFill>
            <p:spPr>
              <a:xfrm>
                <a:off x="8431388" y="3335414"/>
                <a:ext cx="325967" cy="474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90" name="墨迹 189"/>
              <p14:cNvContentPartPr/>
              <p14:nvPr/>
            </p14:nvContentPartPr>
            <p14:xfrm>
              <a:off x="8636000" y="3502317"/>
              <a:ext cx="135466" cy="138704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68"/>
            </p:blipFill>
            <p:spPr>
              <a:xfrm>
                <a:off x="8636000" y="3502317"/>
                <a:ext cx="135466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91" name="墨迹 190"/>
              <p14:cNvContentPartPr/>
              <p14:nvPr/>
            </p14:nvContentPartPr>
            <p14:xfrm>
              <a:off x="8641644" y="3318319"/>
              <a:ext cx="95956" cy="71202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0"/>
            </p:blipFill>
            <p:spPr>
              <a:xfrm>
                <a:off x="8641644" y="3318319"/>
                <a:ext cx="95956" cy="71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92" name="墨迹 191"/>
              <p14:cNvContentPartPr/>
              <p14:nvPr/>
            </p14:nvContentPartPr>
            <p14:xfrm>
              <a:off x="8959144" y="3434639"/>
              <a:ext cx="156633" cy="176949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2"/>
            </p:blipFill>
            <p:spPr>
              <a:xfrm>
                <a:off x="8959144" y="3434639"/>
                <a:ext cx="156633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93" name="墨迹 192"/>
              <p14:cNvContentPartPr/>
              <p14:nvPr/>
            </p14:nvContentPartPr>
            <p14:xfrm>
              <a:off x="9152466" y="3352862"/>
              <a:ext cx="94897" cy="15791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4"/>
            </p:blipFill>
            <p:spPr>
              <a:xfrm>
                <a:off x="9152466" y="3352862"/>
                <a:ext cx="9489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94" name="墨迹 193"/>
              <p14:cNvContentPartPr/>
              <p14:nvPr/>
            </p14:nvContentPartPr>
            <p14:xfrm>
              <a:off x="9234311" y="3395161"/>
              <a:ext cx="82726" cy="64857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6"/>
            </p:blipFill>
            <p:spPr>
              <a:xfrm>
                <a:off x="9234311" y="3395161"/>
                <a:ext cx="8272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5" name="墨迹 194"/>
              <p14:cNvContentPartPr/>
              <p14:nvPr/>
            </p14:nvContentPartPr>
            <p14:xfrm>
              <a:off x="9208911" y="3462838"/>
              <a:ext cx="31044" cy="420166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78"/>
            </p:blipFill>
            <p:spPr>
              <a:xfrm>
                <a:off x="9208911" y="3462838"/>
                <a:ext cx="31044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6" name="墨迹 195"/>
              <p14:cNvContentPartPr/>
              <p14:nvPr/>
            </p14:nvContentPartPr>
            <p14:xfrm>
              <a:off x="9471377" y="3341230"/>
              <a:ext cx="88195" cy="62390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0"/>
            </p:blipFill>
            <p:spPr>
              <a:xfrm>
                <a:off x="9471377" y="3341230"/>
                <a:ext cx="88195" cy="62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7" name="墨迹 196"/>
              <p14:cNvContentPartPr/>
              <p14:nvPr/>
            </p14:nvContentPartPr>
            <p14:xfrm>
              <a:off x="9431866" y="3451559"/>
              <a:ext cx="45156" cy="18258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2"/>
            </p:blipFill>
            <p:spPr>
              <a:xfrm>
                <a:off x="9431866" y="3451559"/>
                <a:ext cx="45156" cy="182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8" name="墨迹 197"/>
              <p14:cNvContentPartPr/>
              <p14:nvPr/>
            </p14:nvContentPartPr>
            <p14:xfrm>
              <a:off x="9497483" y="3367666"/>
              <a:ext cx="331611" cy="340503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4"/>
            </p:blipFill>
            <p:spPr>
              <a:xfrm>
                <a:off x="9497483" y="3367666"/>
                <a:ext cx="331611" cy="340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9" name="墨迹 198"/>
              <p14:cNvContentPartPr/>
              <p14:nvPr/>
            </p14:nvContentPartPr>
            <p14:xfrm>
              <a:off x="9863666" y="3313207"/>
              <a:ext cx="191911" cy="28498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6"/>
            </p:blipFill>
            <p:spPr>
              <a:xfrm>
                <a:off x="9863666" y="3313207"/>
                <a:ext cx="191911" cy="284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200" name="墨迹 199"/>
              <p14:cNvContentPartPr/>
              <p14:nvPr/>
            </p14:nvContentPartPr>
            <p14:xfrm>
              <a:off x="10034234" y="3282365"/>
              <a:ext cx="419277" cy="406065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88"/>
            </p:blipFill>
            <p:spPr>
              <a:xfrm>
                <a:off x="10034234" y="3282365"/>
                <a:ext cx="419277" cy="406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201" name="墨迹 200"/>
              <p14:cNvContentPartPr/>
              <p14:nvPr/>
            </p14:nvContentPartPr>
            <p14:xfrm>
              <a:off x="10249076" y="3307039"/>
              <a:ext cx="168627" cy="182060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0"/>
            </p:blipFill>
            <p:spPr>
              <a:xfrm>
                <a:off x="10249076" y="3307039"/>
                <a:ext cx="168627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202" name="墨迹 201"/>
              <p14:cNvContentPartPr/>
              <p14:nvPr/>
            </p14:nvContentPartPr>
            <p14:xfrm>
              <a:off x="10267597" y="3223147"/>
              <a:ext cx="140758" cy="416287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2"/>
            </p:blipFill>
            <p:spPr>
              <a:xfrm>
                <a:off x="10267597" y="3223147"/>
                <a:ext cx="140758" cy="416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203" name="墨迹 202"/>
              <p14:cNvContentPartPr/>
              <p14:nvPr/>
            </p14:nvContentPartPr>
            <p14:xfrm>
              <a:off x="9558513" y="3906796"/>
              <a:ext cx="123825" cy="298029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4"/>
            </p:blipFill>
            <p:spPr>
              <a:xfrm>
                <a:off x="9558513" y="3906796"/>
                <a:ext cx="123825" cy="298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204" name="墨迹 203"/>
              <p14:cNvContentPartPr/>
              <p14:nvPr/>
            </p14:nvContentPartPr>
            <p14:xfrm>
              <a:off x="9756422" y="4004259"/>
              <a:ext cx="138288" cy="174834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6"/>
            </p:blipFill>
            <p:spPr>
              <a:xfrm>
                <a:off x="9756422" y="4004259"/>
                <a:ext cx="1382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5" name="墨迹 204"/>
              <p14:cNvContentPartPr/>
              <p14:nvPr/>
            </p14:nvContentPartPr>
            <p14:xfrm>
              <a:off x="9770533" y="4039508"/>
              <a:ext cx="95956" cy="173424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398"/>
            </p:blipFill>
            <p:spPr>
              <a:xfrm>
                <a:off x="9770533" y="4039508"/>
                <a:ext cx="95956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6" name="墨迹 205"/>
              <p14:cNvContentPartPr/>
              <p14:nvPr/>
            </p14:nvContentPartPr>
            <p14:xfrm>
              <a:off x="10002131" y="4012190"/>
              <a:ext cx="124001" cy="189462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0"/>
            </p:blipFill>
            <p:spPr>
              <a:xfrm>
                <a:off x="10002131" y="4012190"/>
                <a:ext cx="124001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7" name="墨迹 206"/>
              <p14:cNvContentPartPr/>
              <p14:nvPr/>
            </p14:nvContentPartPr>
            <p14:xfrm>
              <a:off x="10227733" y="4015539"/>
              <a:ext cx="178153" cy="3101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2"/>
            </p:blipFill>
            <p:spPr>
              <a:xfrm>
                <a:off x="10227733" y="4015539"/>
                <a:ext cx="17815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8" name="墨迹 207"/>
              <p14:cNvContentPartPr/>
              <p14:nvPr/>
            </p14:nvContentPartPr>
            <p14:xfrm>
              <a:off x="10239198" y="4128335"/>
              <a:ext cx="163513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4"/>
            </p:blipFill>
            <p:spPr>
              <a:xfrm>
                <a:off x="10239198" y="4128335"/>
                <a:ext cx="16351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9" name="墨迹 208"/>
              <p14:cNvContentPartPr/>
              <p14:nvPr/>
            </p14:nvContentPartPr>
            <p14:xfrm>
              <a:off x="10453511" y="3981700"/>
              <a:ext cx="48860" cy="22277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6"/>
            </p:blipFill>
            <p:spPr>
              <a:xfrm>
                <a:off x="10453511" y="3981700"/>
                <a:ext cx="4886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10" name="墨迹 209"/>
              <p14:cNvContentPartPr/>
              <p14:nvPr/>
            </p14:nvContentPartPr>
            <p14:xfrm>
              <a:off x="10559344" y="4038098"/>
              <a:ext cx="119944" cy="145225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08"/>
            </p:blipFill>
            <p:spPr>
              <a:xfrm>
                <a:off x="10559344" y="4038098"/>
                <a:ext cx="119944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11" name="墨迹 210"/>
              <p14:cNvContentPartPr/>
              <p14:nvPr/>
            </p14:nvContentPartPr>
            <p14:xfrm>
              <a:off x="10679288" y="3955616"/>
              <a:ext cx="84667" cy="17553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0"/>
            </p:blipFill>
            <p:spPr>
              <a:xfrm>
                <a:off x="10679288" y="3955616"/>
                <a:ext cx="8466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12" name="墨迹 211"/>
              <p14:cNvContentPartPr/>
              <p14:nvPr/>
            </p14:nvContentPartPr>
            <p14:xfrm>
              <a:off x="10780888" y="3964781"/>
              <a:ext cx="146756" cy="70497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2"/>
            </p:blipFill>
            <p:spPr>
              <a:xfrm>
                <a:off x="10780888" y="3964781"/>
                <a:ext cx="1467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13" name="墨迹 212"/>
              <p14:cNvContentPartPr/>
              <p14:nvPr/>
            </p14:nvContentPartPr>
            <p14:xfrm>
              <a:off x="10800644" y="4032458"/>
              <a:ext cx="19756" cy="400427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4"/>
            </p:blipFill>
            <p:spPr>
              <a:xfrm>
                <a:off x="10800644" y="4032458"/>
                <a:ext cx="19756" cy="400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14" name="墨迹 213"/>
              <p14:cNvContentPartPr/>
              <p14:nvPr/>
            </p14:nvContentPartPr>
            <p14:xfrm>
              <a:off x="11032067" y="4243951"/>
              <a:ext cx="104995" cy="59958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328"/>
            </p:blipFill>
            <p:spPr>
              <a:xfrm>
                <a:off x="11032067" y="4243951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5" name="墨迹 214"/>
              <p14:cNvContentPartPr/>
              <p14:nvPr/>
            </p14:nvContentPartPr>
            <p14:xfrm>
              <a:off x="9731022" y="4624638"/>
              <a:ext cx="62088" cy="234051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17"/>
            </p:blipFill>
            <p:spPr>
              <a:xfrm>
                <a:off x="9731022" y="4624638"/>
                <a:ext cx="62088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6" name="墨迹 215"/>
              <p14:cNvContentPartPr/>
              <p14:nvPr/>
            </p14:nvContentPartPr>
            <p14:xfrm>
              <a:off x="9820451" y="4630277"/>
              <a:ext cx="175859" cy="186114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19"/>
            </p:blipFill>
            <p:spPr>
              <a:xfrm>
                <a:off x="9820451" y="4630277"/>
                <a:ext cx="17585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7" name="墨迹 216"/>
              <p14:cNvContentPartPr/>
              <p14:nvPr/>
            </p14:nvContentPartPr>
            <p14:xfrm>
              <a:off x="10018888" y="4703595"/>
              <a:ext cx="182210" cy="22559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1"/>
            </p:blipFill>
            <p:spPr>
              <a:xfrm>
                <a:off x="10018888" y="4703595"/>
                <a:ext cx="18221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8" name="墨迹 217"/>
              <p14:cNvContentPartPr/>
              <p14:nvPr/>
            </p14:nvContentPartPr>
            <p14:xfrm>
              <a:off x="10092266" y="4570355"/>
              <a:ext cx="22578" cy="409590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3"/>
            </p:blipFill>
            <p:spPr>
              <a:xfrm>
                <a:off x="10092266" y="4570355"/>
                <a:ext cx="22578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9" name="墨迹 218"/>
              <p14:cNvContentPartPr/>
              <p14:nvPr/>
            </p14:nvContentPartPr>
            <p14:xfrm>
              <a:off x="10281355" y="4562600"/>
              <a:ext cx="155223" cy="178535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5"/>
            </p:blipFill>
            <p:spPr>
              <a:xfrm>
                <a:off x="10281355" y="4562600"/>
                <a:ext cx="155223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20" name="墨迹 219"/>
              <p14:cNvContentPartPr/>
              <p14:nvPr/>
            </p14:nvContentPartPr>
            <p14:xfrm>
              <a:off x="10382955" y="4577757"/>
              <a:ext cx="31045" cy="26401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27"/>
            </p:blipFill>
            <p:spPr>
              <a:xfrm>
                <a:off x="10382955" y="4577757"/>
                <a:ext cx="31045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21" name="墨迹 220"/>
              <p14:cNvContentPartPr/>
              <p14:nvPr/>
            </p14:nvContentPartPr>
            <p14:xfrm>
              <a:off x="10563048" y="4620408"/>
              <a:ext cx="175861" cy="43708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29"/>
            </p:blipFill>
            <p:spPr>
              <a:xfrm>
                <a:off x="10563048" y="4620408"/>
                <a:ext cx="17586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2" name="墨迹 221"/>
              <p14:cNvContentPartPr/>
              <p14:nvPr/>
            </p14:nvContentPartPr>
            <p14:xfrm>
              <a:off x="10560755" y="4743073"/>
              <a:ext cx="174977" cy="1410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1"/>
            </p:blipFill>
            <p:spPr>
              <a:xfrm>
                <a:off x="10560755" y="4743073"/>
                <a:ext cx="17497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3" name="墨迹 222"/>
              <p14:cNvContentPartPr/>
              <p14:nvPr/>
            </p14:nvContentPartPr>
            <p14:xfrm>
              <a:off x="10758311" y="4531581"/>
              <a:ext cx="84667" cy="344028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3"/>
            </p:blipFill>
            <p:spPr>
              <a:xfrm>
                <a:off x="10758311" y="4531581"/>
                <a:ext cx="84667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4" name="墨迹 223"/>
              <p14:cNvContentPartPr/>
              <p14:nvPr/>
            </p14:nvContentPartPr>
            <p14:xfrm>
              <a:off x="10851444" y="4517481"/>
              <a:ext cx="172156" cy="257316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5"/>
            </p:blipFill>
            <p:spPr>
              <a:xfrm>
                <a:off x="10851444" y="4517481"/>
                <a:ext cx="172156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5" name="墨迹 224"/>
              <p14:cNvContentPartPr/>
              <p14:nvPr/>
            </p14:nvContentPartPr>
            <p14:xfrm>
              <a:off x="11051822" y="4500562"/>
              <a:ext cx="146756" cy="138175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37"/>
            </p:blipFill>
            <p:spPr>
              <a:xfrm>
                <a:off x="11051822" y="4500562"/>
                <a:ext cx="1467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6" name="墨迹 225"/>
              <p14:cNvContentPartPr/>
              <p14:nvPr/>
            </p14:nvContentPartPr>
            <p14:xfrm>
              <a:off x="11192932" y="4528761"/>
              <a:ext cx="59268" cy="50758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39"/>
            </p:blipFill>
            <p:spPr>
              <a:xfrm>
                <a:off x="11192932" y="4528761"/>
                <a:ext cx="5926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7" name="墨迹 226"/>
              <p14:cNvContentPartPr/>
              <p14:nvPr/>
            </p14:nvContentPartPr>
            <p14:xfrm>
              <a:off x="11133667" y="4585159"/>
              <a:ext cx="25400" cy="40606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1"/>
            </p:blipFill>
            <p:spPr>
              <a:xfrm>
                <a:off x="11133667" y="4585159"/>
                <a:ext cx="254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8" name="墨迹 227"/>
              <p14:cNvContentPartPr/>
              <p14:nvPr/>
            </p14:nvContentPartPr>
            <p14:xfrm>
              <a:off x="9629422" y="5196373"/>
              <a:ext cx="372533" cy="29485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3"/>
            </p:blipFill>
            <p:spPr>
              <a:xfrm>
                <a:off x="9629422" y="5196373"/>
                <a:ext cx="372533" cy="294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9" name="墨迹 228"/>
              <p14:cNvContentPartPr/>
              <p14:nvPr/>
            </p14:nvContentPartPr>
            <p14:xfrm>
              <a:off x="10048522" y="5221047"/>
              <a:ext cx="198966" cy="269829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5"/>
            </p:blipFill>
            <p:spPr>
              <a:xfrm>
                <a:off x="10048522" y="5221047"/>
                <a:ext cx="198966" cy="269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30" name="墨迹 229"/>
              <p14:cNvContentPartPr/>
              <p14:nvPr/>
            </p14:nvContentPartPr>
            <p14:xfrm>
              <a:off x="10255955" y="5176105"/>
              <a:ext cx="48860" cy="548294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47"/>
            </p:blipFill>
            <p:spPr>
              <a:xfrm>
                <a:off x="10255955" y="5176105"/>
                <a:ext cx="48860" cy="548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31" name="墨迹 230"/>
              <p14:cNvContentPartPr/>
              <p14:nvPr/>
            </p14:nvContentPartPr>
            <p14:xfrm>
              <a:off x="10249781" y="5170112"/>
              <a:ext cx="277107" cy="334335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49"/>
            </p:blipFill>
            <p:spPr>
              <a:xfrm>
                <a:off x="10249781" y="5170112"/>
                <a:ext cx="277107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2" name="墨迹 231"/>
              <p14:cNvContentPartPr/>
              <p14:nvPr/>
            </p14:nvContentPartPr>
            <p14:xfrm>
              <a:off x="10578570" y="5154779"/>
              <a:ext cx="375885" cy="535782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1"/>
            </p:blipFill>
            <p:spPr>
              <a:xfrm>
                <a:off x="10578570" y="5154779"/>
                <a:ext cx="375885" cy="535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3" name="墨迹 232"/>
              <p14:cNvContentPartPr/>
              <p14:nvPr/>
            </p14:nvContentPartPr>
            <p14:xfrm>
              <a:off x="11057467" y="5203423"/>
              <a:ext cx="124177" cy="19386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3"/>
            </p:blipFill>
            <p:spPr>
              <a:xfrm>
                <a:off x="11057467" y="5203423"/>
                <a:ext cx="124177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4" name="墨迹 233"/>
              <p14:cNvContentPartPr/>
              <p14:nvPr/>
            </p14:nvContentPartPr>
            <p14:xfrm>
              <a:off x="11266311" y="5154779"/>
              <a:ext cx="124177" cy="169194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5"/>
            </p:blipFill>
            <p:spPr>
              <a:xfrm>
                <a:off x="11266311" y="5154779"/>
                <a:ext cx="12417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5" name="墨迹 234"/>
              <p14:cNvContentPartPr/>
              <p14:nvPr/>
            </p14:nvContentPartPr>
            <p14:xfrm>
              <a:off x="11373555" y="5160419"/>
              <a:ext cx="139700" cy="73317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57"/>
            </p:blipFill>
            <p:spPr>
              <a:xfrm>
                <a:off x="11373555" y="5160419"/>
                <a:ext cx="1397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6" name="墨迹 235"/>
              <p14:cNvContentPartPr/>
              <p14:nvPr/>
            </p14:nvContentPartPr>
            <p14:xfrm>
              <a:off x="11367911" y="5224924"/>
              <a:ext cx="33867" cy="423338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59"/>
            </p:blipFill>
            <p:spPr>
              <a:xfrm>
                <a:off x="11367911" y="5224924"/>
                <a:ext cx="33867" cy="423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7" name="墨迹 236"/>
              <p14:cNvContentPartPr/>
              <p14:nvPr/>
            </p14:nvContentPartPr>
            <p14:xfrm>
              <a:off x="11493500" y="5151430"/>
              <a:ext cx="275167" cy="22612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1"/>
            </p:blipFill>
            <p:spPr>
              <a:xfrm>
                <a:off x="11493500" y="5151430"/>
                <a:ext cx="275167" cy="226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8" name="墨迹 237"/>
              <p14:cNvContentPartPr/>
              <p14:nvPr/>
            </p14:nvContentPartPr>
            <p14:xfrm>
              <a:off x="11887200" y="5194258"/>
              <a:ext cx="77081" cy="1973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3"/>
            </p:blipFill>
            <p:spPr>
              <a:xfrm>
                <a:off x="11887200" y="5194258"/>
                <a:ext cx="7708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9" name="墨迹 238"/>
              <p14:cNvContentPartPr/>
              <p14:nvPr/>
            </p14:nvContentPartPr>
            <p14:xfrm>
              <a:off x="11833577" y="5134687"/>
              <a:ext cx="42333" cy="240044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5"/>
            </p:blipFill>
            <p:spPr>
              <a:xfrm>
                <a:off x="11833577" y="5134687"/>
                <a:ext cx="42333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40" name="墨迹 239"/>
              <p14:cNvContentPartPr/>
              <p14:nvPr/>
            </p14:nvContentPartPr>
            <p14:xfrm>
              <a:off x="11711517" y="5408570"/>
              <a:ext cx="257527" cy="25379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67"/>
            </p:blipFill>
            <p:spPr>
              <a:xfrm>
                <a:off x="11711517" y="5408570"/>
                <a:ext cx="25752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41" name="墨迹 240"/>
              <p14:cNvContentPartPr/>
              <p14:nvPr/>
            </p14:nvContentPartPr>
            <p14:xfrm>
              <a:off x="9687277" y="5772337"/>
              <a:ext cx="271287" cy="53579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69"/>
            </p:blipFill>
            <p:spPr>
              <a:xfrm>
                <a:off x="9687277" y="5772337"/>
                <a:ext cx="271287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2" name="墨迹 241"/>
              <p14:cNvContentPartPr/>
              <p14:nvPr/>
            </p14:nvContentPartPr>
            <p14:xfrm>
              <a:off x="9687983" y="5724575"/>
              <a:ext cx="189794" cy="301553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1"/>
            </p:blipFill>
            <p:spPr>
              <a:xfrm>
                <a:off x="9687983" y="5724575"/>
                <a:ext cx="189794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3" name="墨迹 242"/>
              <p14:cNvContentPartPr/>
              <p14:nvPr/>
            </p14:nvContentPartPr>
            <p14:xfrm>
              <a:off x="9779000" y="5914566"/>
              <a:ext cx="25400" cy="145402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3"/>
            </p:blipFill>
            <p:spPr>
              <a:xfrm>
                <a:off x="9779000" y="5914566"/>
                <a:ext cx="25400" cy="145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4" name="墨迹 243"/>
              <p14:cNvContentPartPr/>
              <p14:nvPr/>
            </p14:nvContentPartPr>
            <p14:xfrm>
              <a:off x="9832798" y="5865394"/>
              <a:ext cx="90135" cy="259255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5"/>
            </p:blipFill>
            <p:spPr>
              <a:xfrm>
                <a:off x="9832798" y="5865394"/>
                <a:ext cx="90135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5" name="墨迹 244"/>
              <p14:cNvContentPartPr/>
              <p14:nvPr/>
            </p14:nvContentPartPr>
            <p14:xfrm>
              <a:off x="10030530" y="5802475"/>
              <a:ext cx="142875" cy="195454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77"/>
            </p:blipFill>
            <p:spPr>
              <a:xfrm>
                <a:off x="10030530" y="5802475"/>
                <a:ext cx="14287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6" name="墨迹 245"/>
              <p14:cNvContentPartPr/>
              <p14:nvPr/>
            </p14:nvContentPartPr>
            <p14:xfrm>
              <a:off x="10109200" y="5860459"/>
              <a:ext cx="16933" cy="182589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79"/>
            </p:blipFill>
            <p:spPr>
              <a:xfrm>
                <a:off x="10109200" y="5860459"/>
                <a:ext cx="16933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7" name="墨迹 246"/>
              <p14:cNvContentPartPr/>
              <p14:nvPr/>
            </p14:nvContentPartPr>
            <p14:xfrm>
              <a:off x="10137422" y="5839134"/>
              <a:ext cx="146755" cy="193339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1"/>
            </p:blipFill>
            <p:spPr>
              <a:xfrm>
                <a:off x="10137422" y="5839134"/>
                <a:ext cx="146755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8" name="墨迹 247"/>
              <p14:cNvContentPartPr/>
              <p14:nvPr/>
            </p14:nvContentPartPr>
            <p14:xfrm>
              <a:off x="10272888" y="5856406"/>
              <a:ext cx="79022" cy="82306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3"/>
            </p:blipFill>
            <p:spPr>
              <a:xfrm>
                <a:off x="10272888" y="5856406"/>
                <a:ext cx="79022" cy="82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9" name="墨迹 248"/>
              <p14:cNvContentPartPr/>
              <p14:nvPr/>
            </p14:nvContentPartPr>
            <p14:xfrm>
              <a:off x="10196688" y="5924260"/>
              <a:ext cx="93134" cy="595351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5"/>
            </p:blipFill>
            <p:spPr>
              <a:xfrm>
                <a:off x="10196688" y="5924260"/>
                <a:ext cx="93134" cy="595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50" name="墨迹 249"/>
              <p14:cNvContentPartPr/>
              <p14:nvPr/>
            </p14:nvContentPartPr>
            <p14:xfrm>
              <a:off x="10509955" y="5842835"/>
              <a:ext cx="133350" cy="101516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87"/>
            </p:blipFill>
            <p:spPr>
              <a:xfrm>
                <a:off x="10509955" y="5842835"/>
                <a:ext cx="13335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51" name="墨迹 250"/>
              <p14:cNvContentPartPr/>
              <p14:nvPr/>
            </p14:nvContentPartPr>
            <p14:xfrm>
              <a:off x="10438694" y="5837900"/>
              <a:ext cx="440267" cy="306664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89"/>
            </p:blipFill>
            <p:spPr>
              <a:xfrm>
                <a:off x="10438694" y="5837900"/>
                <a:ext cx="440267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2" name="墨迹 251"/>
              <p14:cNvContentPartPr/>
              <p14:nvPr/>
            </p14:nvContentPartPr>
            <p14:xfrm>
              <a:off x="10902950" y="5784322"/>
              <a:ext cx="160161" cy="323584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1"/>
            </p:blipFill>
            <p:spPr>
              <a:xfrm>
                <a:off x="10902950" y="5784322"/>
                <a:ext cx="160161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3" name="墨迹 252"/>
              <p14:cNvContentPartPr/>
              <p14:nvPr/>
            </p14:nvContentPartPr>
            <p14:xfrm>
              <a:off x="11082161" y="5758238"/>
              <a:ext cx="440973" cy="408885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3"/>
            </p:blipFill>
            <p:spPr>
              <a:xfrm>
                <a:off x="11082161" y="5758238"/>
                <a:ext cx="440973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4" name="墨迹 253"/>
              <p14:cNvContentPartPr/>
              <p14:nvPr/>
            </p14:nvContentPartPr>
            <p14:xfrm>
              <a:off x="11323461" y="5717173"/>
              <a:ext cx="275873" cy="382801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5"/>
            </p:blipFill>
            <p:spPr>
              <a:xfrm>
                <a:off x="11323461" y="5717173"/>
                <a:ext cx="275873" cy="382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5" name="墨迹 254"/>
              <p14:cNvContentPartPr/>
              <p14:nvPr/>
            </p14:nvContentPartPr>
            <p14:xfrm>
              <a:off x="1156229" y="1452249"/>
              <a:ext cx="348015" cy="7613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497"/>
            </p:blipFill>
            <p:spPr>
              <a:xfrm>
                <a:off x="1156229" y="1452249"/>
                <a:ext cx="34801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6" name="墨迹 255"/>
              <p14:cNvContentPartPr/>
              <p14:nvPr/>
            </p14:nvContentPartPr>
            <p14:xfrm>
              <a:off x="1329972" y="1488907"/>
              <a:ext cx="109361" cy="84597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499"/>
            </p:blipFill>
            <p:spPr>
              <a:xfrm>
                <a:off x="1329972" y="1488907"/>
                <a:ext cx="10936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7" name="墨迹 256"/>
              <p14:cNvContentPartPr/>
              <p14:nvPr/>
            </p14:nvContentPartPr>
            <p14:xfrm>
              <a:off x="1294518" y="1502126"/>
              <a:ext cx="181504" cy="373460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1"/>
            </p:blipFill>
            <p:spPr>
              <a:xfrm>
                <a:off x="1294518" y="1502126"/>
                <a:ext cx="181504" cy="373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8" name="墨迹 257"/>
              <p14:cNvContentPartPr/>
              <p14:nvPr/>
            </p14:nvContentPartPr>
            <p14:xfrm>
              <a:off x="1320800" y="1078612"/>
              <a:ext cx="45155" cy="469513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3"/>
            </p:blipFill>
            <p:spPr>
              <a:xfrm>
                <a:off x="1320800" y="1078612"/>
                <a:ext cx="45155" cy="469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9" name="墨迹 258"/>
              <p14:cNvContentPartPr/>
              <p14:nvPr/>
            </p14:nvContentPartPr>
            <p14:xfrm>
              <a:off x="1574800" y="1299445"/>
              <a:ext cx="110772" cy="236696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5"/>
            </p:blipFill>
            <p:spPr>
              <a:xfrm>
                <a:off x="1574800" y="1299445"/>
                <a:ext cx="110772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60" name="墨迹 259"/>
              <p14:cNvContentPartPr/>
              <p14:nvPr/>
            </p14:nvContentPartPr>
            <p14:xfrm>
              <a:off x="1687688" y="1319713"/>
              <a:ext cx="135467" cy="87417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07"/>
            </p:blipFill>
            <p:spPr>
              <a:xfrm>
                <a:off x="1687688" y="1319713"/>
                <a:ext cx="1354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61" name="墨迹 260"/>
              <p14:cNvContentPartPr/>
              <p14:nvPr/>
            </p14:nvContentPartPr>
            <p14:xfrm>
              <a:off x="1689805" y="1443789"/>
              <a:ext cx="79728" cy="403246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09"/>
            </p:blipFill>
            <p:spPr>
              <a:xfrm>
                <a:off x="1689805" y="1443789"/>
                <a:ext cx="79728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2" name="墨迹 261"/>
              <p14:cNvContentPartPr/>
              <p14:nvPr/>
            </p14:nvContentPartPr>
            <p14:xfrm>
              <a:off x="1947333" y="1175898"/>
              <a:ext cx="22578" cy="149455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1"/>
            </p:blipFill>
            <p:spPr>
              <a:xfrm>
                <a:off x="1947333" y="1175898"/>
                <a:ext cx="2257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3" name="墨迹 262"/>
              <p14:cNvContentPartPr/>
              <p14:nvPr/>
            </p14:nvContentPartPr>
            <p14:xfrm>
              <a:off x="1890183" y="1153339"/>
              <a:ext cx="234950" cy="350373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3"/>
            </p:blipFill>
            <p:spPr>
              <a:xfrm>
                <a:off x="1890183" y="1153339"/>
                <a:ext cx="234950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4" name="墨迹 263"/>
              <p14:cNvContentPartPr/>
              <p14:nvPr/>
            </p14:nvContentPartPr>
            <p14:xfrm>
              <a:off x="2212622" y="1136243"/>
              <a:ext cx="39511" cy="268067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5"/>
            </p:blipFill>
            <p:spPr>
              <a:xfrm>
                <a:off x="2212622" y="1136243"/>
                <a:ext cx="39511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5" name="墨迹 264"/>
              <p14:cNvContentPartPr/>
              <p14:nvPr/>
            </p14:nvContentPartPr>
            <p14:xfrm>
              <a:off x="2246488" y="962820"/>
              <a:ext cx="612423" cy="428096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17"/>
            </p:blipFill>
            <p:spPr>
              <a:xfrm>
                <a:off x="2246488" y="962820"/>
                <a:ext cx="612423" cy="428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6" name="墨迹 265"/>
              <p14:cNvContentPartPr/>
              <p14:nvPr/>
            </p14:nvContentPartPr>
            <p14:xfrm>
              <a:off x="6587066" y="5656722"/>
              <a:ext cx="143934" cy="310189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19"/>
            </p:blipFill>
            <p:spPr>
              <a:xfrm>
                <a:off x="6587066" y="5656722"/>
                <a:ext cx="143934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7" name="墨迹 266"/>
              <p14:cNvContentPartPr/>
              <p14:nvPr/>
            </p14:nvContentPartPr>
            <p14:xfrm>
              <a:off x="6776155" y="5686859"/>
              <a:ext cx="141817" cy="203915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1"/>
            </p:blipFill>
            <p:spPr>
              <a:xfrm>
                <a:off x="6776155" y="5686859"/>
                <a:ext cx="141817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8" name="墨迹 267"/>
              <p14:cNvContentPartPr/>
              <p14:nvPr/>
            </p14:nvContentPartPr>
            <p14:xfrm>
              <a:off x="6762044" y="5733916"/>
              <a:ext cx="93133" cy="193516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3"/>
            </p:blipFill>
            <p:spPr>
              <a:xfrm>
                <a:off x="6762044" y="5733916"/>
                <a:ext cx="93133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9" name="墨迹 268"/>
              <p14:cNvContentPartPr/>
              <p14:nvPr/>
            </p14:nvContentPartPr>
            <p14:xfrm>
              <a:off x="6910740" y="5732859"/>
              <a:ext cx="181504" cy="19739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5"/>
            </p:blipFill>
            <p:spPr>
              <a:xfrm>
                <a:off x="6910740" y="5732859"/>
                <a:ext cx="18150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70" name="墨迹 269"/>
              <p14:cNvContentPartPr/>
              <p14:nvPr/>
            </p14:nvContentPartPr>
            <p14:xfrm>
              <a:off x="6939668" y="5763878"/>
              <a:ext cx="113065" cy="224182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27"/>
            </p:blipFill>
            <p:spPr>
              <a:xfrm>
                <a:off x="6939668" y="5763878"/>
                <a:ext cx="11306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71" name="墨迹 270"/>
              <p14:cNvContentPartPr/>
              <p14:nvPr/>
            </p14:nvContentPartPr>
            <p14:xfrm>
              <a:off x="7052733" y="5433244"/>
              <a:ext cx="8467" cy="251677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29"/>
            </p:blipFill>
            <p:spPr>
              <a:xfrm>
                <a:off x="7052733" y="5433244"/>
                <a:ext cx="8467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72" name="墨迹 271"/>
              <p14:cNvContentPartPr/>
              <p14:nvPr/>
            </p14:nvContentPartPr>
            <p14:xfrm>
              <a:off x="7137400" y="5700430"/>
              <a:ext cx="106009" cy="145224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1"/>
            </p:blipFill>
            <p:spPr>
              <a:xfrm>
                <a:off x="7137400" y="5700430"/>
                <a:ext cx="106009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73" name="墨迹 272"/>
              <p14:cNvContentPartPr/>
              <p14:nvPr/>
            </p14:nvContentPartPr>
            <p14:xfrm>
              <a:off x="7128933" y="5737970"/>
              <a:ext cx="98778" cy="87946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3"/>
            </p:blipFill>
            <p:spPr>
              <a:xfrm>
                <a:off x="7128933" y="5737970"/>
                <a:ext cx="98778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4" name="墨迹 273"/>
              <p14:cNvContentPartPr/>
              <p14:nvPr/>
            </p14:nvContentPartPr>
            <p14:xfrm>
              <a:off x="7264400" y="5651787"/>
              <a:ext cx="129822" cy="236166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5"/>
            </p:blipFill>
            <p:spPr>
              <a:xfrm>
                <a:off x="7264400" y="5651787"/>
                <a:ext cx="12982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5" name="墨迹 274"/>
              <p14:cNvContentPartPr/>
              <p14:nvPr/>
            </p14:nvContentPartPr>
            <p14:xfrm>
              <a:off x="7371644" y="5666591"/>
              <a:ext cx="146756" cy="246742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37"/>
            </p:blipFill>
            <p:spPr>
              <a:xfrm>
                <a:off x="7371644" y="5666591"/>
                <a:ext cx="146756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6" name="墨迹 275"/>
              <p14:cNvContentPartPr/>
              <p14:nvPr/>
            </p14:nvContentPartPr>
            <p14:xfrm>
              <a:off x="7554736" y="5741319"/>
              <a:ext cx="110419" cy="148750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39"/>
            </p:blipFill>
            <p:spPr>
              <a:xfrm>
                <a:off x="7554736" y="5741319"/>
                <a:ext cx="110419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7" name="墨迹 276"/>
              <p14:cNvContentPartPr/>
              <p14:nvPr/>
            </p14:nvContentPartPr>
            <p14:xfrm>
              <a:off x="7728655" y="5701840"/>
              <a:ext cx="215900" cy="3383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1"/>
            </p:blipFill>
            <p:spPr>
              <a:xfrm>
                <a:off x="7728655" y="5701840"/>
                <a:ext cx="2159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8" name="墨迹 277"/>
              <p14:cNvContentPartPr/>
              <p14:nvPr/>
            </p14:nvContentPartPr>
            <p14:xfrm>
              <a:off x="7817555" y="5582875"/>
              <a:ext cx="28222" cy="276880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3"/>
            </p:blipFill>
            <p:spPr>
              <a:xfrm>
                <a:off x="7817555" y="5582875"/>
                <a:ext cx="28222" cy="276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9" name="墨迹 278"/>
              <p14:cNvContentPartPr/>
              <p14:nvPr/>
            </p14:nvContentPartPr>
            <p14:xfrm>
              <a:off x="8071555" y="5668001"/>
              <a:ext cx="104996" cy="5995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5"/>
            </p:blipFill>
            <p:spPr>
              <a:xfrm>
                <a:off x="8071555" y="566800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80" name="墨迹 279"/>
              <p14:cNvContentPartPr/>
              <p14:nvPr/>
            </p14:nvContentPartPr>
            <p14:xfrm>
              <a:off x="8039100" y="5613542"/>
              <a:ext cx="42333" cy="251852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47"/>
            </p:blipFill>
            <p:spPr>
              <a:xfrm>
                <a:off x="8039100" y="5613542"/>
                <a:ext cx="4233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81" name="墨迹 280"/>
              <p14:cNvContentPartPr/>
              <p14:nvPr/>
            </p14:nvContentPartPr>
            <p14:xfrm>
              <a:off x="8103834" y="5642094"/>
              <a:ext cx="125766" cy="159853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49"/>
            </p:blipFill>
            <p:spPr>
              <a:xfrm>
                <a:off x="8103834" y="5642094"/>
                <a:ext cx="125766" cy="159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2" name="墨迹 281"/>
              <p14:cNvContentPartPr/>
              <p14:nvPr/>
            </p14:nvContentPartPr>
            <p14:xfrm>
              <a:off x="8257822" y="5662361"/>
              <a:ext cx="95955" cy="126896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1"/>
            </p:blipFill>
            <p:spPr>
              <a:xfrm>
                <a:off x="8257822" y="5662361"/>
                <a:ext cx="9595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3" name="墨迹 282"/>
              <p14:cNvContentPartPr/>
              <p14:nvPr/>
            </p14:nvContentPartPr>
            <p14:xfrm>
              <a:off x="8263466" y="5664829"/>
              <a:ext cx="62089" cy="110329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3"/>
            </p:blipFill>
            <p:spPr>
              <a:xfrm>
                <a:off x="8263466" y="5664829"/>
                <a:ext cx="62089" cy="110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4" name="墨迹 283"/>
              <p14:cNvContentPartPr/>
              <p14:nvPr/>
            </p14:nvContentPartPr>
            <p14:xfrm>
              <a:off x="8376355" y="5658132"/>
              <a:ext cx="149578" cy="21149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5"/>
            </p:blipFill>
            <p:spPr>
              <a:xfrm>
                <a:off x="8376355" y="5658132"/>
                <a:ext cx="149578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5" name="墨迹 284"/>
              <p14:cNvContentPartPr/>
              <p14:nvPr/>
            </p14:nvContentPartPr>
            <p14:xfrm>
              <a:off x="8353072" y="5690560"/>
              <a:ext cx="141816" cy="127777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57"/>
            </p:blipFill>
            <p:spPr>
              <a:xfrm>
                <a:off x="8353072" y="5690560"/>
                <a:ext cx="14181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6" name="墨迹 285"/>
              <p14:cNvContentPartPr/>
              <p14:nvPr/>
            </p14:nvContentPartPr>
            <p14:xfrm>
              <a:off x="8446911" y="5732330"/>
              <a:ext cx="25400" cy="341737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59"/>
            </p:blipFill>
            <p:spPr>
              <a:xfrm>
                <a:off x="8446911" y="5732330"/>
                <a:ext cx="25400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7" name="墨迹 286"/>
              <p14:cNvContentPartPr/>
              <p14:nvPr/>
            </p14:nvContentPartPr>
            <p14:xfrm>
              <a:off x="8463844" y="5420555"/>
              <a:ext cx="14111" cy="165669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1"/>
            </p:blipFill>
            <p:spPr>
              <a:xfrm>
                <a:off x="8463844" y="5420555"/>
                <a:ext cx="14111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8" name="墨迹 287"/>
              <p14:cNvContentPartPr/>
              <p14:nvPr/>
            </p14:nvContentPartPr>
            <p14:xfrm>
              <a:off x="8565444" y="5638216"/>
              <a:ext cx="64911" cy="136942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3"/>
            </p:blipFill>
            <p:spPr>
              <a:xfrm>
                <a:off x="8565444" y="5638216"/>
                <a:ext cx="64911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9" name="墨迹 288"/>
              <p14:cNvContentPartPr/>
              <p14:nvPr/>
            </p14:nvContentPartPr>
            <p14:xfrm>
              <a:off x="8607777" y="5631343"/>
              <a:ext cx="152400" cy="160734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5"/>
            </p:blipFill>
            <p:spPr>
              <a:xfrm>
                <a:off x="8607777" y="5631343"/>
                <a:ext cx="1524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90" name="墨迹 289"/>
              <p14:cNvContentPartPr/>
              <p14:nvPr/>
            </p14:nvContentPartPr>
            <p14:xfrm>
              <a:off x="8833555" y="5713119"/>
              <a:ext cx="8467" cy="135356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67"/>
            </p:blipFill>
            <p:spPr>
              <a:xfrm>
                <a:off x="8833555" y="5713119"/>
                <a:ext cx="84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91" name="墨迹 290"/>
              <p14:cNvContentPartPr/>
              <p14:nvPr/>
            </p14:nvContentPartPr>
            <p14:xfrm>
              <a:off x="6389511" y="6017669"/>
              <a:ext cx="2715683" cy="101516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69"/>
            </p:blipFill>
            <p:spPr>
              <a:xfrm>
                <a:off x="6389511" y="6017669"/>
                <a:ext cx="27156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2" name="墨迹 291"/>
              <p14:cNvContentPartPr/>
              <p14:nvPr/>
            </p14:nvContentPartPr>
            <p14:xfrm>
              <a:off x="6989938" y="6228809"/>
              <a:ext cx="172862" cy="234404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1"/>
            </p:blipFill>
            <p:spPr>
              <a:xfrm>
                <a:off x="6989938" y="6228809"/>
                <a:ext cx="172862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3" name="墨迹 292"/>
              <p14:cNvContentPartPr/>
              <p14:nvPr/>
            </p14:nvContentPartPr>
            <p14:xfrm>
              <a:off x="7191022" y="6162894"/>
              <a:ext cx="77611" cy="179064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3"/>
            </p:blipFill>
            <p:spPr>
              <a:xfrm>
                <a:off x="7191022" y="6162894"/>
                <a:ext cx="776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4" name="墨迹 293"/>
              <p14:cNvContentPartPr/>
              <p14:nvPr/>
            </p14:nvContentPartPr>
            <p14:xfrm>
              <a:off x="7419622" y="6263000"/>
              <a:ext cx="141993" cy="143815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5"/>
            </p:blipFill>
            <p:spPr>
              <a:xfrm>
                <a:off x="7419622" y="6263000"/>
                <a:ext cx="14199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5" name="墨迹 294"/>
              <p14:cNvContentPartPr/>
              <p14:nvPr/>
            </p14:nvContentPartPr>
            <p14:xfrm>
              <a:off x="7413448" y="6267759"/>
              <a:ext cx="175507" cy="189815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77"/>
            </p:blipFill>
            <p:spPr>
              <a:xfrm>
                <a:off x="7413448" y="6267759"/>
                <a:ext cx="175507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6" name="墨迹 295"/>
              <p14:cNvContentPartPr/>
              <p14:nvPr/>
            </p14:nvContentPartPr>
            <p14:xfrm>
              <a:off x="7712251" y="6208717"/>
              <a:ext cx="43215" cy="257845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79"/>
            </p:blipFill>
            <p:spPr>
              <a:xfrm>
                <a:off x="7712251" y="6208717"/>
                <a:ext cx="43215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7" name="墨迹 296"/>
              <p14:cNvContentPartPr/>
              <p14:nvPr/>
            </p14:nvContentPartPr>
            <p14:xfrm>
              <a:off x="7828844" y="6288380"/>
              <a:ext cx="88371" cy="13658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1"/>
            </p:blipFill>
            <p:spPr>
              <a:xfrm>
                <a:off x="7828844" y="6288380"/>
                <a:ext cx="88371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8" name="墨迹 297"/>
              <p14:cNvContentPartPr/>
              <p14:nvPr/>
            </p14:nvContentPartPr>
            <p14:xfrm>
              <a:off x="8024636" y="6203783"/>
              <a:ext cx="77964" cy="8459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3"/>
            </p:blipFill>
            <p:spPr>
              <a:xfrm>
                <a:off x="8024636" y="6203783"/>
                <a:ext cx="7796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9" name="墨迹 298"/>
              <p14:cNvContentPartPr/>
              <p14:nvPr/>
            </p14:nvContentPartPr>
            <p14:xfrm>
              <a:off x="8094662" y="6124825"/>
              <a:ext cx="98249" cy="165669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5"/>
            </p:blipFill>
            <p:spPr>
              <a:xfrm>
                <a:off x="8094662" y="6124825"/>
                <a:ext cx="98249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300" name="墨迹 299"/>
              <p14:cNvContentPartPr/>
              <p14:nvPr/>
            </p14:nvContentPartPr>
            <p14:xfrm>
              <a:off x="8226777" y="6138396"/>
              <a:ext cx="36689" cy="26559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87"/>
            </p:blipFill>
            <p:spPr>
              <a:xfrm>
                <a:off x="8226777" y="6138396"/>
                <a:ext cx="36689" cy="26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301" name="墨迹 300"/>
              <p14:cNvContentPartPr/>
              <p14:nvPr/>
            </p14:nvContentPartPr>
            <p14:xfrm>
              <a:off x="5610577" y="5813931"/>
              <a:ext cx="203200" cy="607865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89"/>
            </p:blipFill>
            <p:spPr>
              <a:xfrm>
                <a:off x="5610577" y="5813931"/>
                <a:ext cx="203200" cy="607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2" name="墨迹 301"/>
              <p14:cNvContentPartPr/>
              <p14:nvPr/>
            </p14:nvContentPartPr>
            <p14:xfrm>
              <a:off x="5825066" y="6085347"/>
              <a:ext cx="143934" cy="11279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1"/>
            </p:blipFill>
            <p:spPr>
              <a:xfrm>
                <a:off x="5825066" y="6085347"/>
                <a:ext cx="1439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3" name="墨迹 302"/>
              <p14:cNvContentPartPr/>
              <p14:nvPr/>
            </p14:nvContentPartPr>
            <p14:xfrm>
              <a:off x="5777088" y="6231981"/>
              <a:ext cx="268112" cy="33839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3"/>
            </p:blipFill>
            <p:spPr>
              <a:xfrm>
                <a:off x="5777088" y="6231981"/>
                <a:ext cx="268112" cy="338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10" y="190485"/>
            <a:ext cx="7600972" cy="523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09" y="190484"/>
            <a:ext cx="9067073" cy="62415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302977" y="1232296"/>
              <a:ext cx="104996" cy="599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302977" y="1232296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57550" y="1370472"/>
              <a:ext cx="454377" cy="29890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57550" y="1370472"/>
                <a:ext cx="45437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260372" y="2075447"/>
              <a:ext cx="998361" cy="507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260372" y="2075447"/>
                <a:ext cx="99836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98796" y="1466348"/>
              <a:ext cx="374826" cy="1692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98796" y="1466348"/>
                <a:ext cx="3748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614355" y="1379989"/>
              <a:ext cx="169334" cy="24145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614355" y="1379989"/>
                <a:ext cx="169334" cy="241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240234" y="1904490"/>
              <a:ext cx="153988" cy="17377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240234" y="1904490"/>
                <a:ext cx="153988" cy="173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44833" y="1985210"/>
              <a:ext cx="512234" cy="2255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44833" y="1985210"/>
                <a:ext cx="5122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8301566" y="1231768"/>
              <a:ext cx="189441" cy="2308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8301566" y="1231768"/>
                <a:ext cx="189441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405988" y="1274595"/>
              <a:ext cx="15522" cy="2086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405988" y="1274595"/>
                <a:ext cx="155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604955" y="1141178"/>
              <a:ext cx="31045" cy="452066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604955" y="1141178"/>
                <a:ext cx="31045" cy="452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556977" y="1119148"/>
              <a:ext cx="101600" cy="13006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556977" y="1119148"/>
                <a:ext cx="101600" cy="130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86800" y="1124259"/>
              <a:ext cx="84666" cy="7137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86800" y="1124259"/>
                <a:ext cx="84666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849783" y="1333813"/>
              <a:ext cx="347839" cy="1973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849783" y="1333813"/>
                <a:ext cx="34783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32711" y="1206917"/>
              <a:ext cx="155751" cy="2396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32711" y="1206917"/>
                <a:ext cx="15575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437511" y="1180657"/>
              <a:ext cx="237066" cy="19263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437511" y="1180657"/>
                <a:ext cx="237066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781822" y="1111041"/>
              <a:ext cx="49388" cy="37504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781822" y="1111041"/>
                <a:ext cx="49388" cy="375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753600" y="1084252"/>
              <a:ext cx="79022" cy="1001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753600" y="1084252"/>
                <a:ext cx="79022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855200" y="1105401"/>
              <a:ext cx="93133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855200" y="1105401"/>
                <a:ext cx="93133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297333" y="1844215"/>
              <a:ext cx="156104" cy="1409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297333" y="1844215"/>
                <a:ext cx="15610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365066" y="1878054"/>
              <a:ext cx="28222" cy="1748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365066" y="1878054"/>
                <a:ext cx="282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545688" y="1765963"/>
              <a:ext cx="22578" cy="38562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545688" y="1765963"/>
                <a:ext cx="22578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494888" y="1714500"/>
              <a:ext cx="56444" cy="9869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494888" y="1714500"/>
                <a:ext cx="56444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579555" y="1737059"/>
              <a:ext cx="77082" cy="7613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579555" y="1737059"/>
                <a:ext cx="7708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070622" y="1784997"/>
              <a:ext cx="237066" cy="16408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070622" y="1784997"/>
                <a:ext cx="237066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285111" y="1713090"/>
              <a:ext cx="56444" cy="35284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285111" y="1713090"/>
                <a:ext cx="56444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352844" y="1830115"/>
              <a:ext cx="48507" cy="17553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352844" y="1830115"/>
                <a:ext cx="48507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482666" y="1807027"/>
              <a:ext cx="73378" cy="11931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482666" y="1807027"/>
                <a:ext cx="73378" cy="119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601200" y="1780415"/>
              <a:ext cx="194733" cy="14064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601200" y="1780415"/>
                <a:ext cx="194733" cy="140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779000" y="1691940"/>
              <a:ext cx="56444" cy="32710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779000" y="1691940"/>
                <a:ext cx="564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815688" y="1814254"/>
              <a:ext cx="99484" cy="23581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815688" y="1814254"/>
                <a:ext cx="99484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086622" y="1669381"/>
              <a:ext cx="11288" cy="40042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086622" y="1669381"/>
                <a:ext cx="11288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013244" y="1923172"/>
              <a:ext cx="206022" cy="20444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013244" y="1923172"/>
                <a:ext cx="206022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253133" y="563980"/>
              <a:ext cx="19756" cy="507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253133" y="563980"/>
                <a:ext cx="197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7442200" y="2218909"/>
              <a:ext cx="225777" cy="19298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7442200" y="2218909"/>
                <a:ext cx="225777" cy="192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7625644" y="2252219"/>
              <a:ext cx="94544" cy="15209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7625644" y="2252219"/>
                <a:ext cx="94544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616648" y="2254334"/>
              <a:ext cx="88019" cy="11438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616648" y="2254334"/>
                <a:ext cx="88019" cy="114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866768" y="2171324"/>
              <a:ext cx="76376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866768" y="2171324"/>
                <a:ext cx="7637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832372" y="2405375"/>
              <a:ext cx="146050" cy="1216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832372" y="2405375"/>
                <a:ext cx="146050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12288" y="2295399"/>
              <a:ext cx="138289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12288" y="2295399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8048977" y="2233361"/>
              <a:ext cx="39512" cy="23687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8048977" y="2233361"/>
                <a:ext cx="3951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8235244" y="2160044"/>
              <a:ext cx="160161" cy="2819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8235244" y="2160044"/>
                <a:ext cx="1601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8269111" y="2205162"/>
              <a:ext cx="33866" cy="135356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8269111" y="2205162"/>
                <a:ext cx="3386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8331200" y="2222082"/>
              <a:ext cx="16933" cy="16919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8331200" y="2222082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8390466" y="2231775"/>
              <a:ext cx="19756" cy="17642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8390466" y="2231775"/>
                <a:ext cx="19756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177388" y="2419475"/>
              <a:ext cx="4191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177388" y="2419475"/>
                <a:ext cx="4191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149093" y="148044"/>
              <a:ext cx="183974" cy="1755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149093" y="148044"/>
                <a:ext cx="183974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324071" y="157914"/>
              <a:ext cx="238301" cy="181884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324071" y="157914"/>
                <a:ext cx="238301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568722" y="242511"/>
              <a:ext cx="77611" cy="13183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568722" y="242511"/>
                <a:ext cx="77611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728177" y="201622"/>
              <a:ext cx="110949" cy="32622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728177" y="201622"/>
                <a:ext cx="110949" cy="326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883400" y="163554"/>
              <a:ext cx="113418" cy="26507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883400" y="163554"/>
                <a:ext cx="11341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032977" y="239691"/>
              <a:ext cx="166512" cy="846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032977" y="239691"/>
                <a:ext cx="1665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112000" y="114029"/>
              <a:ext cx="11288" cy="30331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112000" y="114029"/>
                <a:ext cx="11288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306027" y="95171"/>
              <a:ext cx="127706" cy="32428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306027" y="95171"/>
                <a:ext cx="127706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7484533" y="193691"/>
              <a:ext cx="37571" cy="16161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7484533" y="193691"/>
                <a:ext cx="37571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7495822" y="219952"/>
              <a:ext cx="110066" cy="7895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7495822" y="219952"/>
                <a:ext cx="11006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7580488" y="129715"/>
              <a:ext cx="28222" cy="31300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7580488" y="129715"/>
                <a:ext cx="2822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7636933" y="267538"/>
              <a:ext cx="87489" cy="101164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7636933" y="267538"/>
                <a:ext cx="87489" cy="101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768166" y="205852"/>
              <a:ext cx="60678" cy="12689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768166" y="205852"/>
                <a:ext cx="6067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851422" y="206557"/>
              <a:ext cx="64911" cy="25396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851422" y="206557"/>
                <a:ext cx="64911" cy="25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969955" y="167079"/>
              <a:ext cx="81139" cy="21642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969955" y="167079"/>
                <a:ext cx="81139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071555" y="250971"/>
              <a:ext cx="183445" cy="1409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071555" y="250971"/>
                <a:ext cx="18344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8227483" y="169194"/>
              <a:ext cx="81139" cy="6767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8227483" y="169194"/>
                <a:ext cx="81139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994826" y="315828"/>
              <a:ext cx="265818" cy="3947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994826" y="315828"/>
                <a:ext cx="2658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8023577" y="344027"/>
              <a:ext cx="138289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8023577" y="344027"/>
                <a:ext cx="1382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438444" y="172718"/>
              <a:ext cx="279400" cy="18470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438444" y="172718"/>
                <a:ext cx="279400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664222" y="130596"/>
              <a:ext cx="56444" cy="36006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664222" y="130596"/>
                <a:ext cx="56444" cy="360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737600" y="241806"/>
              <a:ext cx="59619" cy="20091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737600" y="241806"/>
                <a:ext cx="5961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8861777" y="222772"/>
              <a:ext cx="76906" cy="107685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8861777" y="222772"/>
                <a:ext cx="76906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8997244" y="163554"/>
              <a:ext cx="234244" cy="16214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8997244" y="163554"/>
                <a:ext cx="2342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9197622" y="54988"/>
              <a:ext cx="64911" cy="480793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9197622" y="54988"/>
                <a:ext cx="64911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9245600" y="225592"/>
              <a:ext cx="99659" cy="24533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9245600" y="225592"/>
                <a:ext cx="9965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9467673" y="163554"/>
              <a:ext cx="43216" cy="194573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9467673" y="163554"/>
                <a:ext cx="4321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544755" y="203032"/>
              <a:ext cx="67734" cy="29097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544755" y="203032"/>
                <a:ext cx="67734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674577" y="150864"/>
              <a:ext cx="64912" cy="24392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674577" y="150864"/>
                <a:ext cx="64912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781822" y="253791"/>
              <a:ext cx="141111" cy="1127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781822" y="253791"/>
                <a:ext cx="1411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835444" y="172718"/>
              <a:ext cx="19756" cy="2925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835444" y="172718"/>
                <a:ext cx="19756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9972322" y="146634"/>
              <a:ext cx="100894" cy="28569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9972322" y="146634"/>
                <a:ext cx="100894" cy="285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10120488" y="191753"/>
              <a:ext cx="90312" cy="17412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10120488" y="191753"/>
                <a:ext cx="90312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10210800" y="137470"/>
              <a:ext cx="254000" cy="23264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10210800" y="137470"/>
                <a:ext cx="2540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10538177" y="216251"/>
              <a:ext cx="45155" cy="17853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10538177" y="216251"/>
                <a:ext cx="4515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10577688" y="236871"/>
              <a:ext cx="71262" cy="15227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10577688" y="236871"/>
                <a:ext cx="7126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10724444" y="191753"/>
              <a:ext cx="122061" cy="208672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10724444" y="191753"/>
                <a:ext cx="12206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9896122" y="594999"/>
              <a:ext cx="162278" cy="17765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9896122" y="594999"/>
                <a:ext cx="1622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10097911" y="530141"/>
              <a:ext cx="28222" cy="249561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10097911" y="530141"/>
                <a:ext cx="28222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10109200" y="654217"/>
              <a:ext cx="84666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10109200" y="654217"/>
                <a:ext cx="846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0199511" y="524501"/>
              <a:ext cx="22578" cy="456824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0199511" y="524501"/>
                <a:ext cx="2257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0301111" y="620378"/>
              <a:ext cx="110067" cy="169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0301111" y="620378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0281355" y="721894"/>
              <a:ext cx="127000" cy="3665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0281355" y="721894"/>
                <a:ext cx="1270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0505722" y="600462"/>
              <a:ext cx="162278" cy="17025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0505722" y="600462"/>
                <a:ext cx="162278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10670117" y="620378"/>
              <a:ext cx="106892" cy="13905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10670117" y="620378"/>
                <a:ext cx="10689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10800644" y="558340"/>
              <a:ext cx="36688" cy="21149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10800644" y="558340"/>
                <a:ext cx="366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10809111" y="659856"/>
              <a:ext cx="73377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10809111" y="659856"/>
                <a:ext cx="733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10890955" y="534371"/>
              <a:ext cx="25400" cy="40183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10890955" y="534371"/>
                <a:ext cx="25400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11009488" y="721894"/>
              <a:ext cx="14112" cy="11279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11009488" y="721894"/>
                <a:ext cx="141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11085688" y="688055"/>
              <a:ext cx="135467" cy="564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11085688" y="688055"/>
                <a:ext cx="1354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11133667" y="578079"/>
              <a:ext cx="47977" cy="250971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11133667" y="578079"/>
                <a:ext cx="47977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11274072" y="600638"/>
              <a:ext cx="136173" cy="18629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11274072" y="600638"/>
                <a:ext cx="136173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11418711" y="576669"/>
              <a:ext cx="39511" cy="201623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11418711" y="576669"/>
                <a:ext cx="3951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1446932" y="654217"/>
              <a:ext cx="62089" cy="3947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1446932" y="654217"/>
                <a:ext cx="62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11520311" y="470394"/>
              <a:ext cx="50800" cy="5729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11520311" y="470394"/>
                <a:ext cx="50800" cy="572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11604977" y="633067"/>
              <a:ext cx="101600" cy="25238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11604977" y="633067"/>
                <a:ext cx="101600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10477500" y="1084252"/>
              <a:ext cx="193322" cy="35248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10477500" y="1084252"/>
                <a:ext cx="193322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10425288" y="1212557"/>
              <a:ext cx="268112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10425288" y="1212557"/>
                <a:ext cx="2681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10831688" y="1150519"/>
              <a:ext cx="132644" cy="1128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10831688" y="1150519"/>
                <a:ext cx="132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10950222" y="1062926"/>
              <a:ext cx="45156" cy="23140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10950222" y="1062926"/>
                <a:ext cx="45156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11012487" y="1061692"/>
              <a:ext cx="140935" cy="14892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11012487" y="1061692"/>
                <a:ext cx="140935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11226800" y="1025915"/>
              <a:ext cx="28222" cy="2712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11226800" y="1025915"/>
                <a:ext cx="28222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11334044" y="1167439"/>
              <a:ext cx="22577" cy="4793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11334044" y="1167439"/>
                <a:ext cx="2257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11444111" y="1007762"/>
              <a:ext cx="138289" cy="20832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11444111" y="1007762"/>
                <a:ext cx="138289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11684000" y="1037723"/>
              <a:ext cx="39511" cy="17483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11684000" y="1037723"/>
                <a:ext cx="395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11704461" y="1082842"/>
              <a:ext cx="92427" cy="7331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11704461" y="1082842"/>
                <a:ext cx="9242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11684000" y="968988"/>
              <a:ext cx="146755" cy="45788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11684000" y="968988"/>
                <a:ext cx="146755" cy="457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11891432" y="1060282"/>
              <a:ext cx="176389" cy="270711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11891432" y="1060282"/>
                <a:ext cx="176389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12067822" y="1037723"/>
              <a:ext cx="112889" cy="3383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12067822" y="1037723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12175067" y="1099761"/>
              <a:ext cx="11288" cy="7331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12175067" y="1099761"/>
                <a:ext cx="1128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4735688" y="3837004"/>
              <a:ext cx="979312" cy="44924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4735688" y="3837004"/>
                <a:ext cx="979312" cy="449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5441244" y="3623573"/>
              <a:ext cx="1391356" cy="69510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5441244" y="3623573"/>
                <a:ext cx="1391356" cy="695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6644922" y="3612117"/>
              <a:ext cx="277988" cy="316710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6644922" y="3612117"/>
                <a:ext cx="277988" cy="316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7007225" y="3680676"/>
              <a:ext cx="183797" cy="15245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7007225" y="3680676"/>
                <a:ext cx="183797" cy="152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7236177" y="3722269"/>
              <a:ext cx="95956" cy="1184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7236177" y="3722269"/>
                <a:ext cx="95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6352822" y="4748713"/>
              <a:ext cx="290688" cy="38156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6352822" y="4748713"/>
                <a:ext cx="290688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6730118" y="4942934"/>
              <a:ext cx="164571" cy="1399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6730118" y="4942934"/>
                <a:ext cx="164571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6880577" y="4895877"/>
              <a:ext cx="22578" cy="27864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6880577" y="4895877"/>
                <a:ext cx="22578" cy="278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6920088" y="4999156"/>
              <a:ext cx="37394" cy="14716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6920088" y="4999156"/>
                <a:ext cx="37394" cy="147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6993466" y="5008144"/>
              <a:ext cx="56444" cy="9587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6993466" y="5008144"/>
                <a:ext cx="564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7072488" y="4991225"/>
              <a:ext cx="163689" cy="13711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7072488" y="4991225"/>
                <a:ext cx="163689" cy="137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7236177" y="4943287"/>
              <a:ext cx="16934" cy="21431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7236177" y="4943287"/>
                <a:ext cx="16934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7270044" y="5049914"/>
              <a:ext cx="98954" cy="22048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7270044" y="5049914"/>
                <a:ext cx="98954" cy="220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8032044" y="817771"/>
              <a:ext cx="22578" cy="14663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8032044" y="817771"/>
                <a:ext cx="22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4577644" y="3474118"/>
              <a:ext cx="2232378" cy="154530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4577644" y="3474118"/>
                <a:ext cx="2232378" cy="1545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6440311" y="3118810"/>
              <a:ext cx="174978" cy="38632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6440311" y="3118810"/>
                <a:ext cx="174978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6657269" y="3264740"/>
              <a:ext cx="212019" cy="161616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6657269" y="3264740"/>
                <a:ext cx="21201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7087305" y="3205699"/>
              <a:ext cx="138289" cy="2308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7087305" y="3205699"/>
                <a:ext cx="138289" cy="23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7168444" y="3242886"/>
              <a:ext cx="16933" cy="127600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7168444" y="3242886"/>
                <a:ext cx="16933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7337777" y="3103830"/>
              <a:ext cx="21167" cy="38156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7337777" y="3103830"/>
                <a:ext cx="21167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7284155" y="3086910"/>
              <a:ext cx="53622" cy="127777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7284155" y="3086910"/>
                <a:ext cx="536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7349066" y="3079332"/>
              <a:ext cx="79022" cy="84597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7349066" y="3079332"/>
                <a:ext cx="790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7594071" y="3169569"/>
              <a:ext cx="200906" cy="149454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7594071" y="3169569"/>
                <a:ext cx="200906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7879644" y="3057477"/>
              <a:ext cx="16933" cy="39408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7879644" y="3057477"/>
                <a:ext cx="16933" cy="394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7828844" y="3040382"/>
              <a:ext cx="67733" cy="137646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7828844" y="3040382"/>
                <a:ext cx="67733" cy="137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7902222" y="3039853"/>
              <a:ext cx="95955" cy="5639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7902222" y="3039853"/>
                <a:ext cx="9595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8558918" y="3648952"/>
              <a:ext cx="3704" cy="3947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8558918" y="3648952"/>
                <a:ext cx="370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8511822" y="3414019"/>
              <a:ext cx="64911" cy="150336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8511822" y="3414019"/>
                <a:ext cx="6491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8602133" y="3400801"/>
              <a:ext cx="22578" cy="12125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8602133" y="3400801"/>
                <a:ext cx="22578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8602133" y="3355682"/>
              <a:ext cx="121709" cy="242512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8602133" y="3355682"/>
                <a:ext cx="12170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8698088" y="3507957"/>
              <a:ext cx="70556" cy="101516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8698088" y="3507957"/>
                <a:ext cx="705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8935155" y="3275315"/>
              <a:ext cx="163689" cy="58794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8935155" y="3275315"/>
                <a:ext cx="163689" cy="587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9098138" y="3273905"/>
              <a:ext cx="263172" cy="307369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9098138" y="3273905"/>
                <a:ext cx="263172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9333088" y="3287299"/>
              <a:ext cx="183444" cy="25537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9333088" y="3287299"/>
                <a:ext cx="183444" cy="25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9398000" y="3429000"/>
              <a:ext cx="84666" cy="67677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9398000" y="3429000"/>
                <a:ext cx="846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9369777" y="3249936"/>
              <a:ext cx="90312" cy="60628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9369777" y="3249936"/>
                <a:ext cx="90312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9635066" y="3200411"/>
              <a:ext cx="76200" cy="9041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9635066" y="3200411"/>
                <a:ext cx="76200" cy="90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9588147" y="3295583"/>
              <a:ext cx="171097" cy="226473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9588147" y="3295583"/>
                <a:ext cx="171097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9531350" y="3526815"/>
              <a:ext cx="301272" cy="31900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9531350" y="3526815"/>
                <a:ext cx="30127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10052755" y="3366962"/>
              <a:ext cx="11289" cy="2819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10052755" y="3366962"/>
                <a:ext cx="11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58" name="墨迹 157"/>
              <p14:cNvContentPartPr/>
              <p14:nvPr/>
            </p14:nvContentPartPr>
            <p14:xfrm>
              <a:off x="10026473" y="3457198"/>
              <a:ext cx="17816" cy="2538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4"/>
            </p:blipFill>
            <p:spPr>
              <a:xfrm>
                <a:off x="10026473" y="3457198"/>
                <a:ext cx="1781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59" name="墨迹 158"/>
              <p14:cNvContentPartPr/>
              <p14:nvPr/>
            </p14:nvContentPartPr>
            <p14:xfrm>
              <a:off x="10265480" y="3271085"/>
              <a:ext cx="182387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6"/>
            </p:blipFill>
            <p:spPr>
              <a:xfrm>
                <a:off x="10265480" y="3271085"/>
                <a:ext cx="18238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0" name="墨迹 159"/>
              <p14:cNvContentPartPr/>
              <p14:nvPr/>
            </p14:nvContentPartPr>
            <p14:xfrm>
              <a:off x="10337800" y="3307215"/>
              <a:ext cx="47977" cy="2656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8"/>
            </p:blipFill>
            <p:spPr>
              <a:xfrm>
                <a:off x="10337800" y="3307215"/>
                <a:ext cx="47977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1" name="墨迹 160"/>
              <p14:cNvContentPartPr/>
              <p14:nvPr/>
            </p14:nvContentPartPr>
            <p14:xfrm>
              <a:off x="10515600" y="3321843"/>
              <a:ext cx="234244" cy="22559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20"/>
            </p:blipFill>
            <p:spPr>
              <a:xfrm>
                <a:off x="10515600" y="3321843"/>
                <a:ext cx="2342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2" name="墨迹 161"/>
              <p14:cNvContentPartPr/>
              <p14:nvPr/>
            </p14:nvContentPartPr>
            <p14:xfrm>
              <a:off x="10837332" y="3301223"/>
              <a:ext cx="197556" cy="192634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2"/>
            </p:blipFill>
            <p:spPr>
              <a:xfrm>
                <a:off x="10837332" y="3301223"/>
                <a:ext cx="197556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3" name="墨迹 162"/>
              <p14:cNvContentPartPr/>
              <p14:nvPr/>
            </p14:nvContentPartPr>
            <p14:xfrm>
              <a:off x="10975622" y="3244296"/>
              <a:ext cx="125589" cy="472333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4"/>
            </p:blipFill>
            <p:spPr>
              <a:xfrm>
                <a:off x="10975622" y="3244296"/>
                <a:ext cx="125589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4" name="墨迹 163"/>
              <p14:cNvContentPartPr/>
              <p14:nvPr/>
            </p14:nvContentPartPr>
            <p14:xfrm>
              <a:off x="11113911" y="3323782"/>
              <a:ext cx="88370" cy="114559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6"/>
            </p:blipFill>
            <p:spPr>
              <a:xfrm>
                <a:off x="11113911" y="3323782"/>
                <a:ext cx="88370" cy="114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5" name="墨迹 164"/>
              <p14:cNvContentPartPr/>
              <p14:nvPr/>
            </p14:nvContentPartPr>
            <p14:xfrm>
              <a:off x="11271955" y="3237246"/>
              <a:ext cx="60149" cy="37540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8"/>
            </p:blipFill>
            <p:spPr>
              <a:xfrm>
                <a:off x="11271955" y="3237246"/>
                <a:ext cx="60149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6" name="墨迹 165"/>
              <p14:cNvContentPartPr/>
              <p14:nvPr/>
            </p14:nvContentPartPr>
            <p14:xfrm>
              <a:off x="11336161" y="3299284"/>
              <a:ext cx="206727" cy="17289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30"/>
            </p:blipFill>
            <p:spPr>
              <a:xfrm>
                <a:off x="11336161" y="3299284"/>
                <a:ext cx="20672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7" name="墨迹 166"/>
              <p14:cNvContentPartPr/>
              <p14:nvPr/>
            </p14:nvContentPartPr>
            <p14:xfrm>
              <a:off x="10967155" y="2363077"/>
              <a:ext cx="50800" cy="282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2"/>
            </p:blipFill>
            <p:spPr>
              <a:xfrm>
                <a:off x="10967155" y="2363077"/>
                <a:ext cx="508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68" name="墨迹 167"/>
              <p14:cNvContentPartPr/>
              <p14:nvPr/>
            </p14:nvContentPartPr>
            <p14:xfrm>
              <a:off x="8600369" y="4038098"/>
              <a:ext cx="125941" cy="14416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4"/>
            </p:blipFill>
            <p:spPr>
              <a:xfrm>
                <a:off x="8600369" y="4038098"/>
                <a:ext cx="125941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69" name="墨迹 168"/>
              <p14:cNvContentPartPr/>
              <p14:nvPr/>
            </p14:nvContentPartPr>
            <p14:xfrm>
              <a:off x="8760177" y="3968658"/>
              <a:ext cx="16934" cy="22453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6"/>
            </p:blipFill>
            <p:spPr>
              <a:xfrm>
                <a:off x="8760177" y="3968658"/>
                <a:ext cx="16934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0" name="墨迹 169"/>
              <p14:cNvContentPartPr/>
              <p14:nvPr/>
            </p14:nvContentPartPr>
            <p14:xfrm>
              <a:off x="8777111" y="4083217"/>
              <a:ext cx="53622" cy="33838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8"/>
            </p:blipFill>
            <p:spPr>
              <a:xfrm>
                <a:off x="8777111" y="4083217"/>
                <a:ext cx="536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1" name="墨迹 170"/>
              <p14:cNvContentPartPr/>
              <p14:nvPr/>
            </p14:nvContentPartPr>
            <p14:xfrm>
              <a:off x="8856133" y="3927417"/>
              <a:ext cx="11289" cy="41805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40"/>
            </p:blipFill>
            <p:spPr>
              <a:xfrm>
                <a:off x="8856133" y="3927417"/>
                <a:ext cx="11289" cy="418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2" name="墨迹 171"/>
              <p14:cNvContentPartPr/>
              <p14:nvPr/>
            </p14:nvContentPartPr>
            <p14:xfrm>
              <a:off x="8977488" y="4128335"/>
              <a:ext cx="8467" cy="11561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2"/>
            </p:blipFill>
            <p:spPr>
              <a:xfrm>
                <a:off x="8977488" y="4128335"/>
                <a:ext cx="84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3" name="墨迹 172"/>
              <p14:cNvContentPartPr/>
              <p14:nvPr/>
            </p14:nvContentPartPr>
            <p14:xfrm>
              <a:off x="9053688" y="4077577"/>
              <a:ext cx="143934" cy="10715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4"/>
            </p:blipFill>
            <p:spPr>
              <a:xfrm>
                <a:off x="9053688" y="4077577"/>
                <a:ext cx="14393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4" name="墨迹 173"/>
              <p14:cNvContentPartPr/>
              <p14:nvPr/>
            </p14:nvContentPartPr>
            <p14:xfrm>
              <a:off x="9275233" y="4080397"/>
              <a:ext cx="88900" cy="121255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6"/>
            </p:blipFill>
            <p:spPr>
              <a:xfrm>
                <a:off x="9275233" y="4080397"/>
                <a:ext cx="889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5" name="墨迹 174"/>
              <p14:cNvContentPartPr/>
              <p14:nvPr/>
            </p14:nvContentPartPr>
            <p14:xfrm>
              <a:off x="9750425" y="3930942"/>
              <a:ext cx="131056" cy="2537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8"/>
            </p:blipFill>
            <p:spPr>
              <a:xfrm>
                <a:off x="9750425" y="3930942"/>
                <a:ext cx="1310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6" name="墨迹 175"/>
              <p14:cNvContentPartPr/>
              <p14:nvPr/>
            </p14:nvContentPartPr>
            <p14:xfrm>
              <a:off x="9815688" y="3959141"/>
              <a:ext cx="22578" cy="19739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50"/>
            </p:blipFill>
            <p:spPr>
              <a:xfrm>
                <a:off x="9815688" y="3959141"/>
                <a:ext cx="2257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7" name="墨迹 176"/>
              <p14:cNvContentPartPr/>
              <p14:nvPr/>
            </p14:nvContentPartPr>
            <p14:xfrm>
              <a:off x="9968088" y="3902743"/>
              <a:ext cx="33867" cy="321469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2"/>
            </p:blipFill>
            <p:spPr>
              <a:xfrm>
                <a:off x="9968088" y="3902743"/>
                <a:ext cx="3386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78" name="墨迹 177"/>
              <p14:cNvContentPartPr/>
              <p14:nvPr/>
            </p14:nvContentPartPr>
            <p14:xfrm>
              <a:off x="9945511" y="3860444"/>
              <a:ext cx="50800" cy="95877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4"/>
            </p:blipFill>
            <p:spPr>
              <a:xfrm>
                <a:off x="9945511" y="3860444"/>
                <a:ext cx="508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79" name="墨迹 178"/>
              <p14:cNvContentPartPr/>
              <p14:nvPr/>
            </p14:nvContentPartPr>
            <p14:xfrm>
              <a:off x="10013244" y="3876483"/>
              <a:ext cx="73378" cy="40359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6"/>
            </p:blipFill>
            <p:spPr>
              <a:xfrm>
                <a:off x="10013244" y="3876483"/>
                <a:ext cx="73378" cy="40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0" name="墨迹 179"/>
              <p14:cNvContentPartPr/>
              <p14:nvPr/>
            </p14:nvContentPartPr>
            <p14:xfrm>
              <a:off x="10346972" y="3922482"/>
              <a:ext cx="146050" cy="14099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8"/>
            </p:blipFill>
            <p:spPr>
              <a:xfrm>
                <a:off x="10346972" y="3922482"/>
                <a:ext cx="14605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1" name="墨迹 180"/>
              <p14:cNvContentPartPr/>
              <p14:nvPr/>
            </p14:nvContentPartPr>
            <p14:xfrm>
              <a:off x="10470444" y="3976060"/>
              <a:ext cx="262467" cy="1692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60"/>
            </p:blipFill>
            <p:spPr>
              <a:xfrm>
                <a:off x="10470444" y="3976060"/>
                <a:ext cx="2624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2" name="墨迹 181"/>
              <p14:cNvContentPartPr/>
              <p14:nvPr/>
            </p14:nvContentPartPr>
            <p14:xfrm>
              <a:off x="11080044" y="3837357"/>
              <a:ext cx="180623" cy="193163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2"/>
            </p:blipFill>
            <p:spPr>
              <a:xfrm>
                <a:off x="11080044" y="3837357"/>
                <a:ext cx="180623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3" name="墨迹 182"/>
              <p14:cNvContentPartPr/>
              <p14:nvPr/>
            </p14:nvContentPartPr>
            <p14:xfrm>
              <a:off x="11311467" y="3863264"/>
              <a:ext cx="84667" cy="17289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4"/>
            </p:blipFill>
            <p:spPr>
              <a:xfrm>
                <a:off x="11311467" y="3863264"/>
                <a:ext cx="84667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5">
            <p14:nvContentPartPr>
              <p14:cNvPr id="184" name="墨迹 183"/>
              <p14:cNvContentPartPr/>
              <p14:nvPr/>
            </p14:nvContentPartPr>
            <p14:xfrm>
              <a:off x="11409714" y="3914023"/>
              <a:ext cx="229130" cy="9587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6"/>
            </p:blipFill>
            <p:spPr>
              <a:xfrm>
                <a:off x="11409714" y="3914023"/>
                <a:ext cx="22913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7">
            <p14:nvContentPartPr>
              <p14:cNvPr id="185" name="墨迹 184"/>
              <p14:cNvContentPartPr/>
              <p14:nvPr/>
            </p14:nvContentPartPr>
            <p14:xfrm>
              <a:off x="11669888" y="3848460"/>
              <a:ext cx="70556" cy="17271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8"/>
            </p:blipFill>
            <p:spPr>
              <a:xfrm>
                <a:off x="11669888" y="3848460"/>
                <a:ext cx="7055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9">
            <p14:nvContentPartPr>
              <p14:cNvPr id="186" name="墨迹 185"/>
              <p14:cNvContentPartPr/>
              <p14:nvPr/>
            </p14:nvContentPartPr>
            <p14:xfrm>
              <a:off x="11808177" y="3620753"/>
              <a:ext cx="45155" cy="411705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70"/>
            </p:blipFill>
            <p:spPr>
              <a:xfrm>
                <a:off x="11808177" y="3620753"/>
                <a:ext cx="45155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1">
            <p14:nvContentPartPr>
              <p14:cNvPr id="187" name="墨迹 186"/>
              <p14:cNvContentPartPr/>
              <p14:nvPr/>
            </p14:nvContentPartPr>
            <p14:xfrm>
              <a:off x="11763022" y="3922482"/>
              <a:ext cx="146756" cy="183117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2"/>
            </p:blipFill>
            <p:spPr>
              <a:xfrm>
                <a:off x="11763022" y="3922482"/>
                <a:ext cx="146756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3">
            <p14:nvContentPartPr>
              <p14:cNvPr id="188" name="墨迹 187"/>
              <p14:cNvContentPartPr/>
              <p14:nvPr/>
            </p14:nvContentPartPr>
            <p14:xfrm>
              <a:off x="8535105" y="4640852"/>
              <a:ext cx="132821" cy="136060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4"/>
            </p:blipFill>
            <p:spPr>
              <a:xfrm>
                <a:off x="8535105" y="4640852"/>
                <a:ext cx="132821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5">
            <p14:nvContentPartPr>
              <p14:cNvPr id="189" name="墨迹 188"/>
              <p14:cNvContentPartPr/>
              <p14:nvPr/>
            </p14:nvContentPartPr>
            <p14:xfrm>
              <a:off x="8763000" y="4573879"/>
              <a:ext cx="31044" cy="228412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6"/>
            </p:blipFill>
            <p:spPr>
              <a:xfrm>
                <a:off x="8763000" y="4573879"/>
                <a:ext cx="310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7">
            <p14:nvContentPartPr>
              <p14:cNvPr id="190" name="墨迹 189"/>
              <p14:cNvContentPartPr/>
              <p14:nvPr/>
            </p14:nvContentPartPr>
            <p14:xfrm>
              <a:off x="8765822" y="4693725"/>
              <a:ext cx="98778" cy="6626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8"/>
            </p:blipFill>
            <p:spPr>
              <a:xfrm>
                <a:off x="8765822" y="4693725"/>
                <a:ext cx="98778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9">
            <p14:nvContentPartPr>
              <p14:cNvPr id="191" name="墨迹 190"/>
              <p14:cNvContentPartPr/>
              <p14:nvPr/>
            </p14:nvContentPartPr>
            <p14:xfrm>
              <a:off x="8864600" y="4532815"/>
              <a:ext cx="47977" cy="449950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80"/>
            </p:blipFill>
            <p:spPr>
              <a:xfrm>
                <a:off x="8864600" y="4532815"/>
                <a:ext cx="47977" cy="449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1">
            <p14:nvContentPartPr>
              <p14:cNvPr id="192" name="墨迹 191"/>
              <p14:cNvContentPartPr/>
              <p14:nvPr/>
            </p14:nvContentPartPr>
            <p14:xfrm>
              <a:off x="8969375" y="4721924"/>
              <a:ext cx="129469" cy="10997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2"/>
            </p:blipFill>
            <p:spPr>
              <a:xfrm>
                <a:off x="8969375" y="4721924"/>
                <a:ext cx="129469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3">
            <p14:nvContentPartPr>
              <p14:cNvPr id="193" name="墨迹 192"/>
              <p14:cNvContentPartPr/>
              <p14:nvPr/>
            </p14:nvContentPartPr>
            <p14:xfrm>
              <a:off x="9217377" y="4600316"/>
              <a:ext cx="167923" cy="218895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4"/>
            </p:blipFill>
            <p:spPr>
              <a:xfrm>
                <a:off x="9217377" y="4600316"/>
                <a:ext cx="167923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5">
            <p14:nvContentPartPr>
              <p14:cNvPr id="194" name="墨迹 193"/>
              <p14:cNvContentPartPr/>
              <p14:nvPr/>
            </p14:nvContentPartPr>
            <p14:xfrm>
              <a:off x="9477022" y="4610186"/>
              <a:ext cx="138994" cy="180826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6"/>
            </p:blipFill>
            <p:spPr>
              <a:xfrm>
                <a:off x="9477022" y="4610186"/>
                <a:ext cx="138994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7">
            <p14:nvContentPartPr>
              <p14:cNvPr id="195" name="墨迹 194"/>
              <p14:cNvContentPartPr/>
              <p14:nvPr/>
            </p14:nvContentPartPr>
            <p14:xfrm>
              <a:off x="9808633" y="4545680"/>
              <a:ext cx="182034" cy="31019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8"/>
            </p:blipFill>
            <p:spPr>
              <a:xfrm>
                <a:off x="9808633" y="4545680"/>
                <a:ext cx="18203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9">
            <p14:nvContentPartPr>
              <p14:cNvPr id="196" name="墨迹 195"/>
              <p14:cNvContentPartPr/>
              <p14:nvPr/>
            </p14:nvContentPartPr>
            <p14:xfrm>
              <a:off x="9872133" y="4596439"/>
              <a:ext cx="45156" cy="256611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90"/>
            </p:blipFill>
            <p:spPr>
              <a:xfrm>
                <a:off x="9872133" y="4596439"/>
                <a:ext cx="451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1">
            <p14:nvContentPartPr>
              <p14:cNvPr id="197" name="墨迹 196"/>
              <p14:cNvContentPartPr/>
              <p14:nvPr/>
            </p14:nvContentPartPr>
            <p14:xfrm>
              <a:off x="10066866" y="4516777"/>
              <a:ext cx="36689" cy="471628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2"/>
            </p:blipFill>
            <p:spPr>
              <a:xfrm>
                <a:off x="10066866" y="4516777"/>
                <a:ext cx="36689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3">
            <p14:nvContentPartPr>
              <p14:cNvPr id="198" name="墨迹 197"/>
              <p14:cNvContentPartPr/>
              <p14:nvPr/>
            </p14:nvContentPartPr>
            <p14:xfrm>
              <a:off x="10035822" y="4496332"/>
              <a:ext cx="73378" cy="96582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4"/>
            </p:blipFill>
            <p:spPr>
              <a:xfrm>
                <a:off x="10035822" y="4496332"/>
                <a:ext cx="73378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5">
            <p14:nvContentPartPr>
              <p14:cNvPr id="199" name="墨迹 198"/>
              <p14:cNvContentPartPr/>
              <p14:nvPr/>
            </p14:nvContentPartPr>
            <p14:xfrm>
              <a:off x="10131777" y="4500562"/>
              <a:ext cx="73378" cy="78957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6"/>
            </p:blipFill>
            <p:spPr>
              <a:xfrm>
                <a:off x="10131777" y="4500562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7">
            <p14:nvContentPartPr>
              <p14:cNvPr id="200" name="墨迹 199"/>
              <p14:cNvContentPartPr/>
              <p14:nvPr/>
            </p14:nvContentPartPr>
            <p14:xfrm>
              <a:off x="10378016" y="4681036"/>
              <a:ext cx="337961" cy="22559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8"/>
            </p:blipFill>
            <p:spPr>
              <a:xfrm>
                <a:off x="10378016" y="4681036"/>
                <a:ext cx="33796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9">
            <p14:nvContentPartPr>
              <p14:cNvPr id="201" name="墨迹 200"/>
              <p14:cNvContentPartPr/>
              <p14:nvPr/>
            </p14:nvContentPartPr>
            <p14:xfrm>
              <a:off x="10670822" y="4585159"/>
              <a:ext cx="143933" cy="203033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400"/>
            </p:blipFill>
            <p:spPr>
              <a:xfrm>
                <a:off x="10670822" y="4585159"/>
                <a:ext cx="1439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1">
            <p14:nvContentPartPr>
              <p14:cNvPr id="202" name="墨迹 201"/>
              <p14:cNvContentPartPr/>
              <p14:nvPr/>
            </p14:nvContentPartPr>
            <p14:xfrm>
              <a:off x="10979855" y="4542684"/>
              <a:ext cx="233715" cy="304726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2"/>
            </p:blipFill>
            <p:spPr>
              <a:xfrm>
                <a:off x="10979855" y="4542684"/>
                <a:ext cx="233715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3">
            <p14:nvContentPartPr>
              <p14:cNvPr id="203" name="墨迹 202"/>
              <p14:cNvContentPartPr/>
              <p14:nvPr/>
            </p14:nvContentPartPr>
            <p14:xfrm>
              <a:off x="11315700" y="4634155"/>
              <a:ext cx="221544" cy="146458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4"/>
            </p:blipFill>
            <p:spPr>
              <a:xfrm>
                <a:off x="11315700" y="4634155"/>
                <a:ext cx="221544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5">
            <p14:nvContentPartPr>
              <p14:cNvPr id="204" name="墨迹 203"/>
              <p14:cNvContentPartPr/>
              <p14:nvPr/>
            </p14:nvContentPartPr>
            <p14:xfrm>
              <a:off x="11585927" y="4726154"/>
              <a:ext cx="120650" cy="81777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6"/>
            </p:blipFill>
            <p:spPr>
              <a:xfrm>
                <a:off x="11585927" y="4726154"/>
                <a:ext cx="12065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7">
            <p14:nvContentPartPr>
              <p14:cNvPr id="205" name="墨迹 204"/>
              <p14:cNvContentPartPr/>
              <p14:nvPr/>
            </p14:nvContentPartPr>
            <p14:xfrm>
              <a:off x="11746088" y="4647197"/>
              <a:ext cx="95956" cy="281990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8"/>
            </p:blipFill>
            <p:spPr>
              <a:xfrm>
                <a:off x="11746088" y="4647197"/>
                <a:ext cx="9595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9">
            <p14:nvContentPartPr>
              <p14:cNvPr id="206" name="墨迹 205"/>
              <p14:cNvContentPartPr/>
              <p14:nvPr/>
            </p14:nvContentPartPr>
            <p14:xfrm>
              <a:off x="11209867" y="4579519"/>
              <a:ext cx="163688" cy="273531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10"/>
            </p:blipFill>
            <p:spPr>
              <a:xfrm>
                <a:off x="11209867" y="4579519"/>
                <a:ext cx="163688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1">
            <p14:nvContentPartPr>
              <p14:cNvPr id="207" name="墨迹 206"/>
              <p14:cNvContentPartPr/>
              <p14:nvPr/>
            </p14:nvContentPartPr>
            <p14:xfrm>
              <a:off x="11938000" y="4543918"/>
              <a:ext cx="67732" cy="458587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2"/>
            </p:blipFill>
            <p:spPr>
              <a:xfrm>
                <a:off x="11938000" y="4543918"/>
                <a:ext cx="67732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3">
            <p14:nvContentPartPr>
              <p14:cNvPr id="208" name="墨迹 207"/>
              <p14:cNvContentPartPr/>
              <p14:nvPr/>
            </p14:nvContentPartPr>
            <p14:xfrm>
              <a:off x="11895667" y="4581987"/>
              <a:ext cx="104422" cy="146987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4"/>
            </p:blipFill>
            <p:spPr>
              <a:xfrm>
                <a:off x="11895667" y="4581987"/>
                <a:ext cx="104422" cy="146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5">
            <p14:nvContentPartPr>
              <p14:cNvPr id="209" name="墨迹 208"/>
              <p14:cNvContentPartPr/>
              <p14:nvPr/>
            </p14:nvContentPartPr>
            <p14:xfrm>
              <a:off x="12017022" y="4658476"/>
              <a:ext cx="54505" cy="118436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6"/>
            </p:blipFill>
            <p:spPr>
              <a:xfrm>
                <a:off x="12017022" y="4658476"/>
                <a:ext cx="5450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7">
            <p14:nvContentPartPr>
              <p14:cNvPr id="210" name="墨迹 209"/>
              <p14:cNvContentPartPr/>
              <p14:nvPr/>
            </p14:nvContentPartPr>
            <p14:xfrm>
              <a:off x="8731955" y="5380371"/>
              <a:ext cx="48860" cy="33839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8"/>
            </p:blipFill>
            <p:spPr>
              <a:xfrm>
                <a:off x="8731955" y="5380371"/>
                <a:ext cx="4886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9">
            <p14:nvContentPartPr>
              <p14:cNvPr id="211" name="墨迹 210"/>
              <p14:cNvContentPartPr/>
              <p14:nvPr/>
            </p14:nvContentPartPr>
            <p14:xfrm>
              <a:off x="8624711" y="5493167"/>
              <a:ext cx="53622" cy="3101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20"/>
            </p:blipFill>
            <p:spPr>
              <a:xfrm>
                <a:off x="8624711" y="5493167"/>
                <a:ext cx="536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1">
            <p14:nvContentPartPr>
              <p14:cNvPr id="212" name="墨迹 211"/>
              <p14:cNvContentPartPr/>
              <p14:nvPr/>
            </p14:nvContentPartPr>
            <p14:xfrm>
              <a:off x="9046280" y="5397291"/>
              <a:ext cx="165453" cy="5639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2"/>
            </p:blipFill>
            <p:spPr>
              <a:xfrm>
                <a:off x="9046280" y="5397291"/>
                <a:ext cx="16545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3">
            <p14:nvContentPartPr>
              <p14:cNvPr id="213" name="墨迹 212"/>
              <p14:cNvContentPartPr/>
              <p14:nvPr/>
            </p14:nvContentPartPr>
            <p14:xfrm>
              <a:off x="9132711" y="5419850"/>
              <a:ext cx="22578" cy="234052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4"/>
            </p:blipFill>
            <p:spPr>
              <a:xfrm>
                <a:off x="9132711" y="5419850"/>
                <a:ext cx="225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5">
            <p14:nvContentPartPr>
              <p14:cNvPr id="214" name="墨迹 213"/>
              <p14:cNvContentPartPr/>
              <p14:nvPr/>
            </p14:nvContentPartPr>
            <p14:xfrm>
              <a:off x="8820502" y="5532646"/>
              <a:ext cx="46920" cy="25379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6"/>
            </p:blipFill>
            <p:spPr>
              <a:xfrm>
                <a:off x="8820502" y="5532646"/>
                <a:ext cx="4692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7">
            <p14:nvContentPartPr>
              <p14:cNvPr id="215" name="墨迹 214"/>
              <p14:cNvContentPartPr/>
              <p14:nvPr/>
            </p14:nvContentPartPr>
            <p14:xfrm>
              <a:off x="9358488" y="5414210"/>
              <a:ext cx="107244" cy="169194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8"/>
            </p:blipFill>
            <p:spPr>
              <a:xfrm>
                <a:off x="9358488" y="5414210"/>
                <a:ext cx="1072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9">
            <p14:nvContentPartPr>
              <p14:cNvPr id="216" name="墨迹 215"/>
              <p14:cNvContentPartPr/>
              <p14:nvPr/>
            </p14:nvContentPartPr>
            <p14:xfrm>
              <a:off x="9562394" y="5386011"/>
              <a:ext cx="112183" cy="128306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30"/>
            </p:blipFill>
            <p:spPr>
              <a:xfrm>
                <a:off x="9562394" y="5386011"/>
                <a:ext cx="112183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1">
            <p14:nvContentPartPr>
              <p14:cNvPr id="217" name="墨迹 216"/>
              <p14:cNvContentPartPr/>
              <p14:nvPr/>
            </p14:nvContentPartPr>
            <p14:xfrm>
              <a:off x="9660466" y="5359222"/>
              <a:ext cx="115711" cy="382097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2"/>
            </p:blipFill>
            <p:spPr>
              <a:xfrm>
                <a:off x="9660466" y="5359222"/>
                <a:ext cx="115711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3">
            <p14:nvContentPartPr>
              <p14:cNvPr id="218" name="墨迹 217"/>
              <p14:cNvContentPartPr/>
              <p14:nvPr/>
            </p14:nvContentPartPr>
            <p14:xfrm>
              <a:off x="9806340" y="5380371"/>
              <a:ext cx="54504" cy="109272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4"/>
            </p:blipFill>
            <p:spPr>
              <a:xfrm>
                <a:off x="9806340" y="5380371"/>
                <a:ext cx="54504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5">
            <p14:nvContentPartPr>
              <p14:cNvPr id="219" name="墨迹 218"/>
              <p14:cNvContentPartPr/>
              <p14:nvPr/>
            </p14:nvContentPartPr>
            <p14:xfrm>
              <a:off x="9900355" y="5310579"/>
              <a:ext cx="39512" cy="47233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6"/>
            </p:blipFill>
            <p:spPr>
              <a:xfrm>
                <a:off x="9900355" y="5310579"/>
                <a:ext cx="39512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7">
            <p14:nvContentPartPr>
              <p14:cNvPr id="220" name="墨迹 219"/>
              <p14:cNvContentPartPr/>
              <p14:nvPr/>
            </p14:nvContentPartPr>
            <p14:xfrm>
              <a:off x="9913055" y="5391651"/>
              <a:ext cx="88900" cy="90237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8"/>
            </p:blipFill>
            <p:spPr>
              <a:xfrm>
                <a:off x="9913055" y="5391651"/>
                <a:ext cx="889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9">
            <p14:nvContentPartPr>
              <p14:cNvPr id="221" name="墨迹 220"/>
              <p14:cNvContentPartPr/>
              <p14:nvPr/>
            </p14:nvContentPartPr>
            <p14:xfrm>
              <a:off x="10463212" y="5295774"/>
              <a:ext cx="176565" cy="28199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40"/>
            </p:blipFill>
            <p:spPr>
              <a:xfrm>
                <a:off x="10463212" y="5295774"/>
                <a:ext cx="1765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1">
            <p14:nvContentPartPr>
              <p14:cNvPr id="222" name="墨迹 221"/>
              <p14:cNvContentPartPr/>
              <p14:nvPr/>
            </p14:nvContentPartPr>
            <p14:xfrm>
              <a:off x="10526888" y="5352172"/>
              <a:ext cx="22577" cy="124076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2"/>
            </p:blipFill>
            <p:spPr>
              <a:xfrm>
                <a:off x="10526888" y="5352172"/>
                <a:ext cx="2257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3">
            <p14:nvContentPartPr>
              <p14:cNvPr id="223" name="墨迹 222"/>
              <p14:cNvContentPartPr/>
              <p14:nvPr/>
            </p14:nvContentPartPr>
            <p14:xfrm>
              <a:off x="10715977" y="5226334"/>
              <a:ext cx="76200" cy="43884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4"/>
            </p:blipFill>
            <p:spPr>
              <a:xfrm>
                <a:off x="10715977" y="5226334"/>
                <a:ext cx="76200" cy="438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5">
            <p14:nvContentPartPr>
              <p14:cNvPr id="224" name="墨迹 223"/>
              <p14:cNvContentPartPr/>
              <p14:nvPr/>
            </p14:nvContentPartPr>
            <p14:xfrm>
              <a:off x="10707511" y="5213469"/>
              <a:ext cx="62089" cy="90765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6"/>
            </p:blipFill>
            <p:spPr>
              <a:xfrm>
                <a:off x="10707511" y="5213469"/>
                <a:ext cx="62089" cy="90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7">
            <p14:nvContentPartPr>
              <p14:cNvPr id="225" name="墨迹 224"/>
              <p14:cNvContentPartPr/>
              <p14:nvPr/>
            </p14:nvContentPartPr>
            <p14:xfrm>
              <a:off x="10797822" y="5245016"/>
              <a:ext cx="90312" cy="9587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8"/>
            </p:blipFill>
            <p:spPr>
              <a:xfrm>
                <a:off x="10797822" y="5245016"/>
                <a:ext cx="903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9">
            <p14:nvContentPartPr>
              <p14:cNvPr id="226" name="墨迹 225"/>
              <p14:cNvContentPartPr/>
              <p14:nvPr/>
            </p14:nvContentPartPr>
            <p14:xfrm>
              <a:off x="11170355" y="5273215"/>
              <a:ext cx="200377" cy="19545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50"/>
            </p:blipFill>
            <p:spPr>
              <a:xfrm>
                <a:off x="11170355" y="5273215"/>
                <a:ext cx="200377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1">
            <p14:nvContentPartPr>
              <p14:cNvPr id="227" name="墨迹 226"/>
              <p14:cNvContentPartPr/>
              <p14:nvPr/>
            </p14:nvContentPartPr>
            <p14:xfrm>
              <a:off x="11440230" y="5295774"/>
              <a:ext cx="113948" cy="161616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2"/>
            </p:blipFill>
            <p:spPr>
              <a:xfrm>
                <a:off x="11440230" y="5295774"/>
                <a:ext cx="11394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3">
            <p14:nvContentPartPr>
              <p14:cNvPr id="228" name="墨迹 227"/>
              <p14:cNvContentPartPr/>
              <p14:nvPr/>
            </p14:nvContentPartPr>
            <p14:xfrm>
              <a:off x="11570052" y="5374731"/>
              <a:ext cx="224013" cy="8265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4"/>
            </p:blipFill>
            <p:spPr>
              <a:xfrm>
                <a:off x="11570052" y="5374731"/>
                <a:ext cx="224013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5">
            <p14:nvContentPartPr>
              <p14:cNvPr id="229" name="墨迹 228"/>
              <p14:cNvContentPartPr/>
              <p14:nvPr/>
            </p14:nvContentPartPr>
            <p14:xfrm>
              <a:off x="11819467" y="5303353"/>
              <a:ext cx="54327" cy="192634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6"/>
            </p:blipFill>
            <p:spPr>
              <a:xfrm>
                <a:off x="11819467" y="5303353"/>
                <a:ext cx="54327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7">
            <p14:nvContentPartPr>
              <p14:cNvPr id="230" name="墨迹 229"/>
              <p14:cNvContentPartPr/>
              <p14:nvPr/>
            </p14:nvContentPartPr>
            <p14:xfrm>
              <a:off x="11929532" y="5219108"/>
              <a:ext cx="36689" cy="341737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8"/>
            </p:blipFill>
            <p:spPr>
              <a:xfrm>
                <a:off x="11929532" y="5219108"/>
                <a:ext cx="36689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9">
            <p14:nvContentPartPr>
              <p14:cNvPr id="231" name="墨迹 230"/>
              <p14:cNvContentPartPr/>
              <p14:nvPr/>
            </p14:nvContentPartPr>
            <p14:xfrm>
              <a:off x="11887200" y="5207476"/>
              <a:ext cx="79022" cy="122137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60"/>
            </p:blipFill>
            <p:spPr>
              <a:xfrm>
                <a:off x="11887200" y="5207476"/>
                <a:ext cx="790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1">
            <p14:nvContentPartPr>
              <p14:cNvPr id="232" name="墨迹 231"/>
              <p14:cNvContentPartPr/>
              <p14:nvPr/>
            </p14:nvContentPartPr>
            <p14:xfrm>
              <a:off x="11966222" y="5228097"/>
              <a:ext cx="65617" cy="101516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2"/>
            </p:blipFill>
            <p:spPr>
              <a:xfrm>
                <a:off x="11966222" y="5228097"/>
                <a:ext cx="65617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3">
            <p14:nvContentPartPr>
              <p14:cNvPr id="233" name="墨迹 232"/>
              <p14:cNvContentPartPr/>
              <p14:nvPr/>
            </p14:nvContentPartPr>
            <p14:xfrm>
              <a:off x="9584266" y="5850413"/>
              <a:ext cx="270934" cy="246918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4"/>
            </p:blipFill>
            <p:spPr>
              <a:xfrm>
                <a:off x="9584266" y="5850413"/>
                <a:ext cx="270934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5">
            <p14:nvContentPartPr>
              <p14:cNvPr id="234" name="墨迹 233"/>
              <p14:cNvContentPartPr/>
              <p14:nvPr/>
            </p14:nvContentPartPr>
            <p14:xfrm>
              <a:off x="9815688" y="6006389"/>
              <a:ext cx="121356" cy="87417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6"/>
            </p:blipFill>
            <p:spPr>
              <a:xfrm>
                <a:off x="9815688" y="6006389"/>
                <a:ext cx="1213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7">
            <p14:nvContentPartPr>
              <p14:cNvPr id="235" name="墨迹 234"/>
              <p14:cNvContentPartPr/>
              <p14:nvPr/>
            </p14:nvContentPartPr>
            <p14:xfrm>
              <a:off x="10024180" y="5810406"/>
              <a:ext cx="118887" cy="2678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8"/>
            </p:blipFill>
            <p:spPr>
              <a:xfrm>
                <a:off x="10024180" y="5810406"/>
                <a:ext cx="11888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9">
            <p14:nvContentPartPr>
              <p14:cNvPr id="236" name="墨迹 235"/>
              <p14:cNvContentPartPr/>
              <p14:nvPr/>
            </p14:nvContentPartPr>
            <p14:xfrm>
              <a:off x="9968088" y="5871034"/>
              <a:ext cx="45156" cy="377867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70"/>
            </p:blipFill>
            <p:spPr>
              <a:xfrm>
                <a:off x="9968088" y="5871034"/>
                <a:ext cx="4515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1">
            <p14:nvContentPartPr>
              <p14:cNvPr id="237" name="墨迹 236"/>
              <p14:cNvContentPartPr/>
              <p14:nvPr/>
            </p14:nvContentPartPr>
            <p14:xfrm>
              <a:off x="10020300" y="5955631"/>
              <a:ext cx="125588" cy="111386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2"/>
            </p:blipFill>
            <p:spPr>
              <a:xfrm>
                <a:off x="10020300" y="5955631"/>
                <a:ext cx="12558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3">
            <p14:nvContentPartPr>
              <p14:cNvPr id="238" name="墨迹 237"/>
              <p14:cNvContentPartPr/>
              <p14:nvPr/>
            </p14:nvContentPartPr>
            <p14:xfrm>
              <a:off x="10094206" y="5789257"/>
              <a:ext cx="266171" cy="346847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4"/>
            </p:blipFill>
            <p:spPr>
              <a:xfrm>
                <a:off x="10094206" y="5789257"/>
                <a:ext cx="266171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5">
            <p14:nvContentPartPr>
              <p14:cNvPr id="239" name="墨迹 238"/>
              <p14:cNvContentPartPr/>
              <p14:nvPr/>
            </p14:nvContentPartPr>
            <p14:xfrm>
              <a:off x="10419644" y="5904873"/>
              <a:ext cx="125942" cy="36658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6"/>
            </p:blipFill>
            <p:spPr>
              <a:xfrm>
                <a:off x="10419644" y="5904873"/>
                <a:ext cx="125942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7">
            <p14:nvContentPartPr>
              <p14:cNvPr id="240" name="墨迹 239"/>
              <p14:cNvContentPartPr/>
              <p14:nvPr/>
            </p14:nvContentPartPr>
            <p14:xfrm>
              <a:off x="10430932" y="5949991"/>
              <a:ext cx="28223" cy="118436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8"/>
            </p:blipFill>
            <p:spPr>
              <a:xfrm>
                <a:off x="10430932" y="5949991"/>
                <a:ext cx="28223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9">
            <p14:nvContentPartPr>
              <p14:cNvPr id="241" name="墨迹 240"/>
              <p14:cNvContentPartPr/>
              <p14:nvPr/>
            </p14:nvContentPartPr>
            <p14:xfrm>
              <a:off x="10487377" y="5959861"/>
              <a:ext cx="16933" cy="139585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80"/>
            </p:blipFill>
            <p:spPr>
              <a:xfrm>
                <a:off x="10487377" y="5959861"/>
                <a:ext cx="16933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1">
            <p14:nvContentPartPr>
              <p14:cNvPr id="242" name="墨迹 241"/>
              <p14:cNvContentPartPr/>
              <p14:nvPr/>
            </p14:nvContentPartPr>
            <p14:xfrm>
              <a:off x="10320866" y="6110725"/>
              <a:ext cx="265289" cy="1410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2"/>
            </p:blipFill>
            <p:spPr>
              <a:xfrm>
                <a:off x="10320866" y="6110725"/>
                <a:ext cx="265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3">
            <p14:nvContentPartPr>
              <p14:cNvPr id="243" name="墨迹 242"/>
              <p14:cNvContentPartPr/>
              <p14:nvPr/>
            </p14:nvContentPartPr>
            <p14:xfrm>
              <a:off x="10621432" y="5968320"/>
              <a:ext cx="172508" cy="174129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4"/>
            </p:blipFill>
            <p:spPr>
              <a:xfrm>
                <a:off x="10621432" y="5968320"/>
                <a:ext cx="172508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5">
            <p14:nvContentPartPr>
              <p14:cNvPr id="244" name="墨迹 243"/>
              <p14:cNvContentPartPr/>
              <p14:nvPr/>
            </p14:nvContentPartPr>
            <p14:xfrm>
              <a:off x="10608732" y="5875264"/>
              <a:ext cx="115712" cy="19316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6"/>
            </p:blipFill>
            <p:spPr>
              <a:xfrm>
                <a:off x="10608732" y="5875264"/>
                <a:ext cx="11571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7">
            <p14:nvContentPartPr>
              <p14:cNvPr id="245" name="墨迹 244"/>
              <p14:cNvContentPartPr/>
              <p14:nvPr/>
            </p14:nvContentPartPr>
            <p14:xfrm>
              <a:off x="10634132" y="6017669"/>
              <a:ext cx="95956" cy="5639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8"/>
            </p:blipFill>
            <p:spPr>
              <a:xfrm>
                <a:off x="10634132" y="6017669"/>
                <a:ext cx="959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9">
            <p14:nvContentPartPr>
              <p14:cNvPr id="246" name="墨迹 245"/>
              <p14:cNvContentPartPr/>
              <p14:nvPr/>
            </p14:nvContentPartPr>
            <p14:xfrm>
              <a:off x="10621080" y="5810935"/>
              <a:ext cx="92075" cy="91118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90"/>
            </p:blipFill>
            <p:spPr>
              <a:xfrm>
                <a:off x="10621080" y="5810935"/>
                <a:ext cx="92075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1">
            <p14:nvContentPartPr>
              <p14:cNvPr id="247" name="墨迹 246"/>
              <p14:cNvContentPartPr/>
              <p14:nvPr/>
            </p14:nvContentPartPr>
            <p14:xfrm>
              <a:off x="10899422" y="5743257"/>
              <a:ext cx="90312" cy="99578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2"/>
            </p:blipFill>
            <p:spPr>
              <a:xfrm>
                <a:off x="10899422" y="5743257"/>
                <a:ext cx="90312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3">
            <p14:nvContentPartPr>
              <p14:cNvPr id="248" name="墨迹 247"/>
              <p14:cNvContentPartPr/>
              <p14:nvPr/>
            </p14:nvContentPartPr>
            <p14:xfrm>
              <a:off x="10811051" y="5910513"/>
              <a:ext cx="151694" cy="124075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4"/>
            </p:blipFill>
            <p:spPr>
              <a:xfrm>
                <a:off x="10811051" y="5910513"/>
                <a:ext cx="151694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5">
            <p14:nvContentPartPr>
              <p14:cNvPr id="249" name="墨迹 248"/>
              <p14:cNvContentPartPr/>
              <p14:nvPr/>
            </p14:nvContentPartPr>
            <p14:xfrm>
              <a:off x="10890955" y="5940650"/>
              <a:ext cx="36689" cy="133417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6"/>
            </p:blipFill>
            <p:spPr>
              <a:xfrm>
                <a:off x="10890955" y="5940650"/>
                <a:ext cx="36689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7">
            <p14:nvContentPartPr>
              <p14:cNvPr id="250" name="墨迹 249"/>
              <p14:cNvContentPartPr/>
              <p14:nvPr/>
            </p14:nvContentPartPr>
            <p14:xfrm>
              <a:off x="10705747" y="6153024"/>
              <a:ext cx="388408" cy="5357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8"/>
            </p:blipFill>
            <p:spPr>
              <a:xfrm>
                <a:off x="10705747" y="6153024"/>
                <a:ext cx="38840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9">
            <p14:nvContentPartPr>
              <p14:cNvPr id="251" name="墨迹 250"/>
              <p14:cNvContentPartPr/>
              <p14:nvPr/>
            </p14:nvContentPartPr>
            <p14:xfrm>
              <a:off x="811388" y="3851985"/>
              <a:ext cx="156634" cy="1409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500"/>
            </p:blipFill>
            <p:spPr>
              <a:xfrm>
                <a:off x="811388" y="3851985"/>
                <a:ext cx="1566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1">
            <p14:nvContentPartPr>
              <p14:cNvPr id="252" name="墨迹 251"/>
              <p14:cNvContentPartPr/>
              <p14:nvPr/>
            </p14:nvContentPartPr>
            <p14:xfrm>
              <a:off x="886177" y="3861502"/>
              <a:ext cx="11289" cy="303492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2"/>
            </p:blipFill>
            <p:spPr>
              <a:xfrm>
                <a:off x="886177" y="3861502"/>
                <a:ext cx="11289" cy="303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3">
            <p14:nvContentPartPr>
              <p14:cNvPr id="253" name="墨迹 252"/>
              <p14:cNvContentPartPr/>
              <p14:nvPr/>
            </p14:nvContentPartPr>
            <p14:xfrm>
              <a:off x="1032933" y="3874544"/>
              <a:ext cx="225778" cy="203033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4"/>
            </p:blipFill>
            <p:spPr>
              <a:xfrm>
                <a:off x="1032933" y="3874544"/>
                <a:ext cx="2257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5">
            <p14:nvContentPartPr>
              <p14:cNvPr id="254" name="墨迹 253"/>
              <p14:cNvContentPartPr/>
              <p14:nvPr/>
            </p14:nvContentPartPr>
            <p14:xfrm>
              <a:off x="1381477" y="3854276"/>
              <a:ext cx="162278" cy="149983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6"/>
            </p:blipFill>
            <p:spPr>
              <a:xfrm>
                <a:off x="1381477" y="3854276"/>
                <a:ext cx="162278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7">
            <p14:nvContentPartPr>
              <p14:cNvPr id="255" name="墨迹 254"/>
              <p14:cNvContentPartPr/>
              <p14:nvPr/>
            </p14:nvContentPartPr>
            <p14:xfrm>
              <a:off x="1563511" y="3794177"/>
              <a:ext cx="105304" cy="421575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8"/>
            </p:blipFill>
            <p:spPr>
              <a:xfrm>
                <a:off x="1563511" y="3794177"/>
                <a:ext cx="105304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9">
            <p14:nvContentPartPr>
              <p14:cNvPr id="256" name="墨迹 255"/>
              <p14:cNvContentPartPr/>
              <p14:nvPr/>
            </p14:nvContentPartPr>
            <p14:xfrm>
              <a:off x="1738488" y="3812506"/>
              <a:ext cx="90312" cy="17201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10"/>
            </p:blipFill>
            <p:spPr>
              <a:xfrm>
                <a:off x="1738488" y="3812506"/>
                <a:ext cx="903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1">
            <p14:nvContentPartPr>
              <p14:cNvPr id="257" name="墨迹 256"/>
              <p14:cNvContentPartPr/>
              <p14:nvPr/>
            </p14:nvContentPartPr>
            <p14:xfrm>
              <a:off x="1893711" y="3707289"/>
              <a:ext cx="42333" cy="7455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2"/>
            </p:blipFill>
            <p:spPr>
              <a:xfrm>
                <a:off x="1893711" y="3707289"/>
                <a:ext cx="42333" cy="74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3">
            <p14:nvContentPartPr>
              <p14:cNvPr id="258" name="墨迹 257"/>
              <p14:cNvContentPartPr/>
              <p14:nvPr/>
            </p14:nvContentPartPr>
            <p14:xfrm>
              <a:off x="1971322" y="3857625"/>
              <a:ext cx="139700" cy="107156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4"/>
            </p:blipFill>
            <p:spPr>
              <a:xfrm>
                <a:off x="1971322" y="3857625"/>
                <a:ext cx="1397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5">
            <p14:nvContentPartPr>
              <p14:cNvPr id="259" name="墨迹 258"/>
              <p14:cNvContentPartPr/>
              <p14:nvPr/>
            </p14:nvContentPartPr>
            <p14:xfrm>
              <a:off x="2573866" y="3665871"/>
              <a:ext cx="88371" cy="115616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6"/>
            </p:blipFill>
            <p:spPr>
              <a:xfrm>
                <a:off x="2573866" y="3665871"/>
                <a:ext cx="8837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7">
            <p14:nvContentPartPr>
              <p14:cNvPr id="260" name="墨迹 259"/>
              <p14:cNvContentPartPr/>
              <p14:nvPr/>
            </p14:nvContentPartPr>
            <p14:xfrm>
              <a:off x="2547937" y="3825901"/>
              <a:ext cx="181151" cy="24321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8"/>
            </p:blipFill>
            <p:spPr>
              <a:xfrm>
                <a:off x="2547937" y="3825901"/>
                <a:ext cx="181151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9">
            <p14:nvContentPartPr>
              <p14:cNvPr id="261" name="墨迹 260"/>
              <p14:cNvContentPartPr/>
              <p14:nvPr/>
            </p14:nvContentPartPr>
            <p14:xfrm>
              <a:off x="2788355" y="3650362"/>
              <a:ext cx="125589" cy="88827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20"/>
            </p:blipFill>
            <p:spPr>
              <a:xfrm>
                <a:off x="2788355" y="3650362"/>
                <a:ext cx="125589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1">
            <p14:nvContentPartPr>
              <p14:cNvPr id="262" name="墨迹 261"/>
              <p14:cNvContentPartPr/>
              <p14:nvPr/>
            </p14:nvContentPartPr>
            <p14:xfrm>
              <a:off x="2781300" y="3773027"/>
              <a:ext cx="29633" cy="109977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2"/>
            </p:blipFill>
            <p:spPr>
              <a:xfrm>
                <a:off x="2781300" y="3773027"/>
                <a:ext cx="29633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3">
            <p14:nvContentPartPr>
              <p14:cNvPr id="263" name="墨迹 262"/>
              <p14:cNvContentPartPr/>
              <p14:nvPr/>
            </p14:nvContentPartPr>
            <p14:xfrm>
              <a:off x="2799644" y="3778667"/>
              <a:ext cx="158044" cy="126896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4"/>
            </p:blipFill>
            <p:spPr>
              <a:xfrm>
                <a:off x="2799644" y="3778667"/>
                <a:ext cx="15804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5">
            <p14:nvContentPartPr>
              <p14:cNvPr id="264" name="墨迹 263"/>
              <p14:cNvContentPartPr/>
              <p14:nvPr/>
            </p14:nvContentPartPr>
            <p14:xfrm>
              <a:off x="2850444" y="3716629"/>
              <a:ext cx="45156" cy="166374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6"/>
            </p:blipFill>
            <p:spPr>
              <a:xfrm>
                <a:off x="2850444" y="3716629"/>
                <a:ext cx="451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7">
            <p14:nvContentPartPr>
              <p14:cNvPr id="265" name="墨迹 264"/>
              <p14:cNvContentPartPr/>
              <p14:nvPr/>
            </p14:nvContentPartPr>
            <p14:xfrm>
              <a:off x="2833511" y="3741480"/>
              <a:ext cx="129822" cy="376986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8"/>
            </p:blipFill>
            <p:spPr>
              <a:xfrm>
                <a:off x="2833511" y="3741480"/>
                <a:ext cx="129822" cy="376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9">
            <p14:nvContentPartPr>
              <p14:cNvPr id="266" name="墨迹 265"/>
              <p14:cNvContentPartPr/>
              <p14:nvPr/>
            </p14:nvContentPartPr>
            <p14:xfrm>
              <a:off x="2771422" y="3894283"/>
              <a:ext cx="234244" cy="132536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30"/>
            </p:blipFill>
            <p:spPr>
              <a:xfrm>
                <a:off x="2771422" y="3894283"/>
                <a:ext cx="234244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1">
            <p14:nvContentPartPr>
              <p14:cNvPr id="268" name="墨迹 267"/>
              <p14:cNvContentPartPr/>
              <p14:nvPr/>
            </p14:nvContentPartPr>
            <p14:xfrm>
              <a:off x="3036711" y="3823786"/>
              <a:ext cx="22577" cy="222772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2"/>
            </p:blipFill>
            <p:spPr>
              <a:xfrm>
                <a:off x="3036711" y="3823786"/>
                <a:ext cx="225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3">
            <p14:nvContentPartPr>
              <p14:cNvPr id="269" name="墨迹 268"/>
              <p14:cNvContentPartPr/>
              <p14:nvPr/>
            </p14:nvContentPartPr>
            <p14:xfrm>
              <a:off x="3076222" y="3730729"/>
              <a:ext cx="141111" cy="279170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4"/>
            </p:blipFill>
            <p:spPr>
              <a:xfrm>
                <a:off x="3076222" y="3730729"/>
                <a:ext cx="141111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5">
            <p14:nvContentPartPr>
              <p14:cNvPr id="270" name="墨迹 269"/>
              <p14:cNvContentPartPr/>
              <p14:nvPr/>
            </p14:nvContentPartPr>
            <p14:xfrm>
              <a:off x="3079044" y="3908383"/>
              <a:ext cx="158573" cy="133240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6"/>
            </p:blipFill>
            <p:spPr>
              <a:xfrm>
                <a:off x="3079044" y="3908383"/>
                <a:ext cx="158573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7">
            <p14:nvContentPartPr>
              <p14:cNvPr id="271" name="墨迹 270"/>
              <p14:cNvContentPartPr/>
              <p14:nvPr/>
            </p14:nvContentPartPr>
            <p14:xfrm>
              <a:off x="3076222" y="3970420"/>
              <a:ext cx="211666" cy="93057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8"/>
            </p:blipFill>
            <p:spPr>
              <a:xfrm>
                <a:off x="3076222" y="3970420"/>
                <a:ext cx="21166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9">
            <p14:nvContentPartPr>
              <p14:cNvPr id="272" name="墨迹 271"/>
              <p14:cNvContentPartPr/>
              <p14:nvPr/>
            </p14:nvContentPartPr>
            <p14:xfrm>
              <a:off x="3239911" y="3664461"/>
              <a:ext cx="31044" cy="125486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0"/>
            </p:blipFill>
            <p:spPr>
              <a:xfrm>
                <a:off x="3239911" y="3664461"/>
                <a:ext cx="31044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1">
            <p14:nvContentPartPr>
              <p14:cNvPr id="273" name="墨迹 272"/>
              <p14:cNvContentPartPr/>
              <p14:nvPr/>
            </p14:nvContentPartPr>
            <p14:xfrm>
              <a:off x="3311701" y="3770913"/>
              <a:ext cx="165276" cy="282166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2"/>
            </p:blipFill>
            <p:spPr>
              <a:xfrm>
                <a:off x="3311701" y="3770913"/>
                <a:ext cx="165276" cy="282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3">
            <p14:nvContentPartPr>
              <p14:cNvPr id="274" name="墨迹 273"/>
              <p14:cNvContentPartPr/>
              <p14:nvPr/>
            </p14:nvContentPartPr>
            <p14:xfrm>
              <a:off x="3493911" y="3656001"/>
              <a:ext cx="99659" cy="108567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4"/>
            </p:blipFill>
            <p:spPr>
              <a:xfrm>
                <a:off x="3493911" y="3656001"/>
                <a:ext cx="99659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5">
            <p14:nvContentPartPr>
              <p14:cNvPr id="275" name="墨迹 274"/>
              <p14:cNvContentPartPr/>
              <p14:nvPr/>
            </p14:nvContentPartPr>
            <p14:xfrm>
              <a:off x="3505200" y="3778667"/>
              <a:ext cx="33866" cy="245332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6"/>
            </p:blipFill>
            <p:spPr>
              <a:xfrm>
                <a:off x="3505200" y="3778667"/>
                <a:ext cx="33866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7">
            <p14:nvContentPartPr>
              <p14:cNvPr id="276" name="墨迹 275"/>
              <p14:cNvContentPartPr/>
              <p14:nvPr/>
            </p14:nvContentPartPr>
            <p14:xfrm>
              <a:off x="3493911" y="3831717"/>
              <a:ext cx="125941" cy="130596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8"/>
            </p:blipFill>
            <p:spPr>
              <a:xfrm>
                <a:off x="3493911" y="3831717"/>
                <a:ext cx="125941" cy="130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9">
            <p14:nvContentPartPr>
              <p14:cNvPr id="277" name="墨迹 276"/>
              <p14:cNvContentPartPr/>
              <p14:nvPr/>
            </p14:nvContentPartPr>
            <p14:xfrm>
              <a:off x="3558822" y="3629212"/>
              <a:ext cx="194733" cy="456824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0"/>
            </p:blipFill>
            <p:spPr>
              <a:xfrm>
                <a:off x="3558822" y="3629212"/>
                <a:ext cx="194733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1">
            <p14:nvContentPartPr>
              <p14:cNvPr id="278" name="墨迹 277"/>
              <p14:cNvContentPartPr/>
              <p14:nvPr/>
            </p14:nvContentPartPr>
            <p14:xfrm>
              <a:off x="3606800" y="3846345"/>
              <a:ext cx="214488" cy="157914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2"/>
            </p:blipFill>
            <p:spPr>
              <a:xfrm>
                <a:off x="3606800" y="3846345"/>
                <a:ext cx="21448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3">
            <p14:nvContentPartPr>
              <p14:cNvPr id="279" name="墨迹 278"/>
              <p14:cNvContentPartPr/>
              <p14:nvPr/>
            </p14:nvContentPartPr>
            <p14:xfrm>
              <a:off x="3821288" y="3752583"/>
              <a:ext cx="112889" cy="192458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4"/>
            </p:blipFill>
            <p:spPr>
              <a:xfrm>
                <a:off x="3821288" y="3752583"/>
                <a:ext cx="11288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5">
            <p14:nvContentPartPr>
              <p14:cNvPr id="280" name="墨迹 279"/>
              <p14:cNvContentPartPr/>
              <p14:nvPr/>
            </p14:nvContentPartPr>
            <p14:xfrm>
              <a:off x="3818466" y="3981700"/>
              <a:ext cx="163689" cy="14100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6"/>
            </p:blipFill>
            <p:spPr>
              <a:xfrm>
                <a:off x="3818466" y="3981700"/>
                <a:ext cx="1636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7">
            <p14:nvContentPartPr>
              <p14:cNvPr id="281" name="墨迹 280"/>
              <p14:cNvContentPartPr/>
              <p14:nvPr/>
            </p14:nvContentPartPr>
            <p14:xfrm>
              <a:off x="7728655" y="3976060"/>
              <a:ext cx="49389" cy="67678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8"/>
            </p:blipFill>
            <p:spPr>
              <a:xfrm>
                <a:off x="7728655" y="3976060"/>
                <a:ext cx="493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9">
            <p14:nvContentPartPr>
              <p14:cNvPr id="282" name="墨迹 281"/>
              <p14:cNvContentPartPr/>
              <p14:nvPr/>
            </p14:nvContentPartPr>
            <p14:xfrm>
              <a:off x="4794073" y="3915961"/>
              <a:ext cx="977371" cy="700217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0"/>
            </p:blipFill>
            <p:spPr>
              <a:xfrm>
                <a:off x="4794073" y="3915961"/>
                <a:ext cx="977371" cy="700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1">
            <p14:nvContentPartPr>
              <p14:cNvPr id="283" name="墨迹 282"/>
              <p14:cNvContentPartPr/>
              <p14:nvPr/>
            </p14:nvContentPartPr>
            <p14:xfrm>
              <a:off x="5819422" y="4664116"/>
              <a:ext cx="666044" cy="428625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2"/>
            </p:blipFill>
            <p:spPr>
              <a:xfrm>
                <a:off x="5819422" y="4664116"/>
                <a:ext cx="666044" cy="42862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79" y="519099"/>
            <a:ext cx="9375002" cy="61759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682" y="3264694"/>
            <a:ext cx="3945044" cy="17740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5277555" y="383506"/>
              <a:ext cx="169334" cy="394786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5277555" y="383506"/>
                <a:ext cx="169334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527800" y="470923"/>
              <a:ext cx="637822" cy="521682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527800" y="470923"/>
                <a:ext cx="637822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7951434" y="4218572"/>
              <a:ext cx="3860271" cy="7331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7951434" y="4218572"/>
                <a:ext cx="386027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7910159" y="4500562"/>
              <a:ext cx="3576109" cy="563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7910159" y="4500562"/>
                <a:ext cx="357610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7628466" y="3918429"/>
              <a:ext cx="192616" cy="30014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7628466" y="3918429"/>
                <a:ext cx="192616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4231216" y="5724399"/>
              <a:ext cx="244828" cy="253791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4231216" y="5724399"/>
                <a:ext cx="24482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4489626" y="5765816"/>
              <a:ext cx="267229" cy="1989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4489626" y="5765816"/>
                <a:ext cx="267229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4792133" y="5840015"/>
              <a:ext cx="115711" cy="14452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4792133" y="5840015"/>
                <a:ext cx="1157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4946650" y="5786437"/>
              <a:ext cx="206727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4946650" y="5786437"/>
                <a:ext cx="20672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013677" y="5698667"/>
              <a:ext cx="32456" cy="29080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013677" y="5698667"/>
                <a:ext cx="32456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5339644" y="5708185"/>
              <a:ext cx="22578" cy="21360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5339644" y="5708185"/>
                <a:ext cx="2257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437716" y="5684921"/>
              <a:ext cx="192616" cy="23969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437716" y="5684921"/>
                <a:ext cx="19261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657144" y="5600324"/>
              <a:ext cx="94544" cy="1409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657144" y="5600324"/>
                <a:ext cx="945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5770562" y="5735679"/>
              <a:ext cx="167393" cy="11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5770562" y="5735679"/>
                <a:ext cx="16739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836355" y="5647733"/>
              <a:ext cx="22578" cy="23176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836355" y="5647733"/>
                <a:ext cx="22578" cy="231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6067777" y="5660775"/>
              <a:ext cx="28223" cy="2017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6067777" y="5660775"/>
                <a:ext cx="28223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6121400" y="5651082"/>
              <a:ext cx="177800" cy="17659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6121400" y="5651082"/>
                <a:ext cx="17780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6316133" y="5620063"/>
              <a:ext cx="16934" cy="21149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6316133" y="5620063"/>
                <a:ext cx="1693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6316133" y="5718759"/>
              <a:ext cx="70556" cy="2256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6316133" y="5718759"/>
                <a:ext cx="705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6395155" y="5554500"/>
              <a:ext cx="16934" cy="4377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6395155" y="5554500"/>
                <a:ext cx="16934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6455656" y="5589044"/>
              <a:ext cx="145521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6455656" y="5589044"/>
                <a:ext cx="14552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6502400" y="5497573"/>
              <a:ext cx="22577" cy="1591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6502400" y="5497573"/>
                <a:ext cx="22577" cy="159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561137" y="5696200"/>
              <a:ext cx="203729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561137" y="5696200"/>
                <a:ext cx="20372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544733" y="5808996"/>
              <a:ext cx="234244" cy="1692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544733" y="5808996"/>
                <a:ext cx="2342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6841066" y="5664829"/>
              <a:ext cx="259644" cy="16320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6841066" y="5664829"/>
                <a:ext cx="259644" cy="163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7075311" y="5525773"/>
              <a:ext cx="53622" cy="48625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7075311" y="5525773"/>
                <a:ext cx="53622" cy="486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7112000" y="5709947"/>
              <a:ext cx="71084" cy="23193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7112000" y="5709947"/>
                <a:ext cx="71084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7224888" y="5718759"/>
              <a:ext cx="90312" cy="13271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7224888" y="5718759"/>
                <a:ext cx="90312" cy="132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7330369" y="5703250"/>
              <a:ext cx="173919" cy="1642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7330369" y="5703250"/>
                <a:ext cx="173919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7461955" y="5571067"/>
              <a:ext cx="56445" cy="41840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7461955" y="5571067"/>
                <a:ext cx="56445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7529688" y="5749602"/>
              <a:ext cx="71438" cy="22012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7529688" y="5749602"/>
                <a:ext cx="71438" cy="220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7631288" y="5741319"/>
              <a:ext cx="177800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7631288" y="5741319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7690555" y="5650376"/>
              <a:ext cx="25400" cy="25731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7690555" y="5650376"/>
                <a:ext cx="2540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7879644" y="5639802"/>
              <a:ext cx="71084" cy="28410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7879644" y="5639802"/>
                <a:ext cx="71084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037688" y="5609488"/>
              <a:ext cx="48860" cy="19386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037688" y="5609488"/>
                <a:ext cx="48860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032044" y="5690560"/>
              <a:ext cx="132644" cy="676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032044" y="5690560"/>
                <a:ext cx="13264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126412" y="5553443"/>
              <a:ext cx="368476" cy="27582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126412" y="5553443"/>
                <a:ext cx="368476" cy="275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8647288" y="6068427"/>
              <a:ext cx="197556" cy="45329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8647288" y="6068427"/>
                <a:ext cx="197556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8777111" y="6110725"/>
              <a:ext cx="172156" cy="5357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8777111" y="6110725"/>
                <a:ext cx="17215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208028" y="6116365"/>
              <a:ext cx="68616" cy="32235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208028" y="6116365"/>
                <a:ext cx="68616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640711" y="6017669"/>
              <a:ext cx="16933" cy="564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640711" y="6017669"/>
                <a:ext cx="169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105422" y="1268955"/>
              <a:ext cx="39511" cy="3947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105422" y="1268955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5100461" y="4325728"/>
              <a:ext cx="648405" cy="6767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5100461" y="4325728"/>
                <a:ext cx="64840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5002388" y="4241131"/>
              <a:ext cx="221545" cy="25661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5002388" y="4241131"/>
                <a:ext cx="22154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5390444" y="4328548"/>
              <a:ext cx="45156" cy="23123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5390444" y="4328548"/>
                <a:ext cx="451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5390444" y="4478003"/>
              <a:ext cx="115711" cy="338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5390444" y="4478003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5475111" y="4335245"/>
              <a:ext cx="50800" cy="46140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5475111" y="4335245"/>
                <a:ext cx="50800" cy="461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5548488" y="4427245"/>
              <a:ext cx="124178" cy="2255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5548488" y="4427245"/>
                <a:ext cx="1241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5596466" y="4328372"/>
              <a:ext cx="31044" cy="22576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5596466" y="4328372"/>
                <a:ext cx="31044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901700" y="3282365"/>
              <a:ext cx="300566" cy="263661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901700" y="3282365"/>
                <a:ext cx="300566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1155523" y="3302809"/>
              <a:ext cx="266877" cy="2388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1155523" y="3302809"/>
                <a:ext cx="266877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1460500" y="3412080"/>
              <a:ext cx="165100" cy="135355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1460500" y="3412080"/>
                <a:ext cx="1651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652587" y="3378241"/>
              <a:ext cx="201613" cy="1128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652587" y="3378241"/>
                <a:ext cx="20161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721555" y="3289415"/>
              <a:ext cx="33867" cy="2974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721555" y="3289415"/>
                <a:ext cx="33867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936044" y="3306334"/>
              <a:ext cx="11289" cy="20497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936044" y="3306334"/>
                <a:ext cx="11289" cy="204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2032000" y="3271085"/>
              <a:ext cx="172155" cy="228412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2032000" y="3271085"/>
                <a:ext cx="17215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2206977" y="3199178"/>
              <a:ext cx="112889" cy="4370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2206977" y="3199178"/>
                <a:ext cx="112889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2314751" y="3355682"/>
              <a:ext cx="194204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2314751" y="3355682"/>
                <a:ext cx="19420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2370666" y="3295759"/>
              <a:ext cx="45156" cy="25167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2370666" y="3295759"/>
                <a:ext cx="45156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2523066" y="3297874"/>
              <a:ext cx="28222" cy="19316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2523066" y="3297874"/>
                <a:ext cx="28222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2628723" y="3283775"/>
              <a:ext cx="165277" cy="17906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2628723" y="3283775"/>
                <a:ext cx="165277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2810933" y="3246940"/>
              <a:ext cx="28222" cy="20461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2810933" y="3246940"/>
                <a:ext cx="28222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2833511" y="3327483"/>
              <a:ext cx="95955" cy="6203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2833511" y="3327483"/>
                <a:ext cx="9595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2904066" y="3201998"/>
              <a:ext cx="47978" cy="43003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2904066" y="3201998"/>
                <a:ext cx="47978" cy="430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3019777" y="3182787"/>
              <a:ext cx="127000" cy="262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3019777" y="3182787"/>
                <a:ext cx="127000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3070577" y="3090259"/>
              <a:ext cx="28223" cy="200565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3070577" y="3090259"/>
                <a:ext cx="28223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080022" y="1717319"/>
              <a:ext cx="104995" cy="59959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080022" y="1717319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20938" y="3735487"/>
              <a:ext cx="133350" cy="19545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20938" y="3735487"/>
                <a:ext cx="13335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2043288" y="3713809"/>
              <a:ext cx="22578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2043288" y="3713809"/>
                <a:ext cx="225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2156177" y="3695480"/>
              <a:ext cx="124178" cy="16214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2156177" y="3695480"/>
                <a:ext cx="12417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1" name="墨迹 80"/>
              <p14:cNvContentPartPr/>
              <p14:nvPr/>
            </p14:nvContentPartPr>
            <p14:xfrm>
              <a:off x="4020784" y="6325038"/>
              <a:ext cx="760060" cy="1212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5"/>
            </p:blipFill>
            <p:spPr>
              <a:xfrm>
                <a:off x="4020784" y="6325038"/>
                <a:ext cx="76006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2" name="墨迹 81"/>
              <p14:cNvContentPartPr/>
              <p14:nvPr/>
            </p14:nvContentPartPr>
            <p14:xfrm>
              <a:off x="4212166" y="6478371"/>
              <a:ext cx="9878" cy="5252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7"/>
            </p:blipFill>
            <p:spPr>
              <a:xfrm>
                <a:off x="4212166" y="6478371"/>
                <a:ext cx="9878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3" name="墨迹 82"/>
              <p14:cNvContentPartPr/>
              <p14:nvPr/>
            </p14:nvContentPartPr>
            <p14:xfrm>
              <a:off x="4218340" y="6491412"/>
              <a:ext cx="60148" cy="10927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9"/>
            </p:blipFill>
            <p:spPr>
              <a:xfrm>
                <a:off x="4218340" y="6491412"/>
                <a:ext cx="60148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4" name="墨迹 83"/>
              <p14:cNvContentPartPr/>
              <p14:nvPr/>
            </p14:nvContentPartPr>
            <p14:xfrm>
              <a:off x="4210755" y="6457574"/>
              <a:ext cx="50800" cy="15227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1"/>
            </p:blipFill>
            <p:spPr>
              <a:xfrm>
                <a:off x="4210755" y="6457574"/>
                <a:ext cx="508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5" name="墨迹 84"/>
              <p14:cNvContentPartPr/>
              <p14:nvPr/>
            </p14:nvContentPartPr>
            <p14:xfrm>
              <a:off x="4312355" y="6567197"/>
              <a:ext cx="105304" cy="14205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3"/>
            </p:blipFill>
            <p:spPr>
              <a:xfrm>
                <a:off x="4312355" y="6567197"/>
                <a:ext cx="10530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6" name="墨迹 85"/>
              <p14:cNvContentPartPr/>
              <p14:nvPr/>
            </p14:nvContentPartPr>
            <p14:xfrm>
              <a:off x="4425244" y="6621128"/>
              <a:ext cx="70556" cy="4793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5"/>
            </p:blipFill>
            <p:spPr>
              <a:xfrm>
                <a:off x="4425244" y="6621128"/>
                <a:ext cx="705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7" name="墨迹 86"/>
              <p14:cNvContentPartPr/>
              <p14:nvPr/>
            </p14:nvContentPartPr>
            <p14:xfrm>
              <a:off x="4555066" y="6518201"/>
              <a:ext cx="28222" cy="29750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7"/>
            </p:blipFill>
            <p:spPr>
              <a:xfrm>
                <a:off x="4555066" y="6518201"/>
                <a:ext cx="28222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8" name="墨迹 87"/>
              <p14:cNvContentPartPr/>
              <p14:nvPr/>
            </p14:nvContentPartPr>
            <p14:xfrm>
              <a:off x="4574822" y="6529657"/>
              <a:ext cx="114300" cy="260665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9"/>
            </p:blipFill>
            <p:spPr>
              <a:xfrm>
                <a:off x="4574822" y="6529657"/>
                <a:ext cx="114300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9" name="墨迹 88"/>
              <p14:cNvContentPartPr/>
              <p14:nvPr/>
            </p14:nvContentPartPr>
            <p14:xfrm>
              <a:off x="4662311" y="6544285"/>
              <a:ext cx="93133" cy="5428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1"/>
            </p:blipFill>
            <p:spPr>
              <a:xfrm>
                <a:off x="4662311" y="6544285"/>
                <a:ext cx="93133" cy="54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0" name="墨迹 89"/>
              <p14:cNvContentPartPr/>
              <p14:nvPr/>
            </p14:nvContentPartPr>
            <p14:xfrm>
              <a:off x="4768850" y="6629587"/>
              <a:ext cx="150283" cy="6556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3"/>
            </p:blipFill>
            <p:spPr>
              <a:xfrm>
                <a:off x="4768850" y="6629587"/>
                <a:ext cx="150283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1" name="墨迹 90"/>
              <p14:cNvContentPartPr/>
              <p14:nvPr/>
            </p14:nvContentPartPr>
            <p14:xfrm>
              <a:off x="4921955" y="6530891"/>
              <a:ext cx="28222" cy="26225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5"/>
            </p:blipFill>
            <p:spPr>
              <a:xfrm>
                <a:off x="4921955" y="6530891"/>
                <a:ext cx="28222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2" name="墨迹 91"/>
              <p14:cNvContentPartPr/>
              <p14:nvPr/>
            </p14:nvContentPartPr>
            <p14:xfrm>
              <a:off x="5133269" y="6660606"/>
              <a:ext cx="265641" cy="7190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7"/>
            </p:blipFill>
            <p:spPr>
              <a:xfrm>
                <a:off x="5133269" y="6660606"/>
                <a:ext cx="265641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3" name="墨迹 92"/>
              <p14:cNvContentPartPr/>
              <p14:nvPr/>
            </p14:nvContentPartPr>
            <p14:xfrm>
              <a:off x="5579533" y="6649327"/>
              <a:ext cx="85549" cy="13870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9"/>
            </p:blipFill>
            <p:spPr>
              <a:xfrm>
                <a:off x="5579533" y="6649327"/>
                <a:ext cx="85549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4" name="墨迹 93"/>
              <p14:cNvContentPartPr/>
              <p14:nvPr/>
            </p14:nvContentPartPr>
            <p14:xfrm>
              <a:off x="5695244" y="6694445"/>
              <a:ext cx="62088" cy="7895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1"/>
            </p:blipFill>
            <p:spPr>
              <a:xfrm>
                <a:off x="5695244" y="6694445"/>
                <a:ext cx="6208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5" name="墨迹 94"/>
              <p14:cNvContentPartPr/>
              <p14:nvPr/>
            </p14:nvContentPartPr>
            <p14:xfrm>
              <a:off x="5826477" y="6459688"/>
              <a:ext cx="94545" cy="399898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3"/>
            </p:blipFill>
            <p:spPr>
              <a:xfrm>
                <a:off x="5826477" y="6459688"/>
                <a:ext cx="94545" cy="399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6" name="墨迹 95"/>
              <p14:cNvContentPartPr/>
              <p14:nvPr/>
            </p14:nvContentPartPr>
            <p14:xfrm>
              <a:off x="5976231" y="6564025"/>
              <a:ext cx="255235" cy="22065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5"/>
            </p:blipFill>
            <p:spPr>
              <a:xfrm>
                <a:off x="5976231" y="6564025"/>
                <a:ext cx="255235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7" name="墨迹 96"/>
              <p14:cNvContentPartPr/>
              <p14:nvPr/>
            </p14:nvContentPartPr>
            <p14:xfrm>
              <a:off x="6374518" y="6634522"/>
              <a:ext cx="141993" cy="16567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7"/>
            </p:blipFill>
            <p:spPr>
              <a:xfrm>
                <a:off x="6374518" y="6634522"/>
                <a:ext cx="141993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8" name="墨迹 97"/>
              <p14:cNvContentPartPr/>
              <p14:nvPr/>
            </p14:nvContentPartPr>
            <p14:xfrm>
              <a:off x="6629400" y="6576009"/>
              <a:ext cx="104422" cy="3383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9"/>
            </p:blipFill>
            <p:spPr>
              <a:xfrm>
                <a:off x="6629400" y="6576009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9" name="墨迹 98"/>
              <p14:cNvContentPartPr/>
              <p14:nvPr/>
            </p14:nvContentPartPr>
            <p14:xfrm>
              <a:off x="1947333" y="4432884"/>
              <a:ext cx="88371" cy="17095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1"/>
            </p:blipFill>
            <p:spPr>
              <a:xfrm>
                <a:off x="1947333" y="4432884"/>
                <a:ext cx="8837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0" name="墨迹 99"/>
              <p14:cNvContentPartPr/>
              <p14:nvPr/>
            </p14:nvContentPartPr>
            <p14:xfrm>
              <a:off x="2065866" y="4506202"/>
              <a:ext cx="67734" cy="36659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3"/>
            </p:blipFill>
            <p:spPr>
              <a:xfrm>
                <a:off x="2065866" y="4506202"/>
                <a:ext cx="677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1" name="墨迹 100"/>
              <p14:cNvContentPartPr/>
              <p14:nvPr/>
            </p14:nvContentPartPr>
            <p14:xfrm>
              <a:off x="2195688" y="4204472"/>
              <a:ext cx="90312" cy="34684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5"/>
            </p:blipFill>
            <p:spPr>
              <a:xfrm>
                <a:off x="2195688" y="4204472"/>
                <a:ext cx="9031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2" name="墨迹 101"/>
              <p14:cNvContentPartPr/>
              <p14:nvPr/>
            </p14:nvContentPartPr>
            <p14:xfrm>
              <a:off x="2329568" y="4420019"/>
              <a:ext cx="159632" cy="8759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7"/>
            </p:blipFill>
            <p:spPr>
              <a:xfrm>
                <a:off x="2329568" y="4420019"/>
                <a:ext cx="159632" cy="87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3" name="墨迹 102"/>
              <p14:cNvContentPartPr/>
              <p14:nvPr/>
            </p14:nvContentPartPr>
            <p14:xfrm>
              <a:off x="2506133" y="4340885"/>
              <a:ext cx="31044" cy="31195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9"/>
            </p:blipFill>
            <p:spPr>
              <a:xfrm>
                <a:off x="2506133" y="4340885"/>
                <a:ext cx="31044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4" name="墨迹 103"/>
              <p14:cNvContentPartPr/>
              <p14:nvPr/>
            </p14:nvContentPartPr>
            <p14:xfrm>
              <a:off x="987777" y="4494922"/>
              <a:ext cx="73378" cy="17219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1"/>
            </p:blipFill>
            <p:spPr>
              <a:xfrm>
                <a:off x="987777" y="4494922"/>
                <a:ext cx="73378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5" name="墨迹 104"/>
              <p14:cNvContentPartPr/>
              <p14:nvPr/>
            </p14:nvContentPartPr>
            <p14:xfrm>
              <a:off x="1100666" y="4562600"/>
              <a:ext cx="73378" cy="7613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3"/>
            </p:blipFill>
            <p:spPr>
              <a:xfrm>
                <a:off x="1100666" y="4562600"/>
                <a:ext cx="733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6" name="墨迹 105"/>
              <p14:cNvContentPartPr/>
              <p14:nvPr/>
            </p14:nvContentPartPr>
            <p14:xfrm>
              <a:off x="1258711" y="4369437"/>
              <a:ext cx="5644" cy="46669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5"/>
            </p:blipFill>
            <p:spPr>
              <a:xfrm>
                <a:off x="1258711" y="4369437"/>
                <a:ext cx="5644" cy="466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7" name="墨迹 106"/>
              <p14:cNvContentPartPr/>
              <p14:nvPr/>
            </p14:nvContentPartPr>
            <p14:xfrm>
              <a:off x="1384829" y="4520301"/>
              <a:ext cx="173037" cy="60981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7"/>
            </p:blipFill>
            <p:spPr>
              <a:xfrm>
                <a:off x="1384829" y="4520301"/>
                <a:ext cx="173037" cy="60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8" name="墨迹 107"/>
              <p14:cNvContentPartPr/>
              <p14:nvPr/>
            </p14:nvContentPartPr>
            <p14:xfrm>
              <a:off x="1580444" y="4403099"/>
              <a:ext cx="16933" cy="31177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9"/>
            </p:blipFill>
            <p:spPr>
              <a:xfrm>
                <a:off x="1580444" y="4403099"/>
                <a:ext cx="16933" cy="311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9" name="墨迹 108"/>
              <p14:cNvContentPartPr/>
              <p14:nvPr/>
            </p14:nvContentPartPr>
            <p14:xfrm>
              <a:off x="9603846" y="6035998"/>
              <a:ext cx="200554" cy="194045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1"/>
            </p:blipFill>
            <p:spPr>
              <a:xfrm>
                <a:off x="9603846" y="6035998"/>
                <a:ext cx="200554" cy="194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0" name="墨迹 109"/>
              <p14:cNvContentPartPr/>
              <p14:nvPr/>
            </p14:nvContentPartPr>
            <p14:xfrm>
              <a:off x="9697155" y="6092925"/>
              <a:ext cx="90312" cy="268772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3"/>
            </p:blipFill>
            <p:spPr>
              <a:xfrm>
                <a:off x="9697155" y="6092925"/>
                <a:ext cx="90312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1" name="墨迹 110"/>
              <p14:cNvContentPartPr/>
              <p14:nvPr/>
            </p14:nvContentPartPr>
            <p14:xfrm>
              <a:off x="9781822" y="6294019"/>
              <a:ext cx="39511" cy="3947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5"/>
            </p:blipFill>
            <p:spPr>
              <a:xfrm>
                <a:off x="9781822" y="6294019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2" name="墨迹 111"/>
              <p14:cNvContentPartPr/>
              <p14:nvPr/>
            </p14:nvContentPartPr>
            <p14:xfrm>
              <a:off x="9870016" y="6043048"/>
              <a:ext cx="131939" cy="19457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7"/>
            </p:blipFill>
            <p:spPr>
              <a:xfrm>
                <a:off x="9870016" y="6043048"/>
                <a:ext cx="13193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3" name="墨迹 112"/>
              <p14:cNvContentPartPr/>
              <p14:nvPr/>
            </p14:nvContentPartPr>
            <p14:xfrm>
              <a:off x="9939866" y="6084641"/>
              <a:ext cx="56444" cy="25167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9"/>
            </p:blipFill>
            <p:spPr>
              <a:xfrm>
                <a:off x="9939866" y="6084641"/>
                <a:ext cx="56444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4" name="墨迹 113"/>
              <p14:cNvContentPartPr/>
              <p14:nvPr/>
            </p14:nvContentPartPr>
            <p14:xfrm>
              <a:off x="10028061" y="6071247"/>
              <a:ext cx="148872" cy="39196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1"/>
            </p:blipFill>
            <p:spPr>
              <a:xfrm>
                <a:off x="10028061" y="6071247"/>
                <a:ext cx="148872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5" name="墨迹 114"/>
              <p14:cNvContentPartPr/>
              <p14:nvPr/>
            </p14:nvContentPartPr>
            <p14:xfrm>
              <a:off x="10337094" y="6062787"/>
              <a:ext cx="206727" cy="18611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3"/>
            </p:blipFill>
            <p:spPr>
              <a:xfrm>
                <a:off x="10337094" y="6062787"/>
                <a:ext cx="20672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6" name="墨迹 115"/>
              <p14:cNvContentPartPr/>
              <p14:nvPr/>
            </p14:nvContentPartPr>
            <p14:xfrm>
              <a:off x="10542235" y="6136105"/>
              <a:ext cx="108832" cy="16002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5"/>
            </p:blipFill>
            <p:spPr>
              <a:xfrm>
                <a:off x="10542235" y="6136105"/>
                <a:ext cx="108832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7" name="墨迹 116"/>
              <p14:cNvContentPartPr/>
              <p14:nvPr/>
            </p14:nvContentPartPr>
            <p14:xfrm>
              <a:off x="10700985" y="6124825"/>
              <a:ext cx="221015" cy="225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7"/>
            </p:blipFill>
            <p:spPr>
              <a:xfrm>
                <a:off x="10700985" y="6124825"/>
                <a:ext cx="22101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8" name="墨迹 117"/>
              <p14:cNvContentPartPr/>
              <p14:nvPr/>
            </p14:nvContentPartPr>
            <p14:xfrm>
              <a:off x="10783711" y="5989470"/>
              <a:ext cx="36689" cy="34120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9"/>
            </p:blipFill>
            <p:spPr>
              <a:xfrm>
                <a:off x="10783711" y="5989470"/>
                <a:ext cx="36689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9" name="墨迹 118"/>
              <p14:cNvContentPartPr/>
              <p14:nvPr/>
            </p14:nvContentPartPr>
            <p14:xfrm>
              <a:off x="11076693" y="6028244"/>
              <a:ext cx="74788" cy="13200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1"/>
            </p:blipFill>
            <p:spPr>
              <a:xfrm>
                <a:off x="11076693" y="6028244"/>
                <a:ext cx="74788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0" name="墨迹 119"/>
              <p14:cNvContentPartPr/>
              <p14:nvPr/>
            </p14:nvContentPartPr>
            <p14:xfrm>
              <a:off x="11192932" y="6085347"/>
              <a:ext cx="45156" cy="9305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3"/>
            </p:blipFill>
            <p:spPr>
              <a:xfrm>
                <a:off x="11192932" y="6085347"/>
                <a:ext cx="4515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1" name="墨迹 120"/>
              <p14:cNvContentPartPr/>
              <p14:nvPr/>
            </p14:nvContentPartPr>
            <p14:xfrm>
              <a:off x="11300177" y="5859755"/>
              <a:ext cx="95955" cy="27776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5"/>
            </p:blipFill>
            <p:spPr>
              <a:xfrm>
                <a:off x="11300177" y="5859755"/>
                <a:ext cx="95955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2" name="墨迹 121"/>
              <p14:cNvContentPartPr/>
              <p14:nvPr/>
            </p14:nvContentPartPr>
            <p14:xfrm>
              <a:off x="11407422" y="6028949"/>
              <a:ext cx="211667" cy="80367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7"/>
            </p:blipFill>
            <p:spPr>
              <a:xfrm>
                <a:off x="11407422" y="6028949"/>
                <a:ext cx="211667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3" name="墨迹 122"/>
              <p14:cNvContentPartPr/>
              <p14:nvPr/>
            </p14:nvContentPartPr>
            <p14:xfrm>
              <a:off x="11638844" y="5941531"/>
              <a:ext cx="56444" cy="256612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9"/>
            </p:blipFill>
            <p:spPr>
              <a:xfrm>
                <a:off x="11638844" y="5941531"/>
                <a:ext cx="56444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4" name="墨迹 123"/>
              <p14:cNvContentPartPr/>
              <p14:nvPr/>
            </p14:nvContentPartPr>
            <p14:xfrm>
              <a:off x="11684000" y="6028949"/>
              <a:ext cx="50800" cy="5640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1"/>
            </p:blipFill>
            <p:spPr>
              <a:xfrm>
                <a:off x="11684000" y="6028949"/>
                <a:ext cx="508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5" name="墨迹 124"/>
              <p14:cNvContentPartPr/>
              <p14:nvPr/>
            </p14:nvContentPartPr>
            <p14:xfrm>
              <a:off x="11741855" y="5894298"/>
              <a:ext cx="47977" cy="444840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3"/>
            </p:blipFill>
            <p:spPr>
              <a:xfrm>
                <a:off x="11741855" y="5894298"/>
                <a:ext cx="47977" cy="444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6" name="墨迹 125"/>
              <p14:cNvContentPartPr/>
              <p14:nvPr/>
            </p14:nvContentPartPr>
            <p14:xfrm>
              <a:off x="11842044" y="5840015"/>
              <a:ext cx="138288" cy="366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5"/>
            </p:blipFill>
            <p:spPr>
              <a:xfrm>
                <a:off x="11842044" y="5840015"/>
                <a:ext cx="13828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7" name="墨迹 126"/>
              <p14:cNvContentPartPr/>
              <p14:nvPr/>
            </p14:nvContentPartPr>
            <p14:xfrm>
              <a:off x="11895667" y="5752598"/>
              <a:ext cx="42333" cy="239692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7"/>
            </p:blipFill>
            <p:spPr>
              <a:xfrm>
                <a:off x="11895667" y="5752598"/>
                <a:ext cx="42333" cy="23969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墨迹 5"/>
              <p14:cNvContentPartPr/>
              <p14:nvPr/>
            </p14:nvContentPartPr>
            <p14:xfrm>
              <a:off x="7222066" y="1263315"/>
              <a:ext cx="42334" cy="2820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3"/>
            </p:blipFill>
            <p:spPr>
              <a:xfrm>
                <a:off x="7222066" y="1263315"/>
                <a:ext cx="4233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墨迹 6"/>
              <p14:cNvContentPartPr/>
              <p14:nvPr/>
            </p14:nvContentPartPr>
            <p14:xfrm>
              <a:off x="583494" y="412410"/>
              <a:ext cx="43039" cy="18840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5"/>
            </p:blipFill>
            <p:spPr>
              <a:xfrm>
                <a:off x="583494" y="412410"/>
                <a:ext cx="43039" cy="188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735718" y="327108"/>
              <a:ext cx="141287" cy="6119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7"/>
            </p:blipFill>
            <p:spPr>
              <a:xfrm>
                <a:off x="735718" y="327108"/>
                <a:ext cx="141287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1405466" y="386326"/>
              <a:ext cx="16934" cy="310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9"/>
            </p:blipFill>
            <p:spPr>
              <a:xfrm>
                <a:off x="1405466" y="386326"/>
                <a:ext cx="1693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343377" y="325522"/>
              <a:ext cx="73378" cy="24198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1343377" y="325522"/>
                <a:ext cx="73378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466144" y="355307"/>
              <a:ext cx="145344" cy="17342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1466144" y="355307"/>
                <a:ext cx="145344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1682044" y="259430"/>
              <a:ext cx="132644" cy="32428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1682044" y="259430"/>
                <a:ext cx="13264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2295701" y="366587"/>
              <a:ext cx="139876" cy="16355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2295701" y="366587"/>
                <a:ext cx="13987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2184400" y="212902"/>
              <a:ext cx="419452" cy="46105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2184400" y="212902"/>
                <a:ext cx="41945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3640666" y="257668"/>
              <a:ext cx="11289" cy="5713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3640666" y="257668"/>
                <a:ext cx="11289" cy="571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3688115" y="153684"/>
              <a:ext cx="559329" cy="60486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3688115" y="153684"/>
                <a:ext cx="559329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3650368" y="781112"/>
              <a:ext cx="577320" cy="253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3650368" y="781112"/>
                <a:ext cx="57732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4476044" y="386326"/>
              <a:ext cx="180622" cy="24127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4476044" y="386326"/>
                <a:ext cx="180622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4705702" y="451184"/>
              <a:ext cx="148520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4705702" y="451184"/>
                <a:ext cx="14852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4967111" y="181883"/>
              <a:ext cx="82373" cy="14522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4967111" y="181883"/>
                <a:ext cx="8237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4851047" y="318648"/>
              <a:ext cx="341841" cy="42298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4851047" y="318648"/>
                <a:ext cx="341841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1670050" y="1417705"/>
              <a:ext cx="263172" cy="23193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1670050" y="1417705"/>
                <a:ext cx="263172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墨迹 22"/>
              <p14:cNvContentPartPr/>
              <p14:nvPr/>
            </p14:nvContentPartPr>
            <p14:xfrm>
              <a:off x="1820333" y="1443789"/>
              <a:ext cx="59267" cy="473743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7"/>
            </p:blipFill>
            <p:spPr>
              <a:xfrm>
                <a:off x="1820333" y="1443789"/>
                <a:ext cx="59267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墨迹 23"/>
              <p14:cNvContentPartPr/>
              <p14:nvPr/>
            </p14:nvContentPartPr>
            <p14:xfrm>
              <a:off x="1996722" y="1419467"/>
              <a:ext cx="337255" cy="33169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9"/>
            </p:blipFill>
            <p:spPr>
              <a:xfrm>
                <a:off x="1996722" y="1419467"/>
                <a:ext cx="337255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墨迹 24"/>
              <p14:cNvContentPartPr/>
              <p14:nvPr/>
            </p14:nvContentPartPr>
            <p14:xfrm>
              <a:off x="2565400" y="1453659"/>
              <a:ext cx="25400" cy="201623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1"/>
            </p:blipFill>
            <p:spPr>
              <a:xfrm>
                <a:off x="2565400" y="1453659"/>
                <a:ext cx="254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墨迹 25"/>
              <p14:cNvContentPartPr/>
              <p14:nvPr/>
            </p14:nvContentPartPr>
            <p14:xfrm>
              <a:off x="2562577" y="1522746"/>
              <a:ext cx="107245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3"/>
            </p:blipFill>
            <p:spPr>
              <a:xfrm>
                <a:off x="2562577" y="1522746"/>
                <a:ext cx="107245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墨迹 26"/>
              <p14:cNvContentPartPr/>
              <p14:nvPr/>
            </p14:nvContentPartPr>
            <p14:xfrm>
              <a:off x="2678288" y="1368885"/>
              <a:ext cx="31045" cy="4132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5"/>
            </p:blipFill>
            <p:spPr>
              <a:xfrm>
                <a:off x="2678288" y="1368885"/>
                <a:ext cx="31045" cy="413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墨迹 27"/>
              <p14:cNvContentPartPr/>
              <p14:nvPr/>
            </p14:nvContentPartPr>
            <p14:xfrm>
              <a:off x="2754488" y="1567865"/>
              <a:ext cx="118534" cy="15791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7"/>
            </p:blipFill>
            <p:spPr>
              <a:xfrm>
                <a:off x="2754488" y="1567865"/>
                <a:ext cx="11853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墨迹 28"/>
              <p14:cNvContentPartPr/>
              <p14:nvPr/>
            </p14:nvContentPartPr>
            <p14:xfrm>
              <a:off x="1705327" y="2137485"/>
              <a:ext cx="185561" cy="24251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9"/>
            </p:blipFill>
            <p:spPr>
              <a:xfrm>
                <a:off x="1705327" y="2137485"/>
                <a:ext cx="18556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墨迹 29"/>
              <p14:cNvContentPartPr/>
              <p14:nvPr/>
            </p14:nvContentPartPr>
            <p14:xfrm>
              <a:off x="1984022" y="2147002"/>
              <a:ext cx="369711" cy="2104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1"/>
            </p:blipFill>
            <p:spPr>
              <a:xfrm>
                <a:off x="1984022" y="2147002"/>
                <a:ext cx="369711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墨迹 30"/>
              <p14:cNvContentPartPr/>
              <p14:nvPr/>
            </p14:nvContentPartPr>
            <p14:xfrm>
              <a:off x="2542822" y="2111401"/>
              <a:ext cx="234244" cy="174833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3"/>
            </p:blipFill>
            <p:spPr>
              <a:xfrm>
                <a:off x="2542822" y="2111401"/>
                <a:ext cx="234244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2805288" y="2176963"/>
              <a:ext cx="135467" cy="14469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2805288" y="2176963"/>
                <a:ext cx="1354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3121377" y="1367123"/>
              <a:ext cx="149578" cy="39813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3121377" y="1367123"/>
                <a:ext cx="149578" cy="398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3112911" y="1776537"/>
              <a:ext cx="143933" cy="60345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3112911" y="1776537"/>
                <a:ext cx="143933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7261577" y="1167439"/>
              <a:ext cx="104996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7261577" y="116743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3962400" y="1016574"/>
              <a:ext cx="178681" cy="66408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3962400" y="1016574"/>
                <a:ext cx="178681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4089400" y="1291514"/>
              <a:ext cx="62088" cy="17906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4089400" y="1291514"/>
                <a:ext cx="62088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4066116" y="1280940"/>
              <a:ext cx="238655" cy="223477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4066116" y="1280940"/>
                <a:ext cx="238655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4452761" y="1268955"/>
              <a:ext cx="147461" cy="3383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4452761" y="1268955"/>
                <a:ext cx="14746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4442883" y="1393031"/>
              <a:ext cx="179917" cy="4511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4442883" y="1393031"/>
                <a:ext cx="17991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4660900" y="1147523"/>
              <a:ext cx="133350" cy="30472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4660900" y="1147523"/>
                <a:ext cx="133350" cy="304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4786488" y="1353552"/>
              <a:ext cx="59267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4786488" y="1353552"/>
                <a:ext cx="592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4878211" y="1278472"/>
              <a:ext cx="80433" cy="129363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4878211" y="1278472"/>
                <a:ext cx="80433" cy="129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5038725" y="1235116"/>
              <a:ext cx="114652" cy="19281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5038725" y="1235116"/>
                <a:ext cx="114652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5113866" y="1254856"/>
              <a:ext cx="138289" cy="12125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5113866" y="1254856"/>
                <a:ext cx="138289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5322711" y="1085662"/>
              <a:ext cx="99307" cy="21924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5322711" y="1085662"/>
                <a:ext cx="99307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5277555" y="1183653"/>
              <a:ext cx="45156" cy="51674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5277555" y="1183653"/>
                <a:ext cx="45156" cy="516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5375803" y="1274595"/>
              <a:ext cx="113419" cy="205853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5375803" y="1274595"/>
                <a:ext cx="11341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6905272" y="231231"/>
              <a:ext cx="136878" cy="10997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6905272" y="231231"/>
                <a:ext cx="136878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6878461" y="344027"/>
              <a:ext cx="134761" cy="986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6878461" y="344027"/>
                <a:ext cx="134761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6779683" y="456824"/>
              <a:ext cx="301272" cy="1691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6779683" y="456824"/>
                <a:ext cx="3012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6778977" y="300319"/>
              <a:ext cx="231423" cy="3228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6778977" y="300319"/>
                <a:ext cx="231423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6874933" y="526440"/>
              <a:ext cx="22578" cy="17360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6874933" y="526440"/>
                <a:ext cx="22578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6950603" y="400425"/>
              <a:ext cx="189619" cy="27035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6950603" y="400425"/>
                <a:ext cx="189619" cy="270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7157861" y="287629"/>
              <a:ext cx="196850" cy="36094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7157861" y="287629"/>
                <a:ext cx="19685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7625644" y="501942"/>
              <a:ext cx="28222" cy="3383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7625644" y="501942"/>
                <a:ext cx="28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7591777" y="575259"/>
              <a:ext cx="28223" cy="253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7591777" y="575259"/>
                <a:ext cx="2822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8200143" y="933387"/>
              <a:ext cx="52034" cy="3665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8200143" y="933387"/>
                <a:ext cx="520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8223955" y="205324"/>
              <a:ext cx="324556" cy="3755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8223955" y="205324"/>
                <a:ext cx="324556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8592784" y="417345"/>
              <a:ext cx="210432" cy="12971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8592784" y="417345"/>
                <a:ext cx="21043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8815916" y="501942"/>
              <a:ext cx="99484" cy="7754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8815916" y="501942"/>
                <a:ext cx="99484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8921044" y="400425"/>
              <a:ext cx="85019" cy="21713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8921044" y="400425"/>
                <a:ext cx="8501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8551333" y="370464"/>
              <a:ext cx="81844" cy="193516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8551333" y="370464"/>
                <a:ext cx="81844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8425038" y="513222"/>
              <a:ext cx="143228" cy="13394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8425038" y="513222"/>
                <a:ext cx="143228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8452555" y="558340"/>
              <a:ext cx="59267" cy="36658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8452555" y="558340"/>
                <a:ext cx="59267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9217377" y="422985"/>
              <a:ext cx="161749" cy="2537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9217377" y="422985"/>
                <a:ext cx="16174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9196916" y="530141"/>
              <a:ext cx="15028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9196916" y="530141"/>
                <a:ext cx="15028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9420577" y="367997"/>
              <a:ext cx="112889" cy="22418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9420577" y="367997"/>
                <a:ext cx="112889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9493955" y="351782"/>
              <a:ext cx="177800" cy="7120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9493955" y="351782"/>
                <a:ext cx="177800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9660113" y="413115"/>
              <a:ext cx="91546" cy="113501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9660113" y="413115"/>
                <a:ext cx="91546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9598377" y="268948"/>
              <a:ext cx="294394" cy="60522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9598377" y="268948"/>
                <a:ext cx="294394" cy="605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9826977" y="626018"/>
              <a:ext cx="54328" cy="7085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9826977" y="626018"/>
                <a:ext cx="54328" cy="7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7924800" y="998245"/>
              <a:ext cx="299155" cy="28763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7924800" y="998245"/>
                <a:ext cx="299155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8291688" y="1161799"/>
              <a:ext cx="189971" cy="155094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8291688" y="1161799"/>
                <a:ext cx="189971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8606719" y="1133600"/>
              <a:ext cx="112536" cy="3101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8606719" y="1133600"/>
                <a:ext cx="11253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8600722" y="1218197"/>
              <a:ext cx="117122" cy="564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8600722" y="1218197"/>
                <a:ext cx="1171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8795984" y="1073853"/>
              <a:ext cx="70026" cy="2620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8795984" y="1073853"/>
                <a:ext cx="70026" cy="262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8" name="墨迹 77"/>
              <p14:cNvContentPartPr/>
              <p14:nvPr/>
            </p14:nvContentPartPr>
            <p14:xfrm>
              <a:off x="8946444" y="1016574"/>
              <a:ext cx="107950" cy="24462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7"/>
            </p:blipFill>
            <p:spPr>
              <a:xfrm>
                <a:off x="8946444" y="1016574"/>
                <a:ext cx="107950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9" name="墨迹 78"/>
              <p14:cNvContentPartPr/>
              <p14:nvPr/>
            </p14:nvContentPartPr>
            <p14:xfrm>
              <a:off x="8881533" y="990842"/>
              <a:ext cx="344311" cy="720838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9"/>
            </p:blipFill>
            <p:spPr>
              <a:xfrm>
                <a:off x="8881533" y="990842"/>
                <a:ext cx="344311" cy="720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0" name="墨迹 79"/>
              <p14:cNvContentPartPr/>
              <p14:nvPr/>
            </p14:nvContentPartPr>
            <p14:xfrm>
              <a:off x="9155288" y="1325353"/>
              <a:ext cx="55034" cy="6203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1"/>
            </p:blipFill>
            <p:spPr>
              <a:xfrm>
                <a:off x="9155288" y="1325353"/>
                <a:ext cx="550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1" name="墨迹 80"/>
              <p14:cNvContentPartPr/>
              <p14:nvPr/>
            </p14:nvContentPartPr>
            <p14:xfrm>
              <a:off x="9810044" y="1071562"/>
              <a:ext cx="304800" cy="421575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3"/>
            </p:blipFill>
            <p:spPr>
              <a:xfrm>
                <a:off x="9810044" y="1071562"/>
                <a:ext cx="304800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2" name="墨迹 81"/>
              <p14:cNvContentPartPr/>
              <p14:nvPr/>
            </p14:nvContentPartPr>
            <p14:xfrm>
              <a:off x="10154355" y="1284993"/>
              <a:ext cx="208845" cy="14258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5"/>
            </p:blipFill>
            <p:spPr>
              <a:xfrm>
                <a:off x="10154355" y="1284993"/>
                <a:ext cx="208845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3" name="墨迹 82"/>
              <p14:cNvContentPartPr/>
              <p14:nvPr/>
            </p14:nvContentPartPr>
            <p14:xfrm>
              <a:off x="10323688" y="1213262"/>
              <a:ext cx="79022" cy="33979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7"/>
            </p:blipFill>
            <p:spPr>
              <a:xfrm>
                <a:off x="10323688" y="1213262"/>
                <a:ext cx="79022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4" name="墨迹 83"/>
              <p14:cNvContentPartPr/>
              <p14:nvPr/>
            </p14:nvContentPartPr>
            <p14:xfrm>
              <a:off x="10382955" y="1378226"/>
              <a:ext cx="40923" cy="141700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9"/>
            </p:blipFill>
            <p:spPr>
              <a:xfrm>
                <a:off x="10382955" y="1378226"/>
                <a:ext cx="40923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5" name="墨迹 84"/>
              <p14:cNvContentPartPr/>
              <p14:nvPr/>
            </p14:nvContentPartPr>
            <p14:xfrm>
              <a:off x="10479969" y="1346502"/>
              <a:ext cx="123119" cy="9869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1"/>
            </p:blipFill>
            <p:spPr>
              <a:xfrm>
                <a:off x="10479969" y="1346502"/>
                <a:ext cx="12311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6" name="墨迹 85"/>
              <p14:cNvContentPartPr/>
              <p14:nvPr/>
            </p14:nvContentPartPr>
            <p14:xfrm>
              <a:off x="10584744" y="1318127"/>
              <a:ext cx="167923" cy="12989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3"/>
            </p:blipFill>
            <p:spPr>
              <a:xfrm>
                <a:off x="10584744" y="1318127"/>
                <a:ext cx="167923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7" name="墨迹 86"/>
              <p14:cNvContentPartPr/>
              <p14:nvPr/>
            </p14:nvContentPartPr>
            <p14:xfrm>
              <a:off x="10701867" y="1235293"/>
              <a:ext cx="79022" cy="357951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5"/>
            </p:blipFill>
            <p:spPr>
              <a:xfrm>
                <a:off x="10701867" y="1235293"/>
                <a:ext cx="79022" cy="357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8" name="墨迹 87"/>
              <p14:cNvContentPartPr/>
              <p14:nvPr/>
            </p14:nvContentPartPr>
            <p14:xfrm>
              <a:off x="10744200" y="1387391"/>
              <a:ext cx="85548" cy="19175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7"/>
            </p:blipFill>
            <p:spPr>
              <a:xfrm>
                <a:off x="10744200" y="1387391"/>
                <a:ext cx="8554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9" name="墨迹 88"/>
              <p14:cNvContentPartPr/>
              <p14:nvPr/>
            </p14:nvContentPartPr>
            <p14:xfrm>
              <a:off x="10919177" y="1246396"/>
              <a:ext cx="141817" cy="6485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9"/>
            </p:blipFill>
            <p:spPr>
              <a:xfrm>
                <a:off x="10919177" y="1246396"/>
                <a:ext cx="14181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0" name="墨迹 89"/>
              <p14:cNvContentPartPr/>
              <p14:nvPr/>
            </p14:nvContentPartPr>
            <p14:xfrm>
              <a:off x="10920764" y="1342272"/>
              <a:ext cx="142346" cy="1128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1"/>
            </p:blipFill>
            <p:spPr>
              <a:xfrm>
                <a:off x="10920764" y="1342272"/>
                <a:ext cx="14234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1" name="墨迹 90"/>
              <p14:cNvContentPartPr/>
              <p14:nvPr/>
            </p14:nvContentPartPr>
            <p14:xfrm>
              <a:off x="11054644" y="1178718"/>
              <a:ext cx="155223" cy="248152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3"/>
            </p:blipFill>
            <p:spPr>
              <a:xfrm>
                <a:off x="11054644" y="1178718"/>
                <a:ext cx="155223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2" name="墨迹 91"/>
              <p14:cNvContentPartPr/>
              <p14:nvPr/>
            </p14:nvContentPartPr>
            <p14:xfrm>
              <a:off x="11192932" y="1197048"/>
              <a:ext cx="107245" cy="986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5"/>
            </p:blipFill>
            <p:spPr>
              <a:xfrm>
                <a:off x="11192932" y="1197048"/>
                <a:ext cx="107245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3" name="墨迹 92"/>
              <p14:cNvContentPartPr/>
              <p14:nvPr/>
            </p14:nvContentPartPr>
            <p14:xfrm>
              <a:off x="11311467" y="1229476"/>
              <a:ext cx="118533" cy="16126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7"/>
            </p:blipFill>
            <p:spPr>
              <a:xfrm>
                <a:off x="11311467" y="1229476"/>
                <a:ext cx="118533" cy="161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4" name="墨迹 93"/>
              <p14:cNvContentPartPr/>
              <p14:nvPr/>
            </p14:nvContentPartPr>
            <p14:xfrm>
              <a:off x="11280422" y="1079317"/>
              <a:ext cx="307623" cy="57878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9"/>
            </p:blipFill>
            <p:spPr>
              <a:xfrm>
                <a:off x="11280422" y="1079317"/>
                <a:ext cx="307623" cy="578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5" name="墨迹 94"/>
              <p14:cNvContentPartPr/>
              <p14:nvPr/>
            </p14:nvContentPartPr>
            <p14:xfrm>
              <a:off x="11506200" y="1455069"/>
              <a:ext cx="74260" cy="5639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1"/>
            </p:blipFill>
            <p:spPr>
              <a:xfrm>
                <a:off x="11506200" y="1455069"/>
                <a:ext cx="74260" cy="5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6" name="墨迹 95"/>
              <p14:cNvContentPartPr/>
              <p14:nvPr/>
            </p14:nvContentPartPr>
            <p14:xfrm>
              <a:off x="7857066" y="1710975"/>
              <a:ext cx="321734" cy="39831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3"/>
            </p:blipFill>
            <p:spPr>
              <a:xfrm>
                <a:off x="7857066" y="1710975"/>
                <a:ext cx="321734" cy="398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7" name="墨迹 96"/>
              <p14:cNvContentPartPr/>
              <p14:nvPr/>
            </p14:nvContentPartPr>
            <p14:xfrm>
              <a:off x="8220780" y="1942559"/>
              <a:ext cx="226131" cy="14698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5"/>
            </p:blipFill>
            <p:spPr>
              <a:xfrm>
                <a:off x="8220780" y="1942559"/>
                <a:ext cx="226131" cy="146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8" name="墨迹 97"/>
              <p14:cNvContentPartPr/>
              <p14:nvPr/>
            </p14:nvContentPartPr>
            <p14:xfrm>
              <a:off x="8393288" y="1872414"/>
              <a:ext cx="79022" cy="41170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7"/>
            </p:blipFill>
            <p:spPr>
              <a:xfrm>
                <a:off x="8393288" y="1872414"/>
                <a:ext cx="7902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9" name="墨迹 98"/>
              <p14:cNvContentPartPr/>
              <p14:nvPr/>
            </p14:nvContentPartPr>
            <p14:xfrm>
              <a:off x="8455377" y="2010589"/>
              <a:ext cx="62089" cy="16284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9"/>
            </p:blipFill>
            <p:spPr>
              <a:xfrm>
                <a:off x="8455377" y="2010589"/>
                <a:ext cx="62089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0" name="墨迹 99"/>
              <p14:cNvContentPartPr/>
              <p14:nvPr/>
            </p14:nvContentPartPr>
            <p14:xfrm>
              <a:off x="8573911" y="1990850"/>
              <a:ext cx="152400" cy="1135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1"/>
            </p:blipFill>
            <p:spPr>
              <a:xfrm>
                <a:off x="8573911" y="1990850"/>
                <a:ext cx="152400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1" name="墨迹 100"/>
              <p14:cNvContentPartPr/>
              <p14:nvPr/>
            </p14:nvContentPartPr>
            <p14:xfrm>
              <a:off x="8723488" y="1921762"/>
              <a:ext cx="42334" cy="37645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3"/>
            </p:blipFill>
            <p:spPr>
              <a:xfrm>
                <a:off x="8723488" y="1921762"/>
                <a:ext cx="42334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2" name="墨迹 101"/>
              <p14:cNvContentPartPr/>
              <p14:nvPr/>
            </p14:nvContentPartPr>
            <p14:xfrm>
              <a:off x="8861777" y="2019049"/>
              <a:ext cx="150989" cy="1691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5"/>
            </p:blipFill>
            <p:spPr>
              <a:xfrm>
                <a:off x="8861777" y="2019049"/>
                <a:ext cx="1509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3" name="墨迹 102"/>
              <p14:cNvContentPartPr/>
              <p14:nvPr/>
            </p14:nvContentPartPr>
            <p14:xfrm>
              <a:off x="8837612" y="2092366"/>
              <a:ext cx="199143" cy="11280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7"/>
            </p:blipFill>
            <p:spPr>
              <a:xfrm>
                <a:off x="8837612" y="2092366"/>
                <a:ext cx="1991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4" name="墨迹 103"/>
              <p14:cNvContentPartPr/>
              <p14:nvPr/>
            </p14:nvContentPartPr>
            <p14:xfrm>
              <a:off x="9093200" y="1931632"/>
              <a:ext cx="28222" cy="16637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9"/>
            </p:blipFill>
            <p:spPr>
              <a:xfrm>
                <a:off x="9093200" y="1931632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5" name="墨迹 104"/>
              <p14:cNvContentPartPr/>
              <p14:nvPr/>
            </p14:nvContentPartPr>
            <p14:xfrm>
              <a:off x="9213144" y="1882989"/>
              <a:ext cx="86078" cy="15720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1"/>
            </p:blipFill>
            <p:spPr>
              <a:xfrm>
                <a:off x="9213144" y="1882989"/>
                <a:ext cx="86078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6" name="墨迹 105"/>
              <p14:cNvContentPartPr/>
              <p14:nvPr/>
            </p14:nvContentPartPr>
            <p14:xfrm>
              <a:off x="9239955" y="1902904"/>
              <a:ext cx="90312" cy="16126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3"/>
            </p:blipFill>
            <p:spPr>
              <a:xfrm>
                <a:off x="9239955" y="1902904"/>
                <a:ext cx="90312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7" name="墨迹 106"/>
              <p14:cNvContentPartPr/>
              <p14:nvPr/>
            </p14:nvContentPartPr>
            <p14:xfrm>
              <a:off x="9191977" y="1804736"/>
              <a:ext cx="315384" cy="62037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5"/>
            </p:blipFill>
            <p:spPr>
              <a:xfrm>
                <a:off x="9191977" y="1804736"/>
                <a:ext cx="315384" cy="620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8" name="墨迹 107"/>
              <p14:cNvContentPartPr/>
              <p14:nvPr/>
            </p14:nvContentPartPr>
            <p14:xfrm>
              <a:off x="9426222" y="2105056"/>
              <a:ext cx="67733" cy="80896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7"/>
            </p:blipFill>
            <p:spPr>
              <a:xfrm>
                <a:off x="9426222" y="2105056"/>
                <a:ext cx="67733" cy="80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9" name="墨迹 108"/>
              <p14:cNvContentPartPr/>
              <p14:nvPr/>
            </p14:nvContentPartPr>
            <p14:xfrm>
              <a:off x="7684911" y="2574569"/>
              <a:ext cx="180622" cy="34402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9"/>
            </p:blipFill>
            <p:spPr>
              <a:xfrm>
                <a:off x="7684911" y="2574569"/>
                <a:ext cx="1806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0" name="墨迹 109"/>
              <p14:cNvContentPartPr/>
              <p14:nvPr/>
            </p14:nvContentPartPr>
            <p14:xfrm>
              <a:off x="8050388" y="2659166"/>
              <a:ext cx="187678" cy="19069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1"/>
            </p:blipFill>
            <p:spPr>
              <a:xfrm>
                <a:off x="8050388" y="2659166"/>
                <a:ext cx="187678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1" name="墨迹 110"/>
              <p14:cNvContentPartPr/>
              <p14:nvPr/>
            </p14:nvContentPartPr>
            <p14:xfrm>
              <a:off x="8235244" y="2619688"/>
              <a:ext cx="33866" cy="358128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3"/>
            </p:blipFill>
            <p:spPr>
              <a:xfrm>
                <a:off x="8235244" y="2619688"/>
                <a:ext cx="33866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2" name="墨迹 111"/>
              <p14:cNvContentPartPr/>
              <p14:nvPr/>
            </p14:nvContentPartPr>
            <p14:xfrm>
              <a:off x="8280400" y="2704990"/>
              <a:ext cx="47272" cy="18822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5"/>
            </p:blipFill>
            <p:spPr>
              <a:xfrm>
                <a:off x="8280400" y="2704990"/>
                <a:ext cx="4727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3" name="墨迹 112"/>
              <p14:cNvContentPartPr/>
              <p14:nvPr/>
            </p14:nvContentPartPr>
            <p14:xfrm>
              <a:off x="8378648" y="2703756"/>
              <a:ext cx="152929" cy="15121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7"/>
            </p:blipFill>
            <p:spPr>
              <a:xfrm>
                <a:off x="8378648" y="2703756"/>
                <a:ext cx="152929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4" name="墨迹 113"/>
              <p14:cNvContentPartPr/>
              <p14:nvPr/>
            </p14:nvContentPartPr>
            <p14:xfrm>
              <a:off x="8514644" y="2673442"/>
              <a:ext cx="35278" cy="33257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9"/>
            </p:blipFill>
            <p:spPr>
              <a:xfrm>
                <a:off x="8514644" y="2673442"/>
                <a:ext cx="35278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5" name="墨迹 114"/>
              <p14:cNvContentPartPr/>
              <p14:nvPr/>
            </p14:nvContentPartPr>
            <p14:xfrm>
              <a:off x="8658577" y="2724024"/>
              <a:ext cx="132645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1"/>
            </p:blipFill>
            <p:spPr>
              <a:xfrm>
                <a:off x="8658577" y="2724024"/>
                <a:ext cx="1326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6" name="墨迹 115"/>
              <p14:cNvContentPartPr/>
              <p14:nvPr/>
            </p14:nvContentPartPr>
            <p14:xfrm>
              <a:off x="8623123" y="2836820"/>
              <a:ext cx="148344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3"/>
            </p:blipFill>
            <p:spPr>
              <a:xfrm>
                <a:off x="8623123" y="2836820"/>
                <a:ext cx="1483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7" name="墨迹 116"/>
              <p14:cNvContentPartPr/>
              <p14:nvPr/>
            </p14:nvContentPartPr>
            <p14:xfrm>
              <a:off x="8901994" y="2673266"/>
              <a:ext cx="140406" cy="19527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5"/>
            </p:blipFill>
            <p:spPr>
              <a:xfrm>
                <a:off x="8901994" y="2673266"/>
                <a:ext cx="14040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8" name="墨迹 117"/>
              <p14:cNvContentPartPr/>
              <p14:nvPr/>
            </p14:nvContentPartPr>
            <p14:xfrm>
              <a:off x="9070622" y="2669565"/>
              <a:ext cx="107244" cy="21519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7"/>
            </p:blipFill>
            <p:spPr>
              <a:xfrm>
                <a:off x="9070622" y="2669565"/>
                <a:ext cx="107244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9" name="墨迹 118"/>
              <p14:cNvContentPartPr/>
              <p14:nvPr/>
            </p14:nvContentPartPr>
            <p14:xfrm>
              <a:off x="9068858" y="2703756"/>
              <a:ext cx="109009" cy="13024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9"/>
            </p:blipFill>
            <p:spPr>
              <a:xfrm>
                <a:off x="9068858" y="2703756"/>
                <a:ext cx="109009" cy="130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0" name="墨迹 119"/>
              <p14:cNvContentPartPr/>
              <p14:nvPr/>
            </p14:nvContentPartPr>
            <p14:xfrm>
              <a:off x="9220200" y="2635726"/>
              <a:ext cx="78316" cy="234933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1"/>
            </p:blipFill>
            <p:spPr>
              <a:xfrm>
                <a:off x="9220200" y="2635726"/>
                <a:ext cx="78316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1" name="墨迹 120"/>
              <p14:cNvContentPartPr/>
              <p14:nvPr/>
            </p14:nvContentPartPr>
            <p14:xfrm>
              <a:off x="9296400" y="2645067"/>
              <a:ext cx="95955" cy="39478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3"/>
            </p:blipFill>
            <p:spPr>
              <a:xfrm>
                <a:off x="9296400" y="2645067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2" name="墨迹 121"/>
              <p14:cNvContentPartPr/>
              <p14:nvPr/>
            </p14:nvContentPartPr>
            <p14:xfrm>
              <a:off x="9403644" y="2667626"/>
              <a:ext cx="77082" cy="1353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5"/>
            </p:blipFill>
            <p:spPr>
              <a:xfrm>
                <a:off x="9403644" y="2667626"/>
                <a:ext cx="7708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3" name="墨迹 122"/>
              <p14:cNvContentPartPr/>
              <p14:nvPr/>
            </p14:nvContentPartPr>
            <p14:xfrm>
              <a:off x="9355666" y="2558355"/>
              <a:ext cx="251178" cy="608394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7"/>
            </p:blipFill>
            <p:spPr>
              <a:xfrm>
                <a:off x="9355666" y="2558355"/>
                <a:ext cx="251178" cy="608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4" name="墨迹 123"/>
              <p14:cNvContentPartPr/>
              <p14:nvPr/>
            </p14:nvContentPartPr>
            <p14:xfrm>
              <a:off x="9544755" y="2848100"/>
              <a:ext cx="60149" cy="620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9"/>
            </p:blipFill>
            <p:spPr>
              <a:xfrm>
                <a:off x="9544755" y="2848100"/>
                <a:ext cx="6014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5" name="墨迹 124"/>
              <p14:cNvContentPartPr/>
              <p14:nvPr/>
            </p14:nvContentPartPr>
            <p14:xfrm>
              <a:off x="9855200" y="2628148"/>
              <a:ext cx="129822" cy="157914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1"/>
            </p:blipFill>
            <p:spPr>
              <a:xfrm>
                <a:off x="9855200" y="2628148"/>
                <a:ext cx="1298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6" name="墨迹 125"/>
              <p14:cNvContentPartPr/>
              <p14:nvPr/>
            </p14:nvContentPartPr>
            <p14:xfrm>
              <a:off x="9853612" y="2658638"/>
              <a:ext cx="170921" cy="149983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3"/>
            </p:blipFill>
            <p:spPr>
              <a:xfrm>
                <a:off x="9853612" y="2658638"/>
                <a:ext cx="170921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7" name="墨迹 126"/>
              <p14:cNvContentPartPr/>
              <p14:nvPr/>
            </p14:nvContentPartPr>
            <p14:xfrm>
              <a:off x="10148711" y="2530685"/>
              <a:ext cx="54504" cy="24973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5"/>
            </p:blipFill>
            <p:spPr>
              <a:xfrm>
                <a:off x="10148711" y="2530685"/>
                <a:ext cx="54504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8" name="墨迹 127"/>
              <p14:cNvContentPartPr/>
              <p14:nvPr/>
            </p14:nvContentPartPr>
            <p14:xfrm>
              <a:off x="10269890" y="2542317"/>
              <a:ext cx="175154" cy="15914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7"/>
            </p:blipFill>
            <p:spPr>
              <a:xfrm>
                <a:off x="10269890" y="2542317"/>
                <a:ext cx="175154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9" name="墨迹 128"/>
              <p14:cNvContentPartPr/>
              <p14:nvPr/>
            </p14:nvContentPartPr>
            <p14:xfrm>
              <a:off x="10319455" y="2557298"/>
              <a:ext cx="100189" cy="23440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9"/>
            </p:blipFill>
            <p:spPr>
              <a:xfrm>
                <a:off x="10319455" y="2557298"/>
                <a:ext cx="100189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0" name="墨迹 129"/>
              <p14:cNvContentPartPr/>
              <p14:nvPr/>
            </p14:nvContentPartPr>
            <p14:xfrm>
              <a:off x="10326511" y="2449612"/>
              <a:ext cx="322615" cy="59588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1"/>
            </p:blipFill>
            <p:spPr>
              <a:xfrm>
                <a:off x="10326511" y="2449612"/>
                <a:ext cx="322615" cy="595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1" name="墨迹 130"/>
              <p14:cNvContentPartPr/>
              <p14:nvPr/>
            </p14:nvContentPartPr>
            <p14:xfrm>
              <a:off x="10577688" y="2746583"/>
              <a:ext cx="59796" cy="6415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3"/>
            </p:blipFill>
            <p:spPr>
              <a:xfrm>
                <a:off x="10577688" y="2746583"/>
                <a:ext cx="59796" cy="641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2" name="墨迹 131"/>
              <p14:cNvContentPartPr/>
              <p14:nvPr/>
            </p14:nvContentPartPr>
            <p14:xfrm>
              <a:off x="10753372" y="2650707"/>
              <a:ext cx="157339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5"/>
            </p:blipFill>
            <p:spPr>
              <a:xfrm>
                <a:off x="10753372" y="2650707"/>
                <a:ext cx="15733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3" name="墨迹 132"/>
              <p14:cNvContentPartPr/>
              <p14:nvPr/>
            </p14:nvContentPartPr>
            <p14:xfrm>
              <a:off x="10738555" y="2724024"/>
              <a:ext cx="174977" cy="11280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7"/>
            </p:blipFill>
            <p:spPr>
              <a:xfrm>
                <a:off x="10738555" y="2724024"/>
                <a:ext cx="174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4" name="墨迹 133"/>
              <p14:cNvContentPartPr/>
              <p14:nvPr/>
            </p14:nvContentPartPr>
            <p14:xfrm>
              <a:off x="10963804" y="2635726"/>
              <a:ext cx="91723" cy="10733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9"/>
            </p:blipFill>
            <p:spPr>
              <a:xfrm>
                <a:off x="10963804" y="2635726"/>
                <a:ext cx="91723" cy="107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5" name="墨迹 134"/>
              <p14:cNvContentPartPr/>
              <p14:nvPr/>
            </p14:nvContentPartPr>
            <p14:xfrm>
              <a:off x="11074400" y="2667626"/>
              <a:ext cx="53622" cy="62038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1"/>
            </p:blipFill>
            <p:spPr>
              <a:xfrm>
                <a:off x="11074400" y="2667626"/>
                <a:ext cx="536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6" name="墨迹 135"/>
              <p14:cNvContentPartPr/>
              <p14:nvPr/>
            </p14:nvContentPartPr>
            <p14:xfrm>
              <a:off x="11204222" y="2540731"/>
              <a:ext cx="33867" cy="13535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3"/>
            </p:blipFill>
            <p:spPr>
              <a:xfrm>
                <a:off x="11204222" y="2540731"/>
                <a:ext cx="3386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7" name="墨迹 136"/>
              <p14:cNvContentPartPr/>
              <p14:nvPr/>
            </p14:nvContentPartPr>
            <p14:xfrm>
              <a:off x="11273895" y="2545842"/>
              <a:ext cx="94015" cy="13306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5"/>
            </p:blipFill>
            <p:spPr>
              <a:xfrm>
                <a:off x="11273895" y="2545842"/>
                <a:ext cx="94015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8" name="墨迹 137"/>
              <p14:cNvContentPartPr/>
              <p14:nvPr/>
            </p14:nvContentPartPr>
            <p14:xfrm>
              <a:off x="11243732" y="2533681"/>
              <a:ext cx="158045" cy="33133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7"/>
            </p:blipFill>
            <p:spPr>
              <a:xfrm>
                <a:off x="11243732" y="2533681"/>
                <a:ext cx="15804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9" name="墨迹 138"/>
              <p14:cNvContentPartPr/>
              <p14:nvPr/>
            </p14:nvContentPartPr>
            <p14:xfrm>
              <a:off x="11396662" y="2656347"/>
              <a:ext cx="171626" cy="71378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9"/>
            </p:blipFill>
            <p:spPr>
              <a:xfrm>
                <a:off x="11396662" y="2656347"/>
                <a:ext cx="171626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0" name="墨迹 139"/>
              <p14:cNvContentPartPr/>
              <p14:nvPr/>
            </p14:nvContentPartPr>
            <p14:xfrm>
              <a:off x="11573932" y="2610171"/>
              <a:ext cx="25400" cy="26894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1"/>
            </p:blipFill>
            <p:spPr>
              <a:xfrm>
                <a:off x="11573932" y="2610171"/>
                <a:ext cx="25400" cy="268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1" name="墨迹 140"/>
              <p14:cNvContentPartPr/>
              <p14:nvPr/>
            </p14:nvContentPartPr>
            <p14:xfrm>
              <a:off x="7227358" y="3246763"/>
              <a:ext cx="37042" cy="2996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3"/>
            </p:blipFill>
            <p:spPr>
              <a:xfrm>
                <a:off x="7227358" y="3246763"/>
                <a:ext cx="37042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2" name="墨迹 141"/>
              <p14:cNvContentPartPr/>
              <p14:nvPr/>
            </p14:nvContentPartPr>
            <p14:xfrm>
              <a:off x="1232429" y="3110351"/>
              <a:ext cx="215371" cy="375047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5"/>
            </p:blipFill>
            <p:spPr>
              <a:xfrm>
                <a:off x="1232429" y="3110351"/>
                <a:ext cx="21537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3" name="墨迹 142"/>
              <p14:cNvContentPartPr/>
              <p14:nvPr/>
            </p14:nvContentPartPr>
            <p14:xfrm>
              <a:off x="1415344" y="3117753"/>
              <a:ext cx="283633" cy="48326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7"/>
            </p:blipFill>
            <p:spPr>
              <a:xfrm>
                <a:off x="1415344" y="3117753"/>
                <a:ext cx="283633" cy="483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4" name="墨迹 143"/>
              <p14:cNvContentPartPr/>
              <p14:nvPr/>
            </p14:nvContentPartPr>
            <p14:xfrm>
              <a:off x="1560688" y="3276725"/>
              <a:ext cx="98778" cy="180473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9"/>
            </p:blipFill>
            <p:spPr>
              <a:xfrm>
                <a:off x="1560688" y="3276725"/>
                <a:ext cx="98778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5" name="墨迹 144"/>
              <p14:cNvContentPartPr/>
              <p14:nvPr/>
            </p14:nvContentPartPr>
            <p14:xfrm>
              <a:off x="1603022" y="3093431"/>
              <a:ext cx="79022" cy="101517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1"/>
            </p:blipFill>
            <p:spPr>
              <a:xfrm>
                <a:off x="1603022" y="3093431"/>
                <a:ext cx="790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6" name="墨迹 145"/>
              <p14:cNvContentPartPr/>
              <p14:nvPr/>
            </p14:nvContentPartPr>
            <p14:xfrm>
              <a:off x="1741311" y="3186488"/>
              <a:ext cx="169333" cy="191753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3"/>
            </p:blipFill>
            <p:spPr>
              <a:xfrm>
                <a:off x="1741311" y="3186488"/>
                <a:ext cx="169333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7" name="墨迹 146"/>
              <p14:cNvContentPartPr/>
              <p14:nvPr/>
            </p14:nvContentPartPr>
            <p14:xfrm>
              <a:off x="2000073" y="3163224"/>
              <a:ext cx="139171" cy="313714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5"/>
            </p:blipFill>
            <p:spPr>
              <a:xfrm>
                <a:off x="2000073" y="3163224"/>
                <a:ext cx="13917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8" name="墨迹 147"/>
              <p14:cNvContentPartPr/>
              <p14:nvPr/>
            </p14:nvContentPartPr>
            <p14:xfrm>
              <a:off x="2226204" y="3293644"/>
              <a:ext cx="182562" cy="172543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7"/>
            </p:blipFill>
            <p:spPr>
              <a:xfrm>
                <a:off x="2226204" y="3293644"/>
                <a:ext cx="182562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9" name="墨迹 148"/>
              <p14:cNvContentPartPr/>
              <p14:nvPr/>
            </p14:nvContentPartPr>
            <p14:xfrm>
              <a:off x="2601383" y="3248526"/>
              <a:ext cx="168098" cy="39478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9"/>
            </p:blipFill>
            <p:spPr>
              <a:xfrm>
                <a:off x="2601383" y="3248526"/>
                <a:ext cx="16809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0" name="墨迹 149"/>
              <p14:cNvContentPartPr/>
              <p14:nvPr/>
            </p14:nvContentPartPr>
            <p14:xfrm>
              <a:off x="2575806" y="3372601"/>
              <a:ext cx="195616" cy="16920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1"/>
            </p:blipFill>
            <p:spPr>
              <a:xfrm>
                <a:off x="2575806" y="3372601"/>
                <a:ext cx="19561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1" name="墨迹 150"/>
              <p14:cNvContentPartPr/>
              <p14:nvPr/>
            </p14:nvContentPartPr>
            <p14:xfrm>
              <a:off x="2798762" y="3237246"/>
              <a:ext cx="158926" cy="18117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3"/>
            </p:blipFill>
            <p:spPr>
              <a:xfrm>
                <a:off x="2798762" y="3237246"/>
                <a:ext cx="158926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2" name="墨迹 151"/>
              <p14:cNvContentPartPr/>
              <p14:nvPr/>
            </p14:nvContentPartPr>
            <p14:xfrm>
              <a:off x="2943577" y="3214863"/>
              <a:ext cx="124531" cy="23669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5"/>
            </p:blipFill>
            <p:spPr>
              <a:xfrm>
                <a:off x="2943577" y="3214863"/>
                <a:ext cx="124531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3" name="墨迹 152"/>
              <p14:cNvContentPartPr/>
              <p14:nvPr/>
            </p14:nvContentPartPr>
            <p14:xfrm>
              <a:off x="2938991" y="3258043"/>
              <a:ext cx="94897" cy="15121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7"/>
            </p:blipFill>
            <p:spPr>
              <a:xfrm>
                <a:off x="2938991" y="3258043"/>
                <a:ext cx="94897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4" name="墨迹 153"/>
              <p14:cNvContentPartPr/>
              <p14:nvPr/>
            </p14:nvContentPartPr>
            <p14:xfrm>
              <a:off x="3056466" y="3197768"/>
              <a:ext cx="117475" cy="242511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9"/>
            </p:blipFill>
            <p:spPr>
              <a:xfrm>
                <a:off x="3056466" y="3197768"/>
                <a:ext cx="11747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5" name="墨迹 154"/>
              <p14:cNvContentPartPr/>
              <p14:nvPr/>
            </p14:nvContentPartPr>
            <p14:xfrm>
              <a:off x="3166533" y="3220327"/>
              <a:ext cx="87489" cy="1691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1"/>
            </p:blipFill>
            <p:spPr>
              <a:xfrm>
                <a:off x="3166533" y="3220327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6" name="墨迹 155"/>
              <p14:cNvContentPartPr/>
              <p14:nvPr/>
            </p14:nvContentPartPr>
            <p14:xfrm>
              <a:off x="3264605" y="3203407"/>
              <a:ext cx="91017" cy="16989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3"/>
            </p:blipFill>
            <p:spPr>
              <a:xfrm>
                <a:off x="3264605" y="3203407"/>
                <a:ext cx="91017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7" name="墨迹 156"/>
              <p14:cNvContentPartPr/>
              <p14:nvPr/>
            </p14:nvContentPartPr>
            <p14:xfrm>
              <a:off x="3217333" y="3083562"/>
              <a:ext cx="280282" cy="683826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5"/>
            </p:blipFill>
            <p:spPr>
              <a:xfrm>
                <a:off x="3217333" y="3083562"/>
                <a:ext cx="280282" cy="683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8" name="墨迹 157"/>
              <p14:cNvContentPartPr/>
              <p14:nvPr/>
            </p14:nvContentPartPr>
            <p14:xfrm>
              <a:off x="3431822" y="3410318"/>
              <a:ext cx="69850" cy="9481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7"/>
            </p:blipFill>
            <p:spPr>
              <a:xfrm>
                <a:off x="3431822" y="3410318"/>
                <a:ext cx="69850" cy="94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9" name="墨迹 158"/>
              <p14:cNvContentPartPr/>
              <p14:nvPr/>
            </p14:nvContentPartPr>
            <p14:xfrm>
              <a:off x="3581400" y="3271085"/>
              <a:ext cx="194733" cy="250971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9"/>
            </p:blipFill>
            <p:spPr>
              <a:xfrm>
                <a:off x="3581400" y="3271085"/>
                <a:ext cx="19473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60" name="墨迹 159"/>
              <p14:cNvContentPartPr/>
              <p14:nvPr/>
            </p14:nvContentPartPr>
            <p14:xfrm>
              <a:off x="3618088" y="3293644"/>
              <a:ext cx="135467" cy="248152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1"/>
            </p:blipFill>
            <p:spPr>
              <a:xfrm>
                <a:off x="3618088" y="3293644"/>
                <a:ext cx="13546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61" name="墨迹 160"/>
              <p14:cNvContentPartPr/>
              <p14:nvPr/>
            </p14:nvContentPartPr>
            <p14:xfrm>
              <a:off x="3906131" y="3197768"/>
              <a:ext cx="76024" cy="276350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3"/>
            </p:blipFill>
            <p:spPr>
              <a:xfrm>
                <a:off x="3906131" y="3197768"/>
                <a:ext cx="7602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62" name="墨迹 161"/>
              <p14:cNvContentPartPr/>
              <p14:nvPr/>
            </p14:nvContentPartPr>
            <p14:xfrm>
              <a:off x="4032250" y="3118810"/>
              <a:ext cx="110772" cy="308075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5"/>
            </p:blipFill>
            <p:spPr>
              <a:xfrm>
                <a:off x="4032250" y="3118810"/>
                <a:ext cx="110772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3" name="墨迹 162"/>
              <p14:cNvContentPartPr/>
              <p14:nvPr/>
            </p14:nvContentPartPr>
            <p14:xfrm>
              <a:off x="4021666" y="3053953"/>
              <a:ext cx="305506" cy="665496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7"/>
            </p:blipFill>
            <p:spPr>
              <a:xfrm>
                <a:off x="4021666" y="3053953"/>
                <a:ext cx="305506" cy="665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4" name="墨迹 163"/>
              <p14:cNvContentPartPr/>
              <p14:nvPr/>
            </p14:nvContentPartPr>
            <p14:xfrm>
              <a:off x="4261555" y="3383881"/>
              <a:ext cx="54328" cy="8213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9"/>
            </p:blipFill>
            <p:spPr>
              <a:xfrm>
                <a:off x="4261555" y="3383881"/>
                <a:ext cx="54328" cy="82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5" name="墨迹 164"/>
              <p14:cNvContentPartPr/>
              <p14:nvPr/>
            </p14:nvContentPartPr>
            <p14:xfrm>
              <a:off x="4453466" y="3210986"/>
              <a:ext cx="172861" cy="77018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1"/>
            </p:blipFill>
            <p:spPr>
              <a:xfrm>
                <a:off x="4453466" y="3210986"/>
                <a:ext cx="172861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6" name="墨迹 165"/>
              <p14:cNvContentPartPr/>
              <p14:nvPr/>
            </p14:nvContentPartPr>
            <p14:xfrm>
              <a:off x="4422422" y="3362732"/>
              <a:ext cx="189089" cy="1921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3"/>
            </p:blipFill>
            <p:spPr>
              <a:xfrm>
                <a:off x="4422422" y="3362732"/>
                <a:ext cx="189089" cy="192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7" name="墨迹 166"/>
              <p14:cNvContentPartPr/>
              <p14:nvPr/>
            </p14:nvContentPartPr>
            <p14:xfrm>
              <a:off x="4743979" y="3239361"/>
              <a:ext cx="96837" cy="127424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5"/>
            </p:blipFill>
            <p:spPr>
              <a:xfrm>
                <a:off x="4743979" y="3239361"/>
                <a:ext cx="96837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8" name="墨迹 167"/>
              <p14:cNvContentPartPr/>
              <p14:nvPr/>
            </p14:nvContentPartPr>
            <p14:xfrm>
              <a:off x="4865511" y="3304924"/>
              <a:ext cx="45155" cy="7613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7"/>
            </p:blipFill>
            <p:spPr>
              <a:xfrm>
                <a:off x="4865511" y="3304924"/>
                <a:ext cx="451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9" name="墨迹 168"/>
              <p14:cNvContentPartPr/>
              <p14:nvPr/>
            </p14:nvContentPartPr>
            <p14:xfrm>
              <a:off x="4948590" y="3104182"/>
              <a:ext cx="94721" cy="339622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9"/>
            </p:blipFill>
            <p:spPr>
              <a:xfrm>
                <a:off x="4948590" y="3104182"/>
                <a:ext cx="94721" cy="339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70" name="墨迹 169"/>
              <p14:cNvContentPartPr/>
              <p14:nvPr/>
            </p14:nvContentPartPr>
            <p14:xfrm>
              <a:off x="5125155" y="3021171"/>
              <a:ext cx="93839" cy="30243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1"/>
            </p:blipFill>
            <p:spPr>
              <a:xfrm>
                <a:off x="5125155" y="3021171"/>
                <a:ext cx="93839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71" name="墨迹 170"/>
              <p14:cNvContentPartPr/>
              <p14:nvPr/>
            </p14:nvContentPartPr>
            <p14:xfrm>
              <a:off x="5320594" y="3136435"/>
              <a:ext cx="273050" cy="138351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3"/>
            </p:blipFill>
            <p:spPr>
              <a:xfrm>
                <a:off x="5320594" y="3136435"/>
                <a:ext cx="273050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72" name="墨迹 171"/>
              <p14:cNvContentPartPr/>
              <p14:nvPr/>
            </p14:nvContentPartPr>
            <p14:xfrm>
              <a:off x="5644444" y="3017999"/>
              <a:ext cx="42333" cy="360242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5"/>
            </p:blipFill>
            <p:spPr>
              <a:xfrm>
                <a:off x="5644444" y="3017999"/>
                <a:ext cx="42333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3" name="墨迹 172"/>
              <p14:cNvContentPartPr/>
              <p14:nvPr/>
            </p14:nvContentPartPr>
            <p14:xfrm>
              <a:off x="6968066" y="1734239"/>
              <a:ext cx="104996" cy="59958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7"/>
            </p:blipFill>
            <p:spPr>
              <a:xfrm>
                <a:off x="6968066" y="173423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4" name="墨迹 173"/>
              <p14:cNvContentPartPr/>
              <p14:nvPr/>
            </p14:nvContentPartPr>
            <p14:xfrm>
              <a:off x="702204" y="3969011"/>
              <a:ext cx="217840" cy="347552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9"/>
            </p:blipFill>
            <p:spPr>
              <a:xfrm>
                <a:off x="702204" y="3969011"/>
                <a:ext cx="217840" cy="347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5" name="墨迹 174"/>
              <p14:cNvContentPartPr/>
              <p14:nvPr/>
            </p14:nvContentPartPr>
            <p14:xfrm>
              <a:off x="946502" y="3934819"/>
              <a:ext cx="269875" cy="48396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1"/>
            </p:blipFill>
            <p:spPr>
              <a:xfrm>
                <a:off x="946502" y="3934819"/>
                <a:ext cx="269875" cy="483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6" name="墨迹 175"/>
              <p14:cNvContentPartPr/>
              <p14:nvPr/>
            </p14:nvContentPartPr>
            <p14:xfrm>
              <a:off x="1066800" y="4111416"/>
              <a:ext cx="141111" cy="169194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3"/>
            </p:blipFill>
            <p:spPr>
              <a:xfrm>
                <a:off x="1066800" y="4111416"/>
                <a:ext cx="1411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7" name="墨迹 176"/>
              <p14:cNvContentPartPr/>
              <p14:nvPr/>
            </p14:nvContentPartPr>
            <p14:xfrm>
              <a:off x="1128888" y="3924245"/>
              <a:ext cx="59267" cy="5463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5"/>
            </p:blipFill>
            <p:spPr>
              <a:xfrm>
                <a:off x="1128888" y="3924245"/>
                <a:ext cx="59267" cy="54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8" name="墨迹 177"/>
              <p14:cNvContentPartPr/>
              <p14:nvPr/>
            </p14:nvContentPartPr>
            <p14:xfrm>
              <a:off x="1302631" y="3987340"/>
              <a:ext cx="181857" cy="231232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47"/>
            </p:blipFill>
            <p:spPr>
              <a:xfrm>
                <a:off x="1302631" y="3987340"/>
                <a:ext cx="18185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9" name="墨迹 178"/>
              <p14:cNvContentPartPr/>
              <p14:nvPr/>
            </p14:nvContentPartPr>
            <p14:xfrm>
              <a:off x="1603022" y="3910498"/>
              <a:ext cx="184326" cy="253086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49"/>
            </p:blipFill>
            <p:spPr>
              <a:xfrm>
                <a:off x="1603022" y="3910498"/>
                <a:ext cx="184326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80" name="墨迹 179"/>
              <p14:cNvContentPartPr/>
              <p14:nvPr/>
            </p14:nvContentPartPr>
            <p14:xfrm>
              <a:off x="1721555" y="3961256"/>
              <a:ext cx="16933" cy="623903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1"/>
            </p:blipFill>
            <p:spPr>
              <a:xfrm>
                <a:off x="1721555" y="3961256"/>
                <a:ext cx="16933" cy="623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81" name="墨迹 180"/>
              <p14:cNvContentPartPr/>
              <p14:nvPr/>
            </p14:nvContentPartPr>
            <p14:xfrm>
              <a:off x="1916994" y="3919662"/>
              <a:ext cx="107068" cy="45119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3"/>
            </p:blipFill>
            <p:spPr>
              <a:xfrm>
                <a:off x="1916994" y="3919662"/>
                <a:ext cx="10706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82" name="墨迹 181"/>
              <p14:cNvContentPartPr/>
              <p14:nvPr/>
            </p14:nvContentPartPr>
            <p14:xfrm>
              <a:off x="1896533" y="4019064"/>
              <a:ext cx="112889" cy="195630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5"/>
            </p:blipFill>
            <p:spPr>
              <a:xfrm>
                <a:off x="1896533" y="4019064"/>
                <a:ext cx="112889" cy="195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3" name="墨迹 182"/>
              <p14:cNvContentPartPr/>
              <p14:nvPr/>
            </p14:nvContentPartPr>
            <p14:xfrm>
              <a:off x="2060222" y="3998620"/>
              <a:ext cx="107950" cy="3947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57"/>
            </p:blipFill>
            <p:spPr>
              <a:xfrm>
                <a:off x="2060222" y="3998620"/>
                <a:ext cx="1079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4" name="墨迹 183"/>
              <p14:cNvContentPartPr/>
              <p14:nvPr/>
            </p14:nvContentPartPr>
            <p14:xfrm>
              <a:off x="1998133" y="3925655"/>
              <a:ext cx="256822" cy="30701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59"/>
            </p:blipFill>
            <p:spPr>
              <a:xfrm>
                <a:off x="1998133" y="3925655"/>
                <a:ext cx="256822" cy="307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5" name="墨迹 184"/>
              <p14:cNvContentPartPr/>
              <p14:nvPr/>
            </p14:nvContentPartPr>
            <p14:xfrm>
              <a:off x="2466622" y="4043738"/>
              <a:ext cx="169333" cy="4793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1"/>
            </p:blipFill>
            <p:spPr>
              <a:xfrm>
                <a:off x="2466622" y="4043738"/>
                <a:ext cx="169333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6" name="墨迹 185"/>
              <p14:cNvContentPartPr/>
              <p14:nvPr/>
            </p14:nvContentPartPr>
            <p14:xfrm>
              <a:off x="2473677" y="4164994"/>
              <a:ext cx="196145" cy="8459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3"/>
            </p:blipFill>
            <p:spPr>
              <a:xfrm>
                <a:off x="2473677" y="4164994"/>
                <a:ext cx="196145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7" name="墨迹 186"/>
              <p14:cNvContentPartPr/>
              <p14:nvPr/>
            </p14:nvContentPartPr>
            <p14:xfrm>
              <a:off x="2765777" y="4009899"/>
              <a:ext cx="206023" cy="195278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65"/>
            </p:blipFill>
            <p:spPr>
              <a:xfrm>
                <a:off x="2765777" y="4009899"/>
                <a:ext cx="206023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8" name="墨迹 187"/>
              <p14:cNvContentPartPr/>
              <p14:nvPr/>
            </p14:nvContentPartPr>
            <p14:xfrm>
              <a:off x="2985911" y="3957731"/>
              <a:ext cx="116416" cy="215722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67"/>
            </p:blipFill>
            <p:spPr>
              <a:xfrm>
                <a:off x="2985911" y="3957731"/>
                <a:ext cx="116416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9" name="墨迹 188"/>
              <p14:cNvContentPartPr/>
              <p14:nvPr/>
            </p14:nvContentPartPr>
            <p14:xfrm>
              <a:off x="2976562" y="4000558"/>
              <a:ext cx="108126" cy="161616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69"/>
            </p:blipFill>
            <p:spPr>
              <a:xfrm>
                <a:off x="2976562" y="4000558"/>
                <a:ext cx="108126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90" name="墨迹 189"/>
              <p14:cNvContentPartPr/>
              <p14:nvPr/>
            </p14:nvContentPartPr>
            <p14:xfrm>
              <a:off x="3160888" y="3967601"/>
              <a:ext cx="88019" cy="237577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1"/>
            </p:blipFill>
            <p:spPr>
              <a:xfrm>
                <a:off x="3160888" y="3967601"/>
                <a:ext cx="88019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91" name="墨迹 190"/>
              <p14:cNvContentPartPr/>
              <p14:nvPr/>
            </p14:nvContentPartPr>
            <p14:xfrm>
              <a:off x="3234266" y="3977999"/>
              <a:ext cx="76200" cy="26261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3"/>
            </p:blipFill>
            <p:spPr>
              <a:xfrm>
                <a:off x="3234266" y="3977999"/>
                <a:ext cx="76200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92" name="墨迹 191"/>
              <p14:cNvContentPartPr/>
              <p14:nvPr/>
            </p14:nvContentPartPr>
            <p14:xfrm>
              <a:off x="3358444" y="3990160"/>
              <a:ext cx="93133" cy="155095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75"/>
            </p:blipFill>
            <p:spPr>
              <a:xfrm>
                <a:off x="3358444" y="3990160"/>
                <a:ext cx="931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3" name="墨迹 192"/>
              <p14:cNvContentPartPr/>
              <p14:nvPr/>
            </p14:nvContentPartPr>
            <p14:xfrm>
              <a:off x="3344333" y="3882123"/>
              <a:ext cx="241653" cy="508463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77"/>
            </p:blipFill>
            <p:spPr>
              <a:xfrm>
                <a:off x="3344333" y="3882123"/>
                <a:ext cx="241653" cy="508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4" name="墨迹 193"/>
              <p14:cNvContentPartPr/>
              <p14:nvPr/>
            </p14:nvContentPartPr>
            <p14:xfrm>
              <a:off x="3527777" y="4150894"/>
              <a:ext cx="59267" cy="71379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79"/>
            </p:blipFill>
            <p:spPr>
              <a:xfrm>
                <a:off x="3527777" y="4150894"/>
                <a:ext cx="59267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5" name="墨迹 194"/>
              <p14:cNvContentPartPr/>
              <p14:nvPr/>
            </p14:nvContentPartPr>
            <p14:xfrm>
              <a:off x="3697111" y="3987340"/>
              <a:ext cx="163689" cy="214312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1"/>
            </p:blipFill>
            <p:spPr>
              <a:xfrm>
                <a:off x="3697111" y="3987340"/>
                <a:ext cx="16368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6" name="墨迹 195"/>
              <p14:cNvContentPartPr/>
              <p14:nvPr/>
            </p14:nvContentPartPr>
            <p14:xfrm>
              <a:off x="3676473" y="4017478"/>
              <a:ext cx="147638" cy="201094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3"/>
            </p:blipFill>
            <p:spPr>
              <a:xfrm>
                <a:off x="3676473" y="4017478"/>
                <a:ext cx="14763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7" name="墨迹 196"/>
              <p14:cNvContentPartPr/>
              <p14:nvPr/>
            </p14:nvContentPartPr>
            <p14:xfrm>
              <a:off x="3869266" y="3976765"/>
              <a:ext cx="115711" cy="224887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85"/>
            </p:blipFill>
            <p:spPr>
              <a:xfrm>
                <a:off x="3869266" y="3976765"/>
                <a:ext cx="1157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8" name="墨迹 197"/>
              <p14:cNvContentPartPr/>
              <p14:nvPr/>
            </p14:nvContentPartPr>
            <p14:xfrm>
              <a:off x="3996266" y="3964781"/>
              <a:ext cx="93134" cy="28199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87"/>
            </p:blipFill>
            <p:spPr>
              <a:xfrm>
                <a:off x="3996266" y="3964781"/>
                <a:ext cx="93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9" name="墨迹 198"/>
              <p14:cNvContentPartPr/>
              <p14:nvPr/>
            </p14:nvContentPartPr>
            <p14:xfrm>
              <a:off x="4133144" y="3970420"/>
              <a:ext cx="80433" cy="169194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89"/>
            </p:blipFill>
            <p:spPr>
              <a:xfrm>
                <a:off x="4133144" y="3970420"/>
                <a:ext cx="804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00" name="墨迹 199"/>
              <p14:cNvContentPartPr/>
              <p14:nvPr/>
            </p14:nvContentPartPr>
            <p14:xfrm>
              <a:off x="4041422" y="3823786"/>
              <a:ext cx="299155" cy="535781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1"/>
            </p:blipFill>
            <p:spPr>
              <a:xfrm>
                <a:off x="4041422" y="3823786"/>
                <a:ext cx="299155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201" name="墨迹 200"/>
              <p14:cNvContentPartPr/>
              <p14:nvPr/>
            </p14:nvContentPartPr>
            <p14:xfrm>
              <a:off x="4238977" y="4159001"/>
              <a:ext cx="79023" cy="58161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3"/>
            </p:blipFill>
            <p:spPr>
              <a:xfrm>
                <a:off x="4238977" y="4159001"/>
                <a:ext cx="79023" cy="58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202" name="墨迹 201"/>
              <p14:cNvContentPartPr/>
              <p14:nvPr/>
            </p14:nvContentPartPr>
            <p14:xfrm>
              <a:off x="4380088" y="3925302"/>
              <a:ext cx="169334" cy="268772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395"/>
            </p:blipFill>
            <p:spPr>
              <a:xfrm>
                <a:off x="4380088" y="3925302"/>
                <a:ext cx="169334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3" name="墨迹 202"/>
              <p14:cNvContentPartPr/>
              <p14:nvPr/>
            </p14:nvContentPartPr>
            <p14:xfrm>
              <a:off x="4388026" y="3986635"/>
              <a:ext cx="167040" cy="220657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397"/>
            </p:blipFill>
            <p:spPr>
              <a:xfrm>
                <a:off x="4388026" y="3986635"/>
                <a:ext cx="167040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4" name="墨迹 203"/>
              <p14:cNvContentPartPr/>
              <p14:nvPr/>
            </p14:nvContentPartPr>
            <p14:xfrm>
              <a:off x="4600398" y="3954911"/>
              <a:ext cx="279224" cy="21149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399"/>
            </p:blipFill>
            <p:spPr>
              <a:xfrm>
                <a:off x="4600398" y="3954911"/>
                <a:ext cx="279224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5" name="墨迹 204"/>
              <p14:cNvContentPartPr/>
              <p14:nvPr/>
            </p14:nvContentPartPr>
            <p14:xfrm>
              <a:off x="4695472" y="4043738"/>
              <a:ext cx="161572" cy="172895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1"/>
            </p:blipFill>
            <p:spPr>
              <a:xfrm>
                <a:off x="4695472" y="4043738"/>
                <a:ext cx="161572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6" name="墨迹 205"/>
              <p14:cNvContentPartPr/>
              <p14:nvPr/>
            </p14:nvContentPartPr>
            <p14:xfrm>
              <a:off x="4737629" y="3668339"/>
              <a:ext cx="31926" cy="234404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3"/>
            </p:blipFill>
            <p:spPr>
              <a:xfrm>
                <a:off x="4737629" y="3668339"/>
                <a:ext cx="31926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7" name="墨迹 206"/>
              <p14:cNvContentPartPr/>
              <p14:nvPr/>
            </p14:nvContentPartPr>
            <p14:xfrm>
              <a:off x="5080000" y="3908383"/>
              <a:ext cx="138288" cy="11279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05"/>
            </p:blipFill>
            <p:spPr>
              <a:xfrm>
                <a:off x="5080000" y="3908383"/>
                <a:ext cx="1382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8" name="墨迹 207"/>
              <p14:cNvContentPartPr/>
              <p14:nvPr/>
            </p14:nvContentPartPr>
            <p14:xfrm>
              <a:off x="5082822" y="3998620"/>
              <a:ext cx="177800" cy="22559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07"/>
            </p:blipFill>
            <p:spPr>
              <a:xfrm>
                <a:off x="5082822" y="3998620"/>
                <a:ext cx="177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9" name="墨迹 208"/>
              <p14:cNvContentPartPr/>
              <p14:nvPr/>
            </p14:nvContentPartPr>
            <p14:xfrm>
              <a:off x="5367866" y="3902743"/>
              <a:ext cx="110949" cy="125662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09"/>
            </p:blipFill>
            <p:spPr>
              <a:xfrm>
                <a:off x="5367866" y="3902743"/>
                <a:ext cx="110949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10" name="墨迹 209"/>
              <p14:cNvContentPartPr/>
              <p14:nvPr/>
            </p14:nvContentPartPr>
            <p14:xfrm>
              <a:off x="5514622" y="3947861"/>
              <a:ext cx="50800" cy="8741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1"/>
            </p:blipFill>
            <p:spPr>
              <a:xfrm>
                <a:off x="5514622" y="3947861"/>
                <a:ext cx="508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11" name="墨迹 210"/>
              <p14:cNvContentPartPr/>
              <p14:nvPr/>
            </p14:nvContentPartPr>
            <p14:xfrm>
              <a:off x="5627511" y="3823081"/>
              <a:ext cx="191911" cy="327813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3"/>
            </p:blipFill>
            <p:spPr>
              <a:xfrm>
                <a:off x="5627511" y="3823081"/>
                <a:ext cx="191911" cy="327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12" name="墨迹 211"/>
              <p14:cNvContentPartPr/>
              <p14:nvPr/>
            </p14:nvContentPartPr>
            <p14:xfrm>
              <a:off x="5808133" y="3806866"/>
              <a:ext cx="112889" cy="22560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15"/>
            </p:blipFill>
            <p:spPr>
              <a:xfrm>
                <a:off x="5808133" y="3806866"/>
                <a:ext cx="1128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3" name="墨迹 212"/>
              <p14:cNvContentPartPr/>
              <p14:nvPr/>
            </p14:nvContentPartPr>
            <p14:xfrm>
              <a:off x="5908146" y="3828544"/>
              <a:ext cx="295098" cy="246213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17"/>
            </p:blipFill>
            <p:spPr>
              <a:xfrm>
                <a:off x="5908146" y="3828544"/>
                <a:ext cx="295098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4" name="墨迹 213"/>
              <p14:cNvContentPartPr/>
              <p14:nvPr/>
            </p14:nvContentPartPr>
            <p14:xfrm>
              <a:off x="6937022" y="1651757"/>
              <a:ext cx="50800" cy="23264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19"/>
            </p:blipFill>
            <p:spPr>
              <a:xfrm>
                <a:off x="6937022" y="1651757"/>
                <a:ext cx="50800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5" name="墨迹 214"/>
              <p14:cNvContentPartPr/>
              <p14:nvPr/>
            </p14:nvContentPartPr>
            <p14:xfrm>
              <a:off x="1297163" y="4788192"/>
              <a:ext cx="232481" cy="219600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1"/>
            </p:blipFill>
            <p:spPr>
              <a:xfrm>
                <a:off x="1297163" y="4788192"/>
                <a:ext cx="232481" cy="21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6" name="墨迹 215"/>
              <p14:cNvContentPartPr/>
              <p14:nvPr/>
            </p14:nvContentPartPr>
            <p14:xfrm>
              <a:off x="1450622" y="4822736"/>
              <a:ext cx="39511" cy="363062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3"/>
            </p:blipFill>
            <p:spPr>
              <a:xfrm>
                <a:off x="1450622" y="4822736"/>
                <a:ext cx="39511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7" name="墨迹 216"/>
              <p14:cNvContentPartPr/>
              <p14:nvPr/>
            </p14:nvContentPartPr>
            <p14:xfrm>
              <a:off x="1687865" y="4819211"/>
              <a:ext cx="344135" cy="332748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25"/>
            </p:blipFill>
            <p:spPr>
              <a:xfrm>
                <a:off x="1687865" y="4819211"/>
                <a:ext cx="344135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8" name="墨迹 217"/>
              <p14:cNvContentPartPr/>
              <p14:nvPr/>
            </p14:nvContentPartPr>
            <p14:xfrm>
              <a:off x="2167466" y="4872789"/>
              <a:ext cx="5645" cy="19457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27"/>
            </p:blipFill>
            <p:spPr>
              <a:xfrm>
                <a:off x="2167466" y="4872789"/>
                <a:ext cx="56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9" name="墨迹 218"/>
              <p14:cNvContentPartPr/>
              <p14:nvPr/>
            </p14:nvContentPartPr>
            <p14:xfrm>
              <a:off x="2178755" y="4917907"/>
              <a:ext cx="90311" cy="3383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29"/>
            </p:blipFill>
            <p:spPr>
              <a:xfrm>
                <a:off x="2178755" y="4917907"/>
                <a:ext cx="903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20" name="墨迹 219"/>
              <p14:cNvContentPartPr/>
              <p14:nvPr/>
            </p14:nvContentPartPr>
            <p14:xfrm>
              <a:off x="2286000" y="4800881"/>
              <a:ext cx="16933" cy="224183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1"/>
            </p:blipFill>
            <p:spPr>
              <a:xfrm>
                <a:off x="2286000" y="4800881"/>
                <a:ext cx="16933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21" name="墨迹 220"/>
              <p14:cNvContentPartPr/>
              <p14:nvPr/>
            </p14:nvContentPartPr>
            <p14:xfrm>
              <a:off x="2342444" y="4906628"/>
              <a:ext cx="115711" cy="149455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3"/>
            </p:blipFill>
            <p:spPr>
              <a:xfrm>
                <a:off x="2342444" y="4906628"/>
                <a:ext cx="11571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22" name="墨迹 221"/>
              <p14:cNvContentPartPr/>
              <p14:nvPr/>
            </p14:nvContentPartPr>
            <p14:xfrm>
              <a:off x="1332618" y="5399758"/>
              <a:ext cx="197026" cy="240044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35"/>
            </p:blipFill>
            <p:spPr>
              <a:xfrm>
                <a:off x="1332618" y="5399758"/>
                <a:ext cx="197026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3" name="墨迹 222"/>
              <p14:cNvContentPartPr/>
              <p14:nvPr/>
            </p14:nvContentPartPr>
            <p14:xfrm>
              <a:off x="1600200" y="5464263"/>
              <a:ext cx="287866" cy="229117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37"/>
            </p:blipFill>
            <p:spPr>
              <a:xfrm>
                <a:off x="1600200" y="5464263"/>
                <a:ext cx="287866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4" name="墨迹 223"/>
              <p14:cNvContentPartPr/>
              <p14:nvPr/>
            </p14:nvContentPartPr>
            <p14:xfrm>
              <a:off x="2054577" y="5421788"/>
              <a:ext cx="246416" cy="192811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39"/>
            </p:blipFill>
            <p:spPr>
              <a:xfrm>
                <a:off x="2054577" y="5421788"/>
                <a:ext cx="246416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5" name="墨迹 224"/>
              <p14:cNvContentPartPr/>
              <p14:nvPr/>
            </p14:nvContentPartPr>
            <p14:xfrm>
              <a:off x="2325511" y="5483827"/>
              <a:ext cx="152400" cy="117907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1"/>
            </p:blipFill>
            <p:spPr>
              <a:xfrm>
                <a:off x="2325511" y="5483827"/>
                <a:ext cx="152400" cy="117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6" name="墨迹 225"/>
              <p14:cNvContentPartPr/>
              <p14:nvPr/>
            </p14:nvContentPartPr>
            <p14:xfrm>
              <a:off x="2562577" y="4726859"/>
              <a:ext cx="121356" cy="309484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3"/>
            </p:blipFill>
            <p:spPr>
              <a:xfrm>
                <a:off x="2562577" y="4726859"/>
                <a:ext cx="121356" cy="3094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7" name="墨迹 226"/>
              <p14:cNvContentPartPr/>
              <p14:nvPr/>
            </p14:nvContentPartPr>
            <p14:xfrm>
              <a:off x="2545644" y="5092741"/>
              <a:ext cx="135467" cy="665497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45"/>
            </p:blipFill>
            <p:spPr>
              <a:xfrm>
                <a:off x="2545644" y="5092741"/>
                <a:ext cx="135467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8" name="墨迹 227"/>
              <p14:cNvContentPartPr/>
              <p14:nvPr/>
            </p14:nvContentPartPr>
            <p14:xfrm>
              <a:off x="2854325" y="5071592"/>
              <a:ext cx="498475" cy="32429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47"/>
            </p:blipFill>
            <p:spPr>
              <a:xfrm>
                <a:off x="2854325" y="5071592"/>
                <a:ext cx="498475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9" name="墨迹 228"/>
              <p14:cNvContentPartPr/>
              <p14:nvPr/>
            </p14:nvContentPartPr>
            <p14:xfrm>
              <a:off x="3304822" y="4940467"/>
              <a:ext cx="168275" cy="281990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49"/>
            </p:blipFill>
            <p:spPr>
              <a:xfrm>
                <a:off x="3304822" y="4940467"/>
                <a:ext cx="16827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30" name="墨迹 229"/>
              <p14:cNvContentPartPr/>
              <p14:nvPr/>
            </p14:nvContentPartPr>
            <p14:xfrm>
              <a:off x="3762022" y="4515719"/>
              <a:ext cx="172155" cy="616501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1"/>
            </p:blipFill>
            <p:spPr>
              <a:xfrm>
                <a:off x="3762022" y="4515719"/>
                <a:ext cx="172155" cy="616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31" name="墨迹 230"/>
              <p14:cNvContentPartPr/>
              <p14:nvPr/>
            </p14:nvContentPartPr>
            <p14:xfrm>
              <a:off x="3764844" y="5154779"/>
              <a:ext cx="45156" cy="1071563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3"/>
            </p:blipFill>
            <p:spPr>
              <a:xfrm>
                <a:off x="3764844" y="5154779"/>
                <a:ext cx="45156" cy="1071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32" name="墨迹 231"/>
              <p14:cNvContentPartPr/>
              <p14:nvPr/>
            </p14:nvContentPartPr>
            <p14:xfrm>
              <a:off x="4444294" y="4266334"/>
              <a:ext cx="268817" cy="241630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55"/>
            </p:blipFill>
            <p:spPr>
              <a:xfrm>
                <a:off x="4444294" y="4266334"/>
                <a:ext cx="268817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3" name="墨迹 232"/>
              <p14:cNvContentPartPr/>
              <p14:nvPr/>
            </p14:nvContentPartPr>
            <p14:xfrm>
              <a:off x="4622800" y="4309866"/>
              <a:ext cx="28222" cy="396549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57"/>
            </p:blipFill>
            <p:spPr>
              <a:xfrm>
                <a:off x="4622800" y="4309866"/>
                <a:ext cx="28222" cy="396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4" name="墨迹 233"/>
              <p14:cNvContentPartPr/>
              <p14:nvPr/>
            </p14:nvContentPartPr>
            <p14:xfrm>
              <a:off x="4790722" y="4201652"/>
              <a:ext cx="204611" cy="283753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59"/>
            </p:blipFill>
            <p:spPr>
              <a:xfrm>
                <a:off x="4790722" y="4201652"/>
                <a:ext cx="204611" cy="283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5" name="墨迹 234"/>
              <p14:cNvContentPartPr/>
              <p14:nvPr/>
            </p14:nvContentPartPr>
            <p14:xfrm>
              <a:off x="5026377" y="4239016"/>
              <a:ext cx="100895" cy="337683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1"/>
            </p:blipFill>
            <p:spPr>
              <a:xfrm>
                <a:off x="5026377" y="4239016"/>
                <a:ext cx="100895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6" name="墨迹 235"/>
              <p14:cNvContentPartPr/>
              <p14:nvPr/>
            </p14:nvContentPartPr>
            <p14:xfrm>
              <a:off x="4560711" y="4934827"/>
              <a:ext cx="19755" cy="2820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3"/>
            </p:blipFill>
            <p:spPr>
              <a:xfrm>
                <a:off x="4560711" y="4934827"/>
                <a:ext cx="1975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7" name="墨迹 236"/>
              <p14:cNvContentPartPr/>
              <p14:nvPr/>
            </p14:nvContentPartPr>
            <p14:xfrm>
              <a:off x="4552244" y="4889708"/>
              <a:ext cx="361950" cy="236872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65"/>
            </p:blipFill>
            <p:spPr>
              <a:xfrm>
                <a:off x="4552244" y="4889708"/>
                <a:ext cx="361950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8" name="墨迹 237"/>
              <p14:cNvContentPartPr/>
              <p14:nvPr/>
            </p14:nvContentPartPr>
            <p14:xfrm>
              <a:off x="4459111" y="5294188"/>
              <a:ext cx="256822" cy="157386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67"/>
            </p:blipFill>
            <p:spPr>
              <a:xfrm>
                <a:off x="4459111" y="5294188"/>
                <a:ext cx="256822" cy="15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9" name="墨迹 238"/>
              <p14:cNvContentPartPr/>
              <p14:nvPr/>
            </p14:nvContentPartPr>
            <p14:xfrm>
              <a:off x="4704644" y="5255062"/>
              <a:ext cx="36689" cy="407299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69"/>
            </p:blipFill>
            <p:spPr>
              <a:xfrm>
                <a:off x="4704644" y="5255062"/>
                <a:ext cx="36689" cy="407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40" name="墨迹 239"/>
              <p14:cNvContentPartPr/>
              <p14:nvPr/>
            </p14:nvContentPartPr>
            <p14:xfrm>
              <a:off x="4746977" y="5359750"/>
              <a:ext cx="69498" cy="198275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1"/>
            </p:blipFill>
            <p:spPr>
              <a:xfrm>
                <a:off x="4746977" y="5359750"/>
                <a:ext cx="69498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41" name="墨迹 240"/>
              <p14:cNvContentPartPr/>
              <p14:nvPr/>
            </p14:nvContentPartPr>
            <p14:xfrm>
              <a:off x="4899377" y="5363452"/>
              <a:ext cx="73378" cy="114911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3"/>
            </p:blipFill>
            <p:spPr>
              <a:xfrm>
                <a:off x="4899377" y="5363452"/>
                <a:ext cx="7337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42" name="墨迹 241"/>
              <p14:cNvContentPartPr/>
              <p14:nvPr/>
            </p14:nvContentPartPr>
            <p14:xfrm>
              <a:off x="5016147" y="5316218"/>
              <a:ext cx="233186" cy="14452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75"/>
            </p:blipFill>
            <p:spPr>
              <a:xfrm>
                <a:off x="5016147" y="5316218"/>
                <a:ext cx="233186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3" name="墨迹 242"/>
              <p14:cNvContentPartPr/>
              <p14:nvPr/>
            </p14:nvContentPartPr>
            <p14:xfrm>
              <a:off x="5229577" y="5206066"/>
              <a:ext cx="36689" cy="37733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77"/>
            </p:blipFill>
            <p:spPr>
              <a:xfrm>
                <a:off x="5229577" y="5206066"/>
                <a:ext cx="36689" cy="37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4" name="墨迹 243"/>
              <p14:cNvContentPartPr/>
              <p14:nvPr/>
            </p14:nvContentPartPr>
            <p14:xfrm>
              <a:off x="5288844" y="5356226"/>
              <a:ext cx="95956" cy="283576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79"/>
            </p:blipFill>
            <p:spPr>
              <a:xfrm>
                <a:off x="5288844" y="5356226"/>
                <a:ext cx="95956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5" name="墨迹 244"/>
              <p14:cNvContentPartPr/>
              <p14:nvPr/>
            </p14:nvContentPartPr>
            <p14:xfrm>
              <a:off x="4506559" y="5761763"/>
              <a:ext cx="248885" cy="185408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1"/>
            </p:blipFill>
            <p:spPr>
              <a:xfrm>
                <a:off x="4506559" y="5761763"/>
                <a:ext cx="248885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6" name="墨迹 245"/>
              <p14:cNvContentPartPr/>
              <p14:nvPr/>
            </p14:nvContentPartPr>
            <p14:xfrm>
              <a:off x="4739216" y="5710124"/>
              <a:ext cx="103717" cy="307545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3"/>
            </p:blipFill>
            <p:spPr>
              <a:xfrm>
                <a:off x="4739216" y="5710124"/>
                <a:ext cx="103717" cy="307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7" name="墨迹 246"/>
              <p14:cNvContentPartPr/>
              <p14:nvPr/>
            </p14:nvContentPartPr>
            <p14:xfrm>
              <a:off x="4916311" y="5797716"/>
              <a:ext cx="197555" cy="155095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85"/>
            </p:blipFill>
            <p:spPr>
              <a:xfrm>
                <a:off x="4916311" y="5797716"/>
                <a:ext cx="197555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8" name="墨迹 247"/>
              <p14:cNvContentPartPr/>
              <p14:nvPr/>
            </p14:nvContentPartPr>
            <p14:xfrm>
              <a:off x="5133622" y="5753303"/>
              <a:ext cx="8466" cy="289745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87"/>
            </p:blipFill>
            <p:spPr>
              <a:xfrm>
                <a:off x="5133622" y="5753303"/>
                <a:ext cx="8466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9" name="墨迹 248"/>
              <p14:cNvContentPartPr/>
              <p14:nvPr/>
            </p14:nvContentPartPr>
            <p14:xfrm>
              <a:off x="4614333" y="6222993"/>
              <a:ext cx="8467" cy="144343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89"/>
            </p:blipFill>
            <p:spPr>
              <a:xfrm>
                <a:off x="4614333" y="6222993"/>
                <a:ext cx="8467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50" name="墨迹 249"/>
              <p14:cNvContentPartPr/>
              <p14:nvPr/>
            </p14:nvContentPartPr>
            <p14:xfrm>
              <a:off x="4617155" y="6267230"/>
              <a:ext cx="81845" cy="4370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1"/>
            </p:blipFill>
            <p:spPr>
              <a:xfrm>
                <a:off x="4617155" y="6267230"/>
                <a:ext cx="81845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51" name="墨迹 250"/>
              <p14:cNvContentPartPr/>
              <p14:nvPr/>
            </p14:nvContentPartPr>
            <p14:xfrm>
              <a:off x="4694590" y="6155139"/>
              <a:ext cx="276048" cy="195983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3"/>
            </p:blipFill>
            <p:spPr>
              <a:xfrm>
                <a:off x="4694590" y="6155139"/>
                <a:ext cx="276048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52" name="墨迹 251"/>
              <p14:cNvContentPartPr/>
              <p14:nvPr/>
            </p14:nvContentPartPr>
            <p14:xfrm>
              <a:off x="4639733" y="6458983"/>
              <a:ext cx="5644" cy="153685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495"/>
            </p:blipFill>
            <p:spPr>
              <a:xfrm>
                <a:off x="4639733" y="6458983"/>
                <a:ext cx="5644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3" name="墨迹 252"/>
              <p14:cNvContentPartPr/>
              <p14:nvPr/>
            </p14:nvContentPartPr>
            <p14:xfrm>
              <a:off x="4639733" y="6519611"/>
              <a:ext cx="93133" cy="56398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497"/>
            </p:blipFill>
            <p:spPr>
              <a:xfrm>
                <a:off x="4639733" y="6519611"/>
                <a:ext cx="931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4" name="墨迹 253"/>
              <p14:cNvContentPartPr/>
              <p14:nvPr/>
            </p14:nvContentPartPr>
            <p14:xfrm>
              <a:off x="4724400" y="6436953"/>
              <a:ext cx="33866" cy="175715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499"/>
            </p:blipFill>
            <p:spPr>
              <a:xfrm>
                <a:off x="4724400" y="6436953"/>
                <a:ext cx="33866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5" name="墨迹 254"/>
              <p14:cNvContentPartPr/>
              <p14:nvPr/>
            </p14:nvContentPartPr>
            <p14:xfrm>
              <a:off x="4792133" y="6499167"/>
              <a:ext cx="87489" cy="136765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1"/>
            </p:blipFill>
            <p:spPr>
              <a:xfrm>
                <a:off x="4792133" y="6499167"/>
                <a:ext cx="87489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6" name="墨迹 255"/>
              <p14:cNvContentPartPr/>
              <p14:nvPr/>
            </p14:nvContentPartPr>
            <p14:xfrm>
              <a:off x="3787422" y="6062787"/>
              <a:ext cx="25400" cy="837511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3"/>
            </p:blipFill>
            <p:spPr>
              <a:xfrm>
                <a:off x="3787422" y="6062787"/>
                <a:ext cx="25400" cy="837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7" name="墨迹 256"/>
              <p14:cNvContentPartPr/>
              <p14:nvPr/>
            </p14:nvContentPartPr>
            <p14:xfrm>
              <a:off x="4605866" y="6696384"/>
              <a:ext cx="293511" cy="136765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05"/>
            </p:blipFill>
            <p:spPr>
              <a:xfrm>
                <a:off x="4605866" y="6696384"/>
                <a:ext cx="293511" cy="136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8" name="墨迹 257"/>
              <p14:cNvContentPartPr/>
              <p14:nvPr/>
            </p14:nvContentPartPr>
            <p14:xfrm>
              <a:off x="4960761" y="6747142"/>
              <a:ext cx="167216" cy="93938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07"/>
            </p:blipFill>
            <p:spPr>
              <a:xfrm>
                <a:off x="4960761" y="6747142"/>
                <a:ext cx="167216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9" name="墨迹 258"/>
              <p14:cNvContentPartPr/>
              <p14:nvPr/>
            </p14:nvContentPartPr>
            <p14:xfrm>
              <a:off x="6999111" y="3445919"/>
              <a:ext cx="39511" cy="16919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09"/>
            </p:blipFill>
            <p:spPr>
              <a:xfrm>
                <a:off x="6999111" y="3445919"/>
                <a:ext cx="39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60" name="墨迹 259"/>
              <p14:cNvContentPartPr/>
              <p14:nvPr/>
            </p14:nvContentPartPr>
            <p14:xfrm>
              <a:off x="5655733" y="4861509"/>
              <a:ext cx="90311" cy="167256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1"/>
            </p:blipFill>
            <p:spPr>
              <a:xfrm>
                <a:off x="5655733" y="4861509"/>
                <a:ext cx="90311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61" name="墨迹 260"/>
              <p14:cNvContentPartPr/>
              <p14:nvPr/>
            </p14:nvContentPartPr>
            <p14:xfrm>
              <a:off x="5802488" y="4951746"/>
              <a:ext cx="47978" cy="95877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3"/>
            </p:blipFill>
            <p:spPr>
              <a:xfrm>
                <a:off x="5802488" y="4951746"/>
                <a:ext cx="47978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62" name="墨迹 261"/>
              <p14:cNvContentPartPr/>
              <p14:nvPr/>
            </p14:nvContentPartPr>
            <p14:xfrm>
              <a:off x="5928606" y="4771273"/>
              <a:ext cx="63324" cy="272825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15"/>
            </p:blipFill>
            <p:spPr>
              <a:xfrm>
                <a:off x="5928606" y="4771273"/>
                <a:ext cx="63324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3" name="墨迹 262"/>
              <p14:cNvContentPartPr/>
              <p14:nvPr/>
            </p14:nvContentPartPr>
            <p14:xfrm>
              <a:off x="6059311" y="4677511"/>
              <a:ext cx="121356" cy="345262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17"/>
            </p:blipFill>
            <p:spPr>
              <a:xfrm>
                <a:off x="6059311" y="4677511"/>
                <a:ext cx="121356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4" name="墨迹 263"/>
              <p14:cNvContentPartPr/>
              <p14:nvPr/>
            </p14:nvContentPartPr>
            <p14:xfrm>
              <a:off x="5762977" y="5316923"/>
              <a:ext cx="79023" cy="140291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19"/>
            </p:blipFill>
            <p:spPr>
              <a:xfrm>
                <a:off x="5762977" y="5316923"/>
                <a:ext cx="79023" cy="140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5" name="墨迹 264"/>
              <p14:cNvContentPartPr/>
              <p14:nvPr/>
            </p14:nvContentPartPr>
            <p14:xfrm>
              <a:off x="5892800" y="5386011"/>
              <a:ext cx="39511" cy="64858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1"/>
            </p:blipFill>
            <p:spPr>
              <a:xfrm>
                <a:off x="5892800" y="5386011"/>
                <a:ext cx="395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6" name="墨迹 265"/>
              <p14:cNvContentPartPr/>
              <p14:nvPr/>
            </p14:nvContentPartPr>
            <p14:xfrm>
              <a:off x="6005688" y="5249422"/>
              <a:ext cx="167393" cy="260665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3"/>
            </p:blipFill>
            <p:spPr>
              <a:xfrm>
                <a:off x="6005688" y="5249422"/>
                <a:ext cx="167393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7" name="墨迹 266"/>
              <p14:cNvContentPartPr/>
              <p14:nvPr/>
            </p14:nvContentPartPr>
            <p14:xfrm>
              <a:off x="6146800" y="5245016"/>
              <a:ext cx="110066" cy="45118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25"/>
            </p:blipFill>
            <p:spPr>
              <a:xfrm>
                <a:off x="6146800" y="5245016"/>
                <a:ext cx="1100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8" name="墨迹 267"/>
              <p14:cNvContentPartPr/>
              <p14:nvPr/>
            </p14:nvContentPartPr>
            <p14:xfrm>
              <a:off x="6330950" y="4752591"/>
              <a:ext cx="305505" cy="264013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27"/>
            </p:blipFill>
            <p:spPr>
              <a:xfrm>
                <a:off x="6330950" y="4752591"/>
                <a:ext cx="305505" cy="264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9" name="墨迹 268"/>
              <p14:cNvContentPartPr/>
              <p14:nvPr/>
            </p14:nvContentPartPr>
            <p14:xfrm>
              <a:off x="6301140" y="5295774"/>
              <a:ext cx="243593" cy="126896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29"/>
            </p:blipFill>
            <p:spPr>
              <a:xfrm>
                <a:off x="6301140" y="5295774"/>
                <a:ext cx="24359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70" name="墨迹 269"/>
              <p14:cNvContentPartPr/>
              <p14:nvPr/>
            </p14:nvContentPartPr>
            <p14:xfrm>
              <a:off x="6575777" y="5228097"/>
              <a:ext cx="39512" cy="265070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1"/>
            </p:blipFill>
            <p:spPr>
              <a:xfrm>
                <a:off x="6575777" y="5228097"/>
                <a:ext cx="3951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71" name="墨迹 270"/>
              <p14:cNvContentPartPr/>
              <p14:nvPr/>
            </p14:nvContentPartPr>
            <p14:xfrm>
              <a:off x="5793316" y="5793486"/>
              <a:ext cx="99484" cy="158620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3"/>
            </p:blipFill>
            <p:spPr>
              <a:xfrm>
                <a:off x="5793316" y="5793486"/>
                <a:ext cx="99484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72" name="墨迹 271"/>
              <p14:cNvContentPartPr/>
              <p14:nvPr/>
            </p14:nvContentPartPr>
            <p14:xfrm>
              <a:off x="5926666" y="5837195"/>
              <a:ext cx="64911" cy="118436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35"/>
            </p:blipFill>
            <p:spPr>
              <a:xfrm>
                <a:off x="5926666" y="5837195"/>
                <a:ext cx="649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3" name="墨迹 272"/>
              <p14:cNvContentPartPr/>
              <p14:nvPr/>
            </p14:nvContentPartPr>
            <p14:xfrm>
              <a:off x="6064073" y="5740613"/>
              <a:ext cx="31927" cy="234757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37"/>
            </p:blipFill>
            <p:spPr>
              <a:xfrm>
                <a:off x="6064073" y="5740613"/>
                <a:ext cx="3192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4" name="墨迹 273"/>
              <p14:cNvContentPartPr/>
              <p14:nvPr/>
            </p14:nvContentPartPr>
            <p14:xfrm>
              <a:off x="6152444" y="5737970"/>
              <a:ext cx="104422" cy="121784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39"/>
            </p:blipFill>
            <p:spPr>
              <a:xfrm>
                <a:off x="6152444" y="5737970"/>
                <a:ext cx="104422" cy="121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5" name="墨迹 274"/>
              <p14:cNvContentPartPr/>
              <p14:nvPr/>
            </p14:nvContentPartPr>
            <p14:xfrm>
              <a:off x="6149622" y="5746958"/>
              <a:ext cx="81844" cy="250972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1"/>
            </p:blipFill>
            <p:spPr>
              <a:xfrm>
                <a:off x="6149622" y="5746958"/>
                <a:ext cx="81844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6" name="墨迹 275"/>
              <p14:cNvContentPartPr/>
              <p14:nvPr/>
            </p14:nvContentPartPr>
            <p14:xfrm>
              <a:off x="6303962" y="5717173"/>
              <a:ext cx="249238" cy="266657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3"/>
            </p:blipFill>
            <p:spPr>
              <a:xfrm>
                <a:off x="6303962" y="5717173"/>
                <a:ext cx="249238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7" name="墨迹 276"/>
              <p14:cNvContentPartPr/>
              <p14:nvPr/>
            </p14:nvContentPartPr>
            <p14:xfrm>
              <a:off x="6019800" y="6229162"/>
              <a:ext cx="25400" cy="8459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45"/>
            </p:blipFill>
            <p:spPr>
              <a:xfrm>
                <a:off x="6019800" y="6229162"/>
                <a:ext cx="254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8" name="墨迹 277"/>
              <p14:cNvContentPartPr/>
              <p14:nvPr/>
            </p14:nvContentPartPr>
            <p14:xfrm>
              <a:off x="5943600" y="6181223"/>
              <a:ext cx="73377" cy="186114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47"/>
            </p:blipFill>
            <p:spPr>
              <a:xfrm>
                <a:off x="5943600" y="6181223"/>
                <a:ext cx="7337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9" name="墨迹 278"/>
              <p14:cNvContentPartPr/>
              <p14:nvPr/>
            </p14:nvContentPartPr>
            <p14:xfrm>
              <a:off x="6140273" y="6181223"/>
              <a:ext cx="99660" cy="129716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49"/>
            </p:blipFill>
            <p:spPr>
              <a:xfrm>
                <a:off x="6140273" y="6181223"/>
                <a:ext cx="99660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80" name="墨迹 279"/>
              <p14:cNvContentPartPr/>
              <p14:nvPr/>
            </p14:nvContentPartPr>
            <p14:xfrm>
              <a:off x="6254044" y="6141744"/>
              <a:ext cx="95956" cy="248151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1"/>
            </p:blipFill>
            <p:spPr>
              <a:xfrm>
                <a:off x="6254044" y="6141744"/>
                <a:ext cx="9595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81" name="墨迹 280"/>
              <p14:cNvContentPartPr/>
              <p14:nvPr/>
            </p14:nvContentPartPr>
            <p14:xfrm>
              <a:off x="6344355" y="6113546"/>
              <a:ext cx="104422" cy="45118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3"/>
            </p:blipFill>
            <p:spPr>
              <a:xfrm>
                <a:off x="6344355" y="6113546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82" name="墨迹 281"/>
              <p14:cNvContentPartPr/>
              <p14:nvPr/>
            </p14:nvContentPartPr>
            <p14:xfrm>
              <a:off x="6050844" y="6292257"/>
              <a:ext cx="36688" cy="52520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55"/>
            </p:blipFill>
            <p:spPr>
              <a:xfrm>
                <a:off x="6050844" y="6292257"/>
                <a:ext cx="36688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3" name="墨迹 282"/>
              <p14:cNvContentPartPr/>
              <p14:nvPr/>
            </p14:nvContentPartPr>
            <p14:xfrm>
              <a:off x="6478587" y="6105791"/>
              <a:ext cx="246768" cy="224887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57"/>
            </p:blipFill>
            <p:spPr>
              <a:xfrm>
                <a:off x="6478587" y="6105791"/>
                <a:ext cx="24676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4" name="墨迹 283"/>
              <p14:cNvContentPartPr/>
              <p14:nvPr/>
            </p14:nvContentPartPr>
            <p14:xfrm>
              <a:off x="6045200" y="6439420"/>
              <a:ext cx="73377" cy="195807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59"/>
            </p:blipFill>
            <p:spPr>
              <a:xfrm>
                <a:off x="6045200" y="6439420"/>
                <a:ext cx="73377" cy="19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5" name="墨迹 284"/>
              <p14:cNvContentPartPr/>
              <p14:nvPr/>
            </p14:nvContentPartPr>
            <p14:xfrm>
              <a:off x="6124222" y="6576009"/>
              <a:ext cx="47978" cy="33839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1"/>
            </p:blipFill>
            <p:spPr>
              <a:xfrm>
                <a:off x="6124222" y="6576009"/>
                <a:ext cx="47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6" name="墨迹 285"/>
              <p14:cNvContentPartPr/>
              <p14:nvPr/>
            </p14:nvContentPartPr>
            <p14:xfrm>
              <a:off x="6240638" y="6440654"/>
              <a:ext cx="81139" cy="239691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3"/>
            </p:blipFill>
            <p:spPr>
              <a:xfrm>
                <a:off x="6240638" y="6440654"/>
                <a:ext cx="8113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7" name="墨迹 286"/>
              <p14:cNvContentPartPr/>
              <p14:nvPr/>
            </p14:nvContentPartPr>
            <p14:xfrm>
              <a:off x="6338005" y="6429375"/>
              <a:ext cx="130528" cy="163554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65"/>
            </p:blipFill>
            <p:spPr>
              <a:xfrm>
                <a:off x="6338005" y="6429375"/>
                <a:ext cx="13052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8" name="墨迹 287"/>
              <p14:cNvContentPartPr/>
              <p14:nvPr/>
            </p14:nvContentPartPr>
            <p14:xfrm>
              <a:off x="6506456" y="6457574"/>
              <a:ext cx="162454" cy="79662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67"/>
            </p:blipFill>
            <p:spPr>
              <a:xfrm>
                <a:off x="6506456" y="6457574"/>
                <a:ext cx="162454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9" name="墨迹 288"/>
              <p14:cNvContentPartPr/>
              <p14:nvPr/>
            </p14:nvContentPartPr>
            <p14:xfrm>
              <a:off x="6705600" y="6382846"/>
              <a:ext cx="8466" cy="195983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69"/>
            </p:blipFill>
            <p:spPr>
              <a:xfrm>
                <a:off x="6705600" y="6382846"/>
                <a:ext cx="846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90" name="墨迹 289"/>
              <p14:cNvContentPartPr/>
              <p14:nvPr/>
            </p14:nvContentPartPr>
            <p14:xfrm>
              <a:off x="5909733" y="6691625"/>
              <a:ext cx="39511" cy="250972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1"/>
            </p:blipFill>
            <p:spPr>
              <a:xfrm>
                <a:off x="5909733" y="6691625"/>
                <a:ext cx="39511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91" name="墨迹 290"/>
              <p14:cNvContentPartPr/>
              <p14:nvPr/>
            </p14:nvContentPartPr>
            <p14:xfrm>
              <a:off x="6071305" y="6721058"/>
              <a:ext cx="332317" cy="218718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3"/>
            </p:blipFill>
            <p:spPr>
              <a:xfrm>
                <a:off x="6071305" y="6721058"/>
                <a:ext cx="332317" cy="218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92" name="墨迹 291"/>
              <p14:cNvContentPartPr/>
              <p14:nvPr/>
            </p14:nvContentPartPr>
            <p14:xfrm>
              <a:off x="7591777" y="3769502"/>
              <a:ext cx="196145" cy="221539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75"/>
            </p:blipFill>
            <p:spPr>
              <a:xfrm>
                <a:off x="7591777" y="3769502"/>
                <a:ext cx="196145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3" name="墨迹 292"/>
              <p14:cNvContentPartPr/>
              <p14:nvPr/>
            </p14:nvContentPartPr>
            <p14:xfrm>
              <a:off x="8077200" y="3603833"/>
              <a:ext cx="84666" cy="67678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77"/>
            </p:blipFill>
            <p:spPr>
              <a:xfrm>
                <a:off x="8077200" y="3603833"/>
                <a:ext cx="8466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4" name="墨迹 293"/>
              <p14:cNvContentPartPr/>
              <p14:nvPr/>
            </p14:nvContentPartPr>
            <p14:xfrm>
              <a:off x="7958666" y="3739189"/>
              <a:ext cx="316089" cy="308250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79"/>
            </p:blipFill>
            <p:spPr>
              <a:xfrm>
                <a:off x="7958666" y="3739189"/>
                <a:ext cx="316089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5" name="墨迹 294"/>
              <p14:cNvContentPartPr/>
              <p14:nvPr/>
            </p14:nvContentPartPr>
            <p14:xfrm>
              <a:off x="8297333" y="3630270"/>
              <a:ext cx="64911" cy="596762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1"/>
            </p:blipFill>
            <p:spPr>
              <a:xfrm>
                <a:off x="8297333" y="3630270"/>
                <a:ext cx="64911" cy="596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6" name="墨迹 295"/>
              <p14:cNvContentPartPr/>
              <p14:nvPr/>
            </p14:nvContentPartPr>
            <p14:xfrm>
              <a:off x="8246533" y="3780782"/>
              <a:ext cx="115711" cy="48643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3"/>
            </p:blipFill>
            <p:spPr>
              <a:xfrm>
                <a:off x="8246533" y="3780782"/>
                <a:ext cx="115711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7" name="墨迹 296"/>
              <p14:cNvContentPartPr/>
              <p14:nvPr/>
            </p14:nvContentPartPr>
            <p14:xfrm>
              <a:off x="8421511" y="3635910"/>
              <a:ext cx="66322" cy="52520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85"/>
            </p:blipFill>
            <p:spPr>
              <a:xfrm>
                <a:off x="8421511" y="3635910"/>
                <a:ext cx="66322" cy="52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8" name="墨迹 297"/>
              <p14:cNvContentPartPr/>
              <p14:nvPr/>
            </p14:nvContentPartPr>
            <p14:xfrm>
              <a:off x="8302977" y="3716629"/>
              <a:ext cx="304800" cy="259431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87"/>
            </p:blipFill>
            <p:spPr>
              <a:xfrm>
                <a:off x="8302977" y="3716629"/>
                <a:ext cx="3048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9" name="墨迹 298"/>
              <p14:cNvContentPartPr/>
              <p14:nvPr/>
            </p14:nvContentPartPr>
            <p14:xfrm>
              <a:off x="8780991" y="3825901"/>
              <a:ext cx="24341" cy="9164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89"/>
            </p:blipFill>
            <p:spPr>
              <a:xfrm>
                <a:off x="8780991" y="3825901"/>
                <a:ext cx="24341" cy="9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300" name="墨迹 299"/>
              <p14:cNvContentPartPr/>
              <p14:nvPr/>
            </p14:nvContentPartPr>
            <p14:xfrm>
              <a:off x="8754533" y="3885823"/>
              <a:ext cx="39511" cy="3383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1"/>
            </p:blipFill>
            <p:spPr>
              <a:xfrm>
                <a:off x="8754533" y="3885823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301" name="墨迹 300"/>
              <p14:cNvContentPartPr/>
              <p14:nvPr/>
            </p14:nvContentPartPr>
            <p14:xfrm>
              <a:off x="7954962" y="4260518"/>
              <a:ext cx="223838" cy="25766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3"/>
            </p:blipFill>
            <p:spPr>
              <a:xfrm>
                <a:off x="7954962" y="4260518"/>
                <a:ext cx="223838" cy="257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302" name="墨迹 301"/>
              <p14:cNvContentPartPr/>
              <p14:nvPr/>
            </p14:nvContentPartPr>
            <p14:xfrm>
              <a:off x="8293805" y="4277790"/>
              <a:ext cx="119239" cy="205853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595"/>
            </p:blipFill>
            <p:spPr>
              <a:xfrm>
                <a:off x="8293805" y="4277790"/>
                <a:ext cx="11923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3" name="墨迹 302"/>
              <p14:cNvContentPartPr/>
              <p14:nvPr/>
            </p14:nvContentPartPr>
            <p14:xfrm>
              <a:off x="8410222" y="4317268"/>
              <a:ext cx="93133" cy="140290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597"/>
            </p:blipFill>
            <p:spPr>
              <a:xfrm>
                <a:off x="8410222" y="4317268"/>
                <a:ext cx="93133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4" name="墨迹 303"/>
              <p14:cNvContentPartPr/>
              <p14:nvPr/>
            </p14:nvContentPartPr>
            <p14:xfrm>
              <a:off x="8474956" y="4250296"/>
              <a:ext cx="204259" cy="199508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599"/>
            </p:blipFill>
            <p:spPr>
              <a:xfrm>
                <a:off x="8474956" y="4250296"/>
                <a:ext cx="204259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5" name="墨迹 304"/>
              <p14:cNvContentPartPr/>
              <p14:nvPr/>
            </p14:nvContentPartPr>
            <p14:xfrm>
              <a:off x="8794044" y="4229851"/>
              <a:ext cx="112888" cy="242512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1"/>
            </p:blipFill>
            <p:spPr>
              <a:xfrm>
                <a:off x="8794044" y="4229851"/>
                <a:ext cx="112888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6" name="墨迹 305"/>
              <p14:cNvContentPartPr/>
              <p14:nvPr/>
            </p14:nvContentPartPr>
            <p14:xfrm>
              <a:off x="6745111" y="1409950"/>
              <a:ext cx="104996" cy="59958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3"/>
            </p:blipFill>
            <p:spPr>
              <a:xfrm>
                <a:off x="6745111" y="140995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7" name="墨迹 306"/>
              <p14:cNvContentPartPr/>
              <p14:nvPr/>
            </p14:nvContentPartPr>
            <p14:xfrm>
              <a:off x="4164188" y="3575634"/>
              <a:ext cx="932745" cy="716255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05"/>
            </p:blipFill>
            <p:spPr>
              <a:xfrm>
                <a:off x="4164188" y="3575634"/>
                <a:ext cx="932745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8" name="墨迹 307"/>
              <p14:cNvContentPartPr/>
              <p14:nvPr/>
            </p14:nvContentPartPr>
            <p14:xfrm>
              <a:off x="5283905" y="3521880"/>
              <a:ext cx="439562" cy="170075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07"/>
            </p:blipFill>
            <p:spPr>
              <a:xfrm>
                <a:off x="5283905" y="3521880"/>
                <a:ext cx="439562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9" name="墨迹 308"/>
              <p14:cNvContentPartPr/>
              <p14:nvPr/>
            </p14:nvContentPartPr>
            <p14:xfrm>
              <a:off x="5763506" y="3551665"/>
              <a:ext cx="146226" cy="106451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09"/>
            </p:blipFill>
            <p:spPr>
              <a:xfrm>
                <a:off x="5763506" y="3551665"/>
                <a:ext cx="146226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10" name="墨迹 309"/>
              <p14:cNvContentPartPr/>
              <p14:nvPr/>
            </p14:nvContentPartPr>
            <p14:xfrm>
              <a:off x="5965119" y="3507957"/>
              <a:ext cx="305858" cy="84597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1"/>
            </p:blipFill>
            <p:spPr>
              <a:xfrm>
                <a:off x="5965119" y="3507957"/>
                <a:ext cx="30585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11" name="墨迹 310"/>
              <p14:cNvContentPartPr/>
              <p14:nvPr/>
            </p14:nvContentPartPr>
            <p14:xfrm>
              <a:off x="6324600" y="3370839"/>
              <a:ext cx="248355" cy="180826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3"/>
            </p:blipFill>
            <p:spPr>
              <a:xfrm>
                <a:off x="6324600" y="3370839"/>
                <a:ext cx="248355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12" name="墨迹 311"/>
              <p14:cNvContentPartPr/>
              <p14:nvPr/>
            </p14:nvContentPartPr>
            <p14:xfrm>
              <a:off x="6533444" y="3297698"/>
              <a:ext cx="64911" cy="472510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15"/>
            </p:blipFill>
            <p:spPr>
              <a:xfrm>
                <a:off x="6533444" y="3297698"/>
                <a:ext cx="64911" cy="472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3" name="墨迹 312"/>
              <p14:cNvContentPartPr/>
              <p14:nvPr/>
            </p14:nvContentPartPr>
            <p14:xfrm>
              <a:off x="6604000" y="3436930"/>
              <a:ext cx="56444" cy="166903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17"/>
            </p:blipFill>
            <p:spPr>
              <a:xfrm>
                <a:off x="6604000" y="3436930"/>
                <a:ext cx="56444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4" name="墨迹 313"/>
              <p14:cNvContentPartPr/>
              <p14:nvPr/>
            </p14:nvContentPartPr>
            <p14:xfrm>
              <a:off x="6705600" y="3457198"/>
              <a:ext cx="62088" cy="116145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19"/>
            </p:blipFill>
            <p:spPr>
              <a:xfrm>
                <a:off x="6705600" y="3457198"/>
                <a:ext cx="6208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5" name="墨迹 314"/>
              <p14:cNvContentPartPr/>
              <p14:nvPr/>
            </p14:nvContentPartPr>
            <p14:xfrm>
              <a:off x="6783211" y="3374716"/>
              <a:ext cx="249766" cy="183999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1"/>
            </p:blipFill>
            <p:spPr>
              <a:xfrm>
                <a:off x="6783211" y="3374716"/>
                <a:ext cx="249766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6" name="墨迹 315"/>
              <p14:cNvContentPartPr/>
              <p14:nvPr/>
            </p14:nvContentPartPr>
            <p14:xfrm>
              <a:off x="7047088" y="3269675"/>
              <a:ext cx="19756" cy="489253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3"/>
            </p:blipFill>
            <p:spPr>
              <a:xfrm>
                <a:off x="7047088" y="3269675"/>
                <a:ext cx="19756" cy="489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7" name="墨迹 316"/>
              <p14:cNvContentPartPr/>
              <p14:nvPr/>
            </p14:nvContentPartPr>
            <p14:xfrm>
              <a:off x="7010400" y="3423360"/>
              <a:ext cx="179211" cy="344028"/>
            </p14:xfrm>
          </p:contentPart>
        </mc:Choice>
        <mc:Fallback xmlns="">
          <p:pic>
            <p:nvPicPr>
              <p:cNvPr id="317" name="墨迹 316"/>
            </p:nvPicPr>
            <p:blipFill>
              <a:blip r:embed="rId625"/>
            </p:blipFill>
            <p:spPr>
              <a:xfrm>
                <a:off x="7010400" y="3423360"/>
                <a:ext cx="1792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8" name="墨迹 317"/>
              <p14:cNvContentPartPr/>
              <p14:nvPr/>
            </p14:nvContentPartPr>
            <p14:xfrm>
              <a:off x="9023878" y="4271621"/>
              <a:ext cx="156810" cy="17448"/>
            </p14:xfrm>
          </p:contentPart>
        </mc:Choice>
        <mc:Fallback xmlns="">
          <p:pic>
            <p:nvPicPr>
              <p:cNvPr id="318" name="墨迹 317"/>
            </p:nvPicPr>
            <p:blipFill>
              <a:blip r:embed="rId627"/>
            </p:blipFill>
            <p:spPr>
              <a:xfrm>
                <a:off x="9023878" y="4271621"/>
                <a:ext cx="156810" cy="17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9" name="墨迹 318"/>
              <p14:cNvContentPartPr/>
              <p14:nvPr/>
            </p14:nvContentPartPr>
            <p14:xfrm>
              <a:off x="8984368" y="4404685"/>
              <a:ext cx="218899" cy="11280"/>
            </p14:xfrm>
          </p:contentPart>
        </mc:Choice>
        <mc:Fallback xmlns="">
          <p:pic>
            <p:nvPicPr>
              <p:cNvPr id="319" name="墨迹 318"/>
            </p:nvPicPr>
            <p:blipFill>
              <a:blip r:embed="rId629"/>
            </p:blipFill>
            <p:spPr>
              <a:xfrm>
                <a:off x="8984368" y="4404685"/>
                <a:ext cx="21889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0">
            <p14:nvContentPartPr>
              <p14:cNvPr id="320" name="墨迹 319"/>
              <p14:cNvContentPartPr/>
              <p14:nvPr/>
            </p14:nvContentPartPr>
            <p14:xfrm>
              <a:off x="9472259" y="4066473"/>
              <a:ext cx="239713" cy="185938"/>
            </p14:xfrm>
          </p:contentPart>
        </mc:Choice>
        <mc:Fallback xmlns="">
          <p:pic>
            <p:nvPicPr>
              <p:cNvPr id="320" name="墨迹 319"/>
            </p:nvPicPr>
            <p:blipFill>
              <a:blip r:embed="rId631"/>
            </p:blipFill>
            <p:spPr>
              <a:xfrm>
                <a:off x="9472259" y="4066473"/>
                <a:ext cx="239713" cy="185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2">
            <p14:nvContentPartPr>
              <p14:cNvPr id="321" name="墨迹 320"/>
              <p14:cNvContentPartPr/>
              <p14:nvPr/>
            </p14:nvContentPartPr>
            <p14:xfrm>
              <a:off x="9558161" y="4087094"/>
              <a:ext cx="76906" cy="452947"/>
            </p14:xfrm>
          </p:contentPart>
        </mc:Choice>
        <mc:Fallback xmlns="">
          <p:pic>
            <p:nvPicPr>
              <p:cNvPr id="321" name="墨迹 320"/>
            </p:nvPicPr>
            <p:blipFill>
              <a:blip r:embed="rId633"/>
            </p:blipFill>
            <p:spPr>
              <a:xfrm>
                <a:off x="9558161" y="4087094"/>
                <a:ext cx="76906" cy="452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4">
            <p14:nvContentPartPr>
              <p14:cNvPr id="322" name="墨迹 321"/>
              <p14:cNvContentPartPr/>
              <p14:nvPr/>
            </p14:nvContentPartPr>
            <p14:xfrm>
              <a:off x="9797344" y="4231262"/>
              <a:ext cx="145344" cy="13570"/>
            </p14:xfrm>
          </p:contentPart>
        </mc:Choice>
        <mc:Fallback xmlns="">
          <p:pic>
            <p:nvPicPr>
              <p:cNvPr id="322" name="墨迹 321"/>
            </p:nvPicPr>
            <p:blipFill>
              <a:blip r:embed="rId635"/>
            </p:blipFill>
            <p:spPr>
              <a:xfrm>
                <a:off x="9797344" y="4231262"/>
                <a:ext cx="145344" cy="13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6">
            <p14:nvContentPartPr>
              <p14:cNvPr id="323" name="墨迹 322"/>
              <p14:cNvContentPartPr/>
              <p14:nvPr/>
            </p14:nvContentPartPr>
            <p14:xfrm>
              <a:off x="9992606" y="4164465"/>
              <a:ext cx="114653" cy="138704"/>
            </p14:xfrm>
          </p:contentPart>
        </mc:Choice>
        <mc:Fallback xmlns="">
          <p:pic>
            <p:nvPicPr>
              <p:cNvPr id="323" name="墨迹 322"/>
            </p:nvPicPr>
            <p:blipFill>
              <a:blip r:embed="rId637"/>
            </p:blipFill>
            <p:spPr>
              <a:xfrm>
                <a:off x="9992606" y="4164465"/>
                <a:ext cx="114653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8">
            <p14:nvContentPartPr>
              <p14:cNvPr id="324" name="墨迹 323"/>
              <p14:cNvContentPartPr/>
              <p14:nvPr/>
            </p14:nvContentPartPr>
            <p14:xfrm>
              <a:off x="10131777" y="4218572"/>
              <a:ext cx="33867" cy="70497"/>
            </p14:xfrm>
          </p:contentPart>
        </mc:Choice>
        <mc:Fallback xmlns="">
          <p:pic>
            <p:nvPicPr>
              <p:cNvPr id="324" name="墨迹 323"/>
            </p:nvPicPr>
            <p:blipFill>
              <a:blip r:embed="rId639"/>
            </p:blipFill>
            <p:spPr>
              <a:xfrm>
                <a:off x="10131777" y="4218572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0">
            <p14:nvContentPartPr>
              <p14:cNvPr id="325" name="墨迹 324"/>
              <p14:cNvContentPartPr/>
              <p14:nvPr/>
            </p14:nvContentPartPr>
            <p14:xfrm>
              <a:off x="10215033" y="4110711"/>
              <a:ext cx="77611" cy="237577"/>
            </p14:xfrm>
          </p:contentPart>
        </mc:Choice>
        <mc:Fallback xmlns="">
          <p:pic>
            <p:nvPicPr>
              <p:cNvPr id="325" name="墨迹 324"/>
            </p:nvPicPr>
            <p:blipFill>
              <a:blip r:embed="rId641"/>
            </p:blipFill>
            <p:spPr>
              <a:xfrm>
                <a:off x="10215033" y="4110711"/>
                <a:ext cx="77611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2">
            <p14:nvContentPartPr>
              <p14:cNvPr id="326" name="墨迹 325"/>
              <p14:cNvContentPartPr/>
              <p14:nvPr/>
            </p14:nvContentPartPr>
            <p14:xfrm>
              <a:off x="10368844" y="3977999"/>
              <a:ext cx="95956" cy="308251"/>
            </p14:xfrm>
          </p:contentPart>
        </mc:Choice>
        <mc:Fallback xmlns="">
          <p:pic>
            <p:nvPicPr>
              <p:cNvPr id="326" name="墨迹 325"/>
            </p:nvPicPr>
            <p:blipFill>
              <a:blip r:embed="rId643"/>
            </p:blipFill>
            <p:spPr>
              <a:xfrm>
                <a:off x="10368844" y="3977999"/>
                <a:ext cx="95956" cy="308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327" name="墨迹 326"/>
              <p14:cNvContentPartPr/>
              <p14:nvPr/>
            </p14:nvContentPartPr>
            <p14:xfrm>
              <a:off x="10524772" y="4128335"/>
              <a:ext cx="151695" cy="22559"/>
            </p14:xfrm>
          </p:contentPart>
        </mc:Choice>
        <mc:Fallback xmlns="">
          <p:pic>
            <p:nvPicPr>
              <p:cNvPr id="327" name="墨迹 326"/>
            </p:nvPicPr>
            <p:blipFill>
              <a:blip r:embed="rId645"/>
            </p:blipFill>
            <p:spPr>
              <a:xfrm>
                <a:off x="10524772" y="4128335"/>
                <a:ext cx="15169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6">
            <p14:nvContentPartPr>
              <p14:cNvPr id="328" name="墨迹 327"/>
              <p14:cNvContentPartPr/>
              <p14:nvPr/>
            </p14:nvContentPartPr>
            <p14:xfrm>
              <a:off x="10732381" y="4071937"/>
              <a:ext cx="80433" cy="136941"/>
            </p14:xfrm>
          </p:contentPart>
        </mc:Choice>
        <mc:Fallback xmlns="">
          <p:pic>
            <p:nvPicPr>
              <p:cNvPr id="328" name="墨迹 327"/>
            </p:nvPicPr>
            <p:blipFill>
              <a:blip r:embed="rId647"/>
            </p:blipFill>
            <p:spPr>
              <a:xfrm>
                <a:off x="10732381" y="4071937"/>
                <a:ext cx="80433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8">
            <p14:nvContentPartPr>
              <p14:cNvPr id="329" name="墨迹 328"/>
              <p14:cNvContentPartPr/>
              <p14:nvPr/>
            </p14:nvContentPartPr>
            <p14:xfrm>
              <a:off x="10848622" y="4128335"/>
              <a:ext cx="25400" cy="64858"/>
            </p14:xfrm>
          </p:contentPart>
        </mc:Choice>
        <mc:Fallback xmlns="">
          <p:pic>
            <p:nvPicPr>
              <p:cNvPr id="329" name="墨迹 328"/>
            </p:nvPicPr>
            <p:blipFill>
              <a:blip r:embed="rId649"/>
            </p:blipFill>
            <p:spPr>
              <a:xfrm>
                <a:off x="10848622" y="4128335"/>
                <a:ext cx="25400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0">
            <p14:nvContentPartPr>
              <p14:cNvPr id="330" name="墨迹 329"/>
              <p14:cNvContentPartPr/>
              <p14:nvPr/>
            </p14:nvContentPartPr>
            <p14:xfrm>
              <a:off x="10967155" y="4007784"/>
              <a:ext cx="130527" cy="247447"/>
            </p14:xfrm>
          </p:contentPart>
        </mc:Choice>
        <mc:Fallback xmlns="">
          <p:pic>
            <p:nvPicPr>
              <p:cNvPr id="330" name="墨迹 329"/>
            </p:nvPicPr>
            <p:blipFill>
              <a:blip r:embed="rId651"/>
            </p:blipFill>
            <p:spPr>
              <a:xfrm>
                <a:off x="10967155" y="4007784"/>
                <a:ext cx="130527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2">
            <p14:nvContentPartPr>
              <p14:cNvPr id="331" name="墨迹 330"/>
              <p14:cNvContentPartPr/>
              <p14:nvPr/>
            </p14:nvContentPartPr>
            <p14:xfrm>
              <a:off x="11085688" y="3953501"/>
              <a:ext cx="76200" cy="39479"/>
            </p14:xfrm>
          </p:contentPart>
        </mc:Choice>
        <mc:Fallback xmlns="">
          <p:pic>
            <p:nvPicPr>
              <p:cNvPr id="331" name="墨迹 330"/>
            </p:nvPicPr>
            <p:blipFill>
              <a:blip r:embed="rId653"/>
            </p:blipFill>
            <p:spPr>
              <a:xfrm>
                <a:off x="11085688" y="3953501"/>
                <a:ext cx="762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4">
            <p14:nvContentPartPr>
              <p14:cNvPr id="332" name="墨迹 331"/>
              <p14:cNvContentPartPr/>
              <p14:nvPr/>
            </p14:nvContentPartPr>
            <p14:xfrm>
              <a:off x="11187288" y="4108596"/>
              <a:ext cx="127000" cy="31019"/>
            </p14:xfrm>
          </p:contentPart>
        </mc:Choice>
        <mc:Fallback xmlns="">
          <p:pic>
            <p:nvPicPr>
              <p:cNvPr id="332" name="墨迹 331"/>
            </p:nvPicPr>
            <p:blipFill>
              <a:blip r:embed="rId655"/>
            </p:blipFill>
            <p:spPr>
              <a:xfrm>
                <a:off x="11187288" y="4108596"/>
                <a:ext cx="1270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6">
            <p14:nvContentPartPr>
              <p14:cNvPr id="333" name="墨迹 332"/>
              <p14:cNvContentPartPr/>
              <p14:nvPr/>
            </p14:nvContentPartPr>
            <p14:xfrm>
              <a:off x="11390488" y="4015539"/>
              <a:ext cx="79023" cy="144344"/>
            </p14:xfrm>
          </p:contentPart>
        </mc:Choice>
        <mc:Fallback xmlns="">
          <p:pic>
            <p:nvPicPr>
              <p:cNvPr id="333" name="墨迹 332"/>
            </p:nvPicPr>
            <p:blipFill>
              <a:blip r:embed="rId657"/>
            </p:blipFill>
            <p:spPr>
              <a:xfrm>
                <a:off x="11390488" y="4015539"/>
                <a:ext cx="7902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8">
            <p14:nvContentPartPr>
              <p14:cNvPr id="334" name="墨迹 333"/>
              <p14:cNvContentPartPr/>
              <p14:nvPr/>
            </p14:nvContentPartPr>
            <p14:xfrm>
              <a:off x="11509022" y="4060657"/>
              <a:ext cx="36689" cy="70498"/>
            </p14:xfrm>
          </p:contentPart>
        </mc:Choice>
        <mc:Fallback xmlns="">
          <p:pic>
            <p:nvPicPr>
              <p:cNvPr id="334" name="墨迹 333"/>
            </p:nvPicPr>
            <p:blipFill>
              <a:blip r:embed="rId659"/>
            </p:blipFill>
            <p:spPr>
              <a:xfrm>
                <a:off x="11509022" y="4060657"/>
                <a:ext cx="36689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0">
            <p14:nvContentPartPr>
              <p14:cNvPr id="335" name="墨迹 334"/>
              <p14:cNvContentPartPr/>
              <p14:nvPr/>
            </p14:nvContentPartPr>
            <p14:xfrm>
              <a:off x="11584339" y="3942927"/>
              <a:ext cx="37571" cy="188228"/>
            </p14:xfrm>
          </p:contentPart>
        </mc:Choice>
        <mc:Fallback xmlns="">
          <p:pic>
            <p:nvPicPr>
              <p:cNvPr id="335" name="墨迹 334"/>
            </p:nvPicPr>
            <p:blipFill>
              <a:blip r:embed="rId661"/>
            </p:blipFill>
            <p:spPr>
              <a:xfrm>
                <a:off x="11584339" y="3942927"/>
                <a:ext cx="37571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2">
            <p14:nvContentPartPr>
              <p14:cNvPr id="336" name="墨迹 335"/>
              <p14:cNvContentPartPr/>
              <p14:nvPr/>
            </p14:nvContentPartPr>
            <p14:xfrm>
              <a:off x="11689644" y="3937287"/>
              <a:ext cx="121356" cy="150159"/>
            </p14:xfrm>
          </p:contentPart>
        </mc:Choice>
        <mc:Fallback xmlns="">
          <p:pic>
            <p:nvPicPr>
              <p:cNvPr id="336" name="墨迹 335"/>
            </p:nvPicPr>
            <p:blipFill>
              <a:blip r:embed="rId663"/>
            </p:blipFill>
            <p:spPr>
              <a:xfrm>
                <a:off x="11689644" y="3937287"/>
                <a:ext cx="121356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4">
            <p14:nvContentPartPr>
              <p14:cNvPr id="337" name="墨迹 336"/>
              <p14:cNvContentPartPr/>
              <p14:nvPr/>
            </p14:nvContentPartPr>
            <p14:xfrm>
              <a:off x="11658600" y="3936582"/>
              <a:ext cx="149577" cy="273530"/>
            </p14:xfrm>
          </p:contentPart>
        </mc:Choice>
        <mc:Fallback xmlns="">
          <p:pic>
            <p:nvPicPr>
              <p:cNvPr id="337" name="墨迹 336"/>
            </p:nvPicPr>
            <p:blipFill>
              <a:blip r:embed="rId665"/>
            </p:blipFill>
            <p:spPr>
              <a:xfrm>
                <a:off x="11658600" y="3936582"/>
                <a:ext cx="149577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6">
            <p14:nvContentPartPr>
              <p14:cNvPr id="338" name="墨迹 337"/>
              <p14:cNvContentPartPr/>
              <p14:nvPr/>
            </p14:nvContentPartPr>
            <p14:xfrm>
              <a:off x="11836400" y="4032458"/>
              <a:ext cx="110067" cy="11280"/>
            </p14:xfrm>
          </p:contentPart>
        </mc:Choice>
        <mc:Fallback xmlns="">
          <p:pic>
            <p:nvPicPr>
              <p:cNvPr id="338" name="墨迹 337"/>
            </p:nvPicPr>
            <p:blipFill>
              <a:blip r:embed="rId667"/>
            </p:blipFill>
            <p:spPr>
              <a:xfrm>
                <a:off x="11836400" y="4032458"/>
                <a:ext cx="11006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339" name="墨迹 338"/>
              <p14:cNvContentPartPr/>
              <p14:nvPr/>
            </p14:nvContentPartPr>
            <p14:xfrm>
              <a:off x="11940117" y="3937992"/>
              <a:ext cx="155927" cy="212902"/>
            </p14:xfrm>
          </p:contentPart>
        </mc:Choice>
        <mc:Fallback xmlns="">
          <p:pic>
            <p:nvPicPr>
              <p:cNvPr id="339" name="墨迹 338"/>
            </p:nvPicPr>
            <p:blipFill>
              <a:blip r:embed="rId669"/>
            </p:blipFill>
            <p:spPr>
              <a:xfrm>
                <a:off x="11940117" y="3937992"/>
                <a:ext cx="155927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340" name="墨迹 339"/>
              <p14:cNvContentPartPr/>
              <p14:nvPr/>
            </p14:nvContentPartPr>
            <p14:xfrm>
              <a:off x="9117188" y="4714875"/>
              <a:ext cx="162278" cy="36658"/>
            </p14:xfrm>
          </p:contentPart>
        </mc:Choice>
        <mc:Fallback xmlns="">
          <p:pic>
            <p:nvPicPr>
              <p:cNvPr id="340" name="墨迹 339"/>
            </p:nvPicPr>
            <p:blipFill>
              <a:blip r:embed="rId671"/>
            </p:blipFill>
            <p:spPr>
              <a:xfrm>
                <a:off x="9117188" y="4714875"/>
                <a:ext cx="162278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2">
            <p14:nvContentPartPr>
              <p14:cNvPr id="341" name="墨迹 340"/>
              <p14:cNvContentPartPr/>
              <p14:nvPr/>
            </p14:nvContentPartPr>
            <p14:xfrm>
              <a:off x="9107134" y="4838950"/>
              <a:ext cx="197732" cy="16919"/>
            </p14:xfrm>
          </p:contentPart>
        </mc:Choice>
        <mc:Fallback xmlns="">
          <p:pic>
            <p:nvPicPr>
              <p:cNvPr id="341" name="墨迹 340"/>
            </p:nvPicPr>
            <p:blipFill>
              <a:blip r:embed="rId673"/>
            </p:blipFill>
            <p:spPr>
              <a:xfrm>
                <a:off x="9107134" y="4838950"/>
                <a:ext cx="1977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4">
            <p14:nvContentPartPr>
              <p14:cNvPr id="342" name="墨迹 341"/>
              <p14:cNvContentPartPr/>
              <p14:nvPr/>
            </p14:nvContentPartPr>
            <p14:xfrm>
              <a:off x="9488311" y="4652837"/>
              <a:ext cx="84666" cy="296089"/>
            </p14:xfrm>
          </p:contentPart>
        </mc:Choice>
        <mc:Fallback xmlns="">
          <p:pic>
            <p:nvPicPr>
              <p:cNvPr id="342" name="墨迹 341"/>
            </p:nvPicPr>
            <p:blipFill>
              <a:blip r:embed="rId675"/>
            </p:blipFill>
            <p:spPr>
              <a:xfrm>
                <a:off x="9488311" y="4652837"/>
                <a:ext cx="8466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6">
            <p14:nvContentPartPr>
              <p14:cNvPr id="343" name="墨迹 342"/>
              <p14:cNvContentPartPr/>
              <p14:nvPr/>
            </p14:nvContentPartPr>
            <p14:xfrm>
              <a:off x="9601200" y="4822031"/>
              <a:ext cx="42333" cy="81777"/>
            </p14:xfrm>
          </p:contentPart>
        </mc:Choice>
        <mc:Fallback xmlns="">
          <p:pic>
            <p:nvPicPr>
              <p:cNvPr id="343" name="墨迹 342"/>
            </p:nvPicPr>
            <p:blipFill>
              <a:blip r:embed="rId677"/>
            </p:blipFill>
            <p:spPr>
              <a:xfrm>
                <a:off x="9601200" y="4822031"/>
                <a:ext cx="4233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8">
            <p14:nvContentPartPr>
              <p14:cNvPr id="344" name="墨迹 343"/>
              <p14:cNvContentPartPr/>
              <p14:nvPr/>
            </p14:nvContentPartPr>
            <p14:xfrm>
              <a:off x="9752894" y="4695840"/>
              <a:ext cx="201965" cy="265071"/>
            </p14:xfrm>
          </p:contentPart>
        </mc:Choice>
        <mc:Fallback xmlns="">
          <p:pic>
            <p:nvPicPr>
              <p:cNvPr id="344" name="墨迹 343"/>
            </p:nvPicPr>
            <p:blipFill>
              <a:blip r:embed="rId679"/>
            </p:blipFill>
            <p:spPr>
              <a:xfrm>
                <a:off x="9752894" y="4695840"/>
                <a:ext cx="20196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0">
            <p14:nvContentPartPr>
              <p14:cNvPr id="345" name="墨迹 344"/>
              <p14:cNvContentPartPr/>
              <p14:nvPr/>
            </p14:nvContentPartPr>
            <p14:xfrm>
              <a:off x="9973733" y="4649312"/>
              <a:ext cx="124178" cy="37363"/>
            </p14:xfrm>
          </p:contentPart>
        </mc:Choice>
        <mc:Fallback xmlns="">
          <p:pic>
            <p:nvPicPr>
              <p:cNvPr id="345" name="墨迹 344"/>
            </p:nvPicPr>
            <p:blipFill>
              <a:blip r:embed="rId681"/>
            </p:blipFill>
            <p:spPr>
              <a:xfrm>
                <a:off x="9973733" y="4649312"/>
                <a:ext cx="124178" cy="37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2">
            <p14:nvContentPartPr>
              <p14:cNvPr id="346" name="墨迹 345"/>
              <p14:cNvContentPartPr/>
              <p14:nvPr/>
            </p14:nvContentPartPr>
            <p14:xfrm>
              <a:off x="10124722" y="4599963"/>
              <a:ext cx="280810" cy="267186"/>
            </p14:xfrm>
          </p:contentPart>
        </mc:Choice>
        <mc:Fallback xmlns="">
          <p:pic>
            <p:nvPicPr>
              <p:cNvPr id="346" name="墨迹 345"/>
            </p:nvPicPr>
            <p:blipFill>
              <a:blip r:embed="rId683"/>
            </p:blipFill>
            <p:spPr>
              <a:xfrm>
                <a:off x="10124722" y="4599963"/>
                <a:ext cx="280810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4">
            <p14:nvContentPartPr>
              <p14:cNvPr id="347" name="墨迹 346"/>
              <p14:cNvContentPartPr/>
              <p14:nvPr/>
            </p14:nvContentPartPr>
            <p14:xfrm>
              <a:off x="7919155" y="5318333"/>
              <a:ext cx="28222" cy="273531"/>
            </p14:xfrm>
          </p:contentPart>
        </mc:Choice>
        <mc:Fallback xmlns="">
          <p:pic>
            <p:nvPicPr>
              <p:cNvPr id="347" name="墨迹 346"/>
            </p:nvPicPr>
            <p:blipFill>
              <a:blip r:embed="rId685"/>
            </p:blipFill>
            <p:spPr>
              <a:xfrm>
                <a:off x="7919155" y="5318333"/>
                <a:ext cx="282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6">
            <p14:nvContentPartPr>
              <p14:cNvPr id="348" name="墨迹 347"/>
              <p14:cNvContentPartPr/>
              <p14:nvPr/>
            </p14:nvContentPartPr>
            <p14:xfrm>
              <a:off x="7919155" y="5408570"/>
              <a:ext cx="155222" cy="62038"/>
            </p14:xfrm>
          </p:contentPart>
        </mc:Choice>
        <mc:Fallback xmlns="">
          <p:pic>
            <p:nvPicPr>
              <p:cNvPr id="348" name="墨迹 347"/>
            </p:nvPicPr>
            <p:blipFill>
              <a:blip r:embed="rId687"/>
            </p:blipFill>
            <p:spPr>
              <a:xfrm>
                <a:off x="7919155" y="5408570"/>
                <a:ext cx="1552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8">
            <p14:nvContentPartPr>
              <p14:cNvPr id="349" name="墨迹 348"/>
              <p14:cNvContentPartPr/>
              <p14:nvPr/>
            </p14:nvContentPartPr>
            <p14:xfrm>
              <a:off x="8101718" y="5205361"/>
              <a:ext cx="24871" cy="581076"/>
            </p14:xfrm>
          </p:contentPart>
        </mc:Choice>
        <mc:Fallback xmlns="">
          <p:pic>
            <p:nvPicPr>
              <p:cNvPr id="349" name="墨迹 348"/>
            </p:nvPicPr>
            <p:blipFill>
              <a:blip r:embed="rId689"/>
            </p:blipFill>
            <p:spPr>
              <a:xfrm>
                <a:off x="8101718" y="5205361"/>
                <a:ext cx="24871" cy="581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0">
            <p14:nvContentPartPr>
              <p14:cNvPr id="350" name="墨迹 349"/>
              <p14:cNvContentPartPr/>
              <p14:nvPr/>
            </p14:nvContentPartPr>
            <p14:xfrm>
              <a:off x="8252177" y="5188618"/>
              <a:ext cx="71438" cy="107156"/>
            </p14:xfrm>
          </p:contentPart>
        </mc:Choice>
        <mc:Fallback xmlns="">
          <p:pic>
            <p:nvPicPr>
              <p:cNvPr id="350" name="墨迹 349"/>
            </p:nvPicPr>
            <p:blipFill>
              <a:blip r:embed="rId691"/>
            </p:blipFill>
            <p:spPr>
              <a:xfrm>
                <a:off x="8252177" y="5188618"/>
                <a:ext cx="7143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2">
            <p14:nvContentPartPr>
              <p14:cNvPr id="351" name="墨迹 350"/>
              <p14:cNvContentPartPr/>
              <p14:nvPr/>
            </p14:nvContentPartPr>
            <p14:xfrm>
              <a:off x="8185855" y="5332256"/>
              <a:ext cx="190500" cy="287983"/>
            </p14:xfrm>
          </p:contentPart>
        </mc:Choice>
        <mc:Fallback xmlns="">
          <p:pic>
            <p:nvPicPr>
              <p:cNvPr id="351" name="墨迹 350"/>
            </p:nvPicPr>
            <p:blipFill>
              <a:blip r:embed="rId693"/>
            </p:blipFill>
            <p:spPr>
              <a:xfrm>
                <a:off x="8185855" y="5332256"/>
                <a:ext cx="190500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4">
            <p14:nvContentPartPr>
              <p14:cNvPr id="352" name="墨迹 351"/>
              <p14:cNvContentPartPr/>
              <p14:nvPr/>
            </p14:nvContentPartPr>
            <p14:xfrm>
              <a:off x="8436327" y="5370501"/>
              <a:ext cx="11289" cy="86008"/>
            </p14:xfrm>
          </p:contentPart>
        </mc:Choice>
        <mc:Fallback xmlns="">
          <p:pic>
            <p:nvPicPr>
              <p:cNvPr id="352" name="墨迹 351"/>
            </p:nvPicPr>
            <p:blipFill>
              <a:blip r:embed="rId695"/>
            </p:blipFill>
            <p:spPr>
              <a:xfrm>
                <a:off x="8436327" y="5370501"/>
                <a:ext cx="11289" cy="86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6">
            <p14:nvContentPartPr>
              <p14:cNvPr id="353" name="墨迹 352"/>
              <p14:cNvContentPartPr/>
              <p14:nvPr/>
            </p14:nvContentPartPr>
            <p14:xfrm>
              <a:off x="8490655" y="5213292"/>
              <a:ext cx="23989" cy="499827"/>
            </p14:xfrm>
          </p:contentPart>
        </mc:Choice>
        <mc:Fallback xmlns="">
          <p:pic>
            <p:nvPicPr>
              <p:cNvPr id="353" name="墨迹 352"/>
            </p:nvPicPr>
            <p:blipFill>
              <a:blip r:embed="rId697"/>
            </p:blipFill>
            <p:spPr>
              <a:xfrm>
                <a:off x="8490655" y="5213292"/>
                <a:ext cx="23989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8">
            <p14:nvContentPartPr>
              <p14:cNvPr id="354" name="墨迹 353"/>
              <p14:cNvContentPartPr/>
              <p14:nvPr/>
            </p14:nvContentPartPr>
            <p14:xfrm>
              <a:off x="8475133" y="5342302"/>
              <a:ext cx="76200" cy="29609"/>
            </p14:xfrm>
          </p:contentPart>
        </mc:Choice>
        <mc:Fallback xmlns="">
          <p:pic>
            <p:nvPicPr>
              <p:cNvPr id="354" name="墨迹 353"/>
            </p:nvPicPr>
            <p:blipFill>
              <a:blip r:embed="rId699"/>
            </p:blipFill>
            <p:spPr>
              <a:xfrm>
                <a:off x="8475133" y="5342302"/>
                <a:ext cx="76200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0">
            <p14:nvContentPartPr>
              <p14:cNvPr id="355" name="墨迹 354"/>
              <p14:cNvContentPartPr/>
              <p14:nvPr/>
            </p14:nvContentPartPr>
            <p14:xfrm>
              <a:off x="8602133" y="5216817"/>
              <a:ext cx="98778" cy="67678"/>
            </p14:xfrm>
          </p:contentPart>
        </mc:Choice>
        <mc:Fallback xmlns="">
          <p:pic>
            <p:nvPicPr>
              <p:cNvPr id="355" name="墨迹 354"/>
            </p:nvPicPr>
            <p:blipFill>
              <a:blip r:embed="rId701"/>
            </p:blipFill>
            <p:spPr>
              <a:xfrm>
                <a:off x="8602133" y="5216817"/>
                <a:ext cx="987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2">
            <p14:nvContentPartPr>
              <p14:cNvPr id="356" name="墨迹 355"/>
              <p14:cNvContentPartPr/>
              <p14:nvPr/>
            </p14:nvContentPartPr>
            <p14:xfrm>
              <a:off x="8495594" y="5312694"/>
              <a:ext cx="244828" cy="251323"/>
            </p14:xfrm>
          </p:contentPart>
        </mc:Choice>
        <mc:Fallback xmlns="">
          <p:pic>
            <p:nvPicPr>
              <p:cNvPr id="356" name="墨迹 355"/>
            </p:nvPicPr>
            <p:blipFill>
              <a:blip r:embed="rId703"/>
            </p:blipFill>
            <p:spPr>
              <a:xfrm>
                <a:off x="8495594" y="5312694"/>
                <a:ext cx="244828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4">
            <p14:nvContentPartPr>
              <p14:cNvPr id="357" name="墨迹 356"/>
              <p14:cNvContentPartPr/>
              <p14:nvPr/>
            </p14:nvContentPartPr>
            <p14:xfrm>
              <a:off x="8983838" y="5376670"/>
              <a:ext cx="24694" cy="48820"/>
            </p14:xfrm>
          </p:contentPart>
        </mc:Choice>
        <mc:Fallback xmlns="">
          <p:pic>
            <p:nvPicPr>
              <p:cNvPr id="357" name="墨迹 356"/>
            </p:nvPicPr>
            <p:blipFill>
              <a:blip r:embed="rId705"/>
            </p:blipFill>
            <p:spPr>
              <a:xfrm>
                <a:off x="8983838" y="5376670"/>
                <a:ext cx="24694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6">
            <p14:nvContentPartPr>
              <p14:cNvPr id="358" name="墨迹 357"/>
              <p14:cNvContentPartPr/>
              <p14:nvPr/>
            </p14:nvContentPartPr>
            <p14:xfrm>
              <a:off x="8940800" y="5459328"/>
              <a:ext cx="28222" cy="42299"/>
            </p14:xfrm>
          </p:contentPart>
        </mc:Choice>
        <mc:Fallback xmlns="">
          <p:pic>
            <p:nvPicPr>
              <p:cNvPr id="358" name="墨迹 357"/>
            </p:nvPicPr>
            <p:blipFill>
              <a:blip r:embed="rId707"/>
            </p:blipFill>
            <p:spPr>
              <a:xfrm>
                <a:off x="8940800" y="5459328"/>
                <a:ext cx="282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8">
            <p14:nvContentPartPr>
              <p14:cNvPr id="359" name="墨迹 358"/>
              <p14:cNvContentPartPr/>
              <p14:nvPr/>
            </p14:nvContentPartPr>
            <p14:xfrm>
              <a:off x="9214555" y="5354992"/>
              <a:ext cx="177800" cy="249562"/>
            </p14:xfrm>
          </p:contentPart>
        </mc:Choice>
        <mc:Fallback xmlns="">
          <p:pic>
            <p:nvPicPr>
              <p:cNvPr id="359" name="墨迹 358"/>
            </p:nvPicPr>
            <p:blipFill>
              <a:blip r:embed="rId709"/>
            </p:blipFill>
            <p:spPr>
              <a:xfrm>
                <a:off x="9214555" y="5354992"/>
                <a:ext cx="177800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0">
            <p14:nvContentPartPr>
              <p14:cNvPr id="360" name="墨迹 359"/>
              <p14:cNvContentPartPr/>
              <p14:nvPr/>
            </p14:nvContentPartPr>
            <p14:xfrm>
              <a:off x="9535406" y="5369091"/>
              <a:ext cx="60149" cy="200918"/>
            </p14:xfrm>
          </p:contentPart>
        </mc:Choice>
        <mc:Fallback xmlns="">
          <p:pic>
            <p:nvPicPr>
              <p:cNvPr id="360" name="墨迹 359"/>
            </p:nvPicPr>
            <p:blipFill>
              <a:blip r:embed="rId711"/>
            </p:blipFill>
            <p:spPr>
              <a:xfrm>
                <a:off x="9535406" y="5369091"/>
                <a:ext cx="6014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2">
            <p14:nvContentPartPr>
              <p14:cNvPr id="361" name="墨迹 360"/>
              <p14:cNvContentPartPr/>
              <p14:nvPr/>
            </p14:nvContentPartPr>
            <p14:xfrm>
              <a:off x="9609666" y="5431130"/>
              <a:ext cx="2822" cy="84597"/>
            </p14:xfrm>
          </p:contentPart>
        </mc:Choice>
        <mc:Fallback xmlns="">
          <p:pic>
            <p:nvPicPr>
              <p:cNvPr id="361" name="墨迹 360"/>
            </p:nvPicPr>
            <p:blipFill>
              <a:blip r:embed="rId713"/>
            </p:blipFill>
            <p:spPr>
              <a:xfrm>
                <a:off x="9609666" y="5431130"/>
                <a:ext cx="28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4">
            <p14:nvContentPartPr>
              <p14:cNvPr id="362" name="墨迹 361"/>
              <p14:cNvContentPartPr/>
              <p14:nvPr/>
            </p14:nvContentPartPr>
            <p14:xfrm>
              <a:off x="9606844" y="5439589"/>
              <a:ext cx="70556" cy="31019"/>
            </p14:xfrm>
          </p:contentPart>
        </mc:Choice>
        <mc:Fallback xmlns="">
          <p:pic>
            <p:nvPicPr>
              <p:cNvPr id="362" name="墨迹 361"/>
            </p:nvPicPr>
            <p:blipFill>
              <a:blip r:embed="rId715"/>
            </p:blipFill>
            <p:spPr>
              <a:xfrm>
                <a:off x="9606844" y="5439589"/>
                <a:ext cx="705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6">
            <p14:nvContentPartPr>
              <p14:cNvPr id="363" name="墨迹 362"/>
              <p14:cNvContentPartPr/>
              <p14:nvPr/>
            </p14:nvContentPartPr>
            <p14:xfrm>
              <a:off x="9680222" y="5363452"/>
              <a:ext cx="115711" cy="202680"/>
            </p14:xfrm>
          </p:contentPart>
        </mc:Choice>
        <mc:Fallback xmlns="">
          <p:pic>
            <p:nvPicPr>
              <p:cNvPr id="363" name="墨迹 362"/>
            </p:nvPicPr>
            <p:blipFill>
              <a:blip r:embed="rId717"/>
            </p:blipFill>
            <p:spPr>
              <a:xfrm>
                <a:off x="9680222" y="5363452"/>
                <a:ext cx="115711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8">
            <p14:nvContentPartPr>
              <p14:cNvPr id="364" name="墨迹 363"/>
              <p14:cNvContentPartPr/>
              <p14:nvPr/>
            </p14:nvContentPartPr>
            <p14:xfrm>
              <a:off x="9810044" y="5342831"/>
              <a:ext cx="90311" cy="223654"/>
            </p14:xfrm>
          </p:contentPart>
        </mc:Choice>
        <mc:Fallback xmlns="">
          <p:pic>
            <p:nvPicPr>
              <p:cNvPr id="364" name="墨迹 363"/>
            </p:nvPicPr>
            <p:blipFill>
              <a:blip r:embed="rId719"/>
            </p:blipFill>
            <p:spPr>
              <a:xfrm>
                <a:off x="9810044" y="5342831"/>
                <a:ext cx="90311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0">
            <p14:nvContentPartPr>
              <p14:cNvPr id="365" name="墨迹 364"/>
              <p14:cNvContentPartPr/>
              <p14:nvPr/>
            </p14:nvContentPartPr>
            <p14:xfrm>
              <a:off x="9934222" y="5395176"/>
              <a:ext cx="124178" cy="24674"/>
            </p14:xfrm>
          </p:contentPart>
        </mc:Choice>
        <mc:Fallback xmlns="">
          <p:pic>
            <p:nvPicPr>
              <p:cNvPr id="365" name="墨迹 364"/>
            </p:nvPicPr>
            <p:blipFill>
              <a:blip r:embed="rId721"/>
            </p:blipFill>
            <p:spPr>
              <a:xfrm>
                <a:off x="9934222" y="5395176"/>
                <a:ext cx="124178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2">
            <p14:nvContentPartPr>
              <p14:cNvPr id="366" name="墨迹 365"/>
              <p14:cNvContentPartPr/>
              <p14:nvPr/>
            </p14:nvContentPartPr>
            <p14:xfrm>
              <a:off x="9908822" y="5498807"/>
              <a:ext cx="160866" cy="11279"/>
            </p14:xfrm>
          </p:contentPart>
        </mc:Choice>
        <mc:Fallback xmlns="">
          <p:pic>
            <p:nvPicPr>
              <p:cNvPr id="366" name="墨迹 365"/>
            </p:nvPicPr>
            <p:blipFill>
              <a:blip r:embed="rId723"/>
            </p:blipFill>
            <p:spPr>
              <a:xfrm>
                <a:off x="9908822" y="5498807"/>
                <a:ext cx="16086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4">
            <p14:nvContentPartPr>
              <p14:cNvPr id="367" name="墨迹 366"/>
              <p14:cNvContentPartPr/>
              <p14:nvPr/>
            </p14:nvContentPartPr>
            <p14:xfrm>
              <a:off x="10151003" y="5211177"/>
              <a:ext cx="161397" cy="372227"/>
            </p14:xfrm>
          </p:contentPart>
        </mc:Choice>
        <mc:Fallback xmlns="">
          <p:pic>
            <p:nvPicPr>
              <p:cNvPr id="367" name="墨迹 366"/>
            </p:nvPicPr>
            <p:blipFill>
              <a:blip r:embed="rId725"/>
            </p:blipFill>
            <p:spPr>
              <a:xfrm>
                <a:off x="10151003" y="5211177"/>
                <a:ext cx="16139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6">
            <p14:nvContentPartPr>
              <p14:cNvPr id="368" name="墨迹 367"/>
              <p14:cNvContentPartPr/>
              <p14:nvPr/>
            </p14:nvContentPartPr>
            <p14:xfrm>
              <a:off x="10368844" y="5380371"/>
              <a:ext cx="186267" cy="39479"/>
            </p14:xfrm>
          </p:contentPart>
        </mc:Choice>
        <mc:Fallback xmlns="">
          <p:pic>
            <p:nvPicPr>
              <p:cNvPr id="368" name="墨迹 367"/>
            </p:nvPicPr>
            <p:blipFill>
              <a:blip r:embed="rId727"/>
            </p:blipFill>
            <p:spPr>
              <a:xfrm>
                <a:off x="10368844" y="5380371"/>
                <a:ext cx="186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8">
            <p14:nvContentPartPr>
              <p14:cNvPr id="369" name="墨迹 368"/>
              <p14:cNvContentPartPr/>
              <p14:nvPr/>
            </p14:nvContentPartPr>
            <p14:xfrm>
              <a:off x="10602560" y="5334548"/>
              <a:ext cx="89605" cy="116673"/>
            </p14:xfrm>
          </p:contentPart>
        </mc:Choice>
        <mc:Fallback xmlns="">
          <p:pic>
            <p:nvPicPr>
              <p:cNvPr id="369" name="墨迹 368"/>
            </p:nvPicPr>
            <p:blipFill>
              <a:blip r:embed="rId729"/>
            </p:blipFill>
            <p:spPr>
              <a:xfrm>
                <a:off x="10602560" y="5334548"/>
                <a:ext cx="89605" cy="116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0">
            <p14:nvContentPartPr>
              <p14:cNvPr id="370" name="墨迹 369"/>
              <p14:cNvContentPartPr/>
              <p14:nvPr/>
            </p14:nvContentPartPr>
            <p14:xfrm>
              <a:off x="10713155" y="5380371"/>
              <a:ext cx="22577" cy="59218"/>
            </p14:xfrm>
          </p:contentPart>
        </mc:Choice>
        <mc:Fallback xmlns="">
          <p:pic>
            <p:nvPicPr>
              <p:cNvPr id="370" name="墨迹 369"/>
            </p:nvPicPr>
            <p:blipFill>
              <a:blip r:embed="rId731"/>
            </p:blipFill>
            <p:spPr>
              <a:xfrm>
                <a:off x="10713155" y="5380371"/>
                <a:ext cx="2257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2">
            <p14:nvContentPartPr>
              <p14:cNvPr id="371" name="墨迹 370"/>
              <p14:cNvContentPartPr/>
              <p14:nvPr/>
            </p14:nvContentPartPr>
            <p14:xfrm>
              <a:off x="10794647" y="5264403"/>
              <a:ext cx="161220" cy="215545"/>
            </p14:xfrm>
          </p:contentPart>
        </mc:Choice>
        <mc:Fallback xmlns="">
          <p:pic>
            <p:nvPicPr>
              <p:cNvPr id="371" name="墨迹 370"/>
            </p:nvPicPr>
            <p:blipFill>
              <a:blip r:embed="rId733"/>
            </p:blipFill>
            <p:spPr>
              <a:xfrm>
                <a:off x="10794647" y="5264403"/>
                <a:ext cx="161220" cy="215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4">
            <p14:nvContentPartPr>
              <p14:cNvPr id="372" name="墨迹 371"/>
              <p14:cNvContentPartPr/>
              <p14:nvPr/>
            </p14:nvContentPartPr>
            <p14:xfrm>
              <a:off x="10944577" y="5233736"/>
              <a:ext cx="81844" cy="33839"/>
            </p14:xfrm>
          </p:contentPart>
        </mc:Choice>
        <mc:Fallback xmlns="">
          <p:pic>
            <p:nvPicPr>
              <p:cNvPr id="372" name="墨迹 371"/>
            </p:nvPicPr>
            <p:blipFill>
              <a:blip r:embed="rId735"/>
            </p:blipFill>
            <p:spPr>
              <a:xfrm>
                <a:off x="10944577" y="5233736"/>
                <a:ext cx="81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6">
            <p14:nvContentPartPr>
              <p14:cNvPr id="373" name="墨迹 372"/>
              <p14:cNvContentPartPr/>
              <p14:nvPr/>
            </p14:nvContentPartPr>
            <p14:xfrm>
              <a:off x="11037711" y="5303353"/>
              <a:ext cx="113770" cy="136236"/>
            </p14:xfrm>
          </p:contentPart>
        </mc:Choice>
        <mc:Fallback xmlns="">
          <p:pic>
            <p:nvPicPr>
              <p:cNvPr id="373" name="墨迹 372"/>
            </p:nvPicPr>
            <p:blipFill>
              <a:blip r:embed="rId737"/>
            </p:blipFill>
            <p:spPr>
              <a:xfrm>
                <a:off x="11037711" y="5303353"/>
                <a:ext cx="113770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8">
            <p14:nvContentPartPr>
              <p14:cNvPr id="374" name="墨迹 373"/>
              <p14:cNvContentPartPr/>
              <p14:nvPr/>
            </p14:nvContentPartPr>
            <p14:xfrm>
              <a:off x="11023600" y="5314632"/>
              <a:ext cx="104422" cy="124957"/>
            </p14:xfrm>
          </p:contentPart>
        </mc:Choice>
        <mc:Fallback xmlns="">
          <p:pic>
            <p:nvPicPr>
              <p:cNvPr id="374" name="墨迹 373"/>
            </p:nvPicPr>
            <p:blipFill>
              <a:blip r:embed="rId739"/>
            </p:blipFill>
            <p:spPr>
              <a:xfrm>
                <a:off x="11023600" y="5314632"/>
                <a:ext cx="104422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0">
            <p14:nvContentPartPr>
              <p14:cNvPr id="375" name="墨迹 374"/>
              <p14:cNvContentPartPr/>
              <p14:nvPr/>
            </p14:nvContentPartPr>
            <p14:xfrm>
              <a:off x="11240911" y="5126580"/>
              <a:ext cx="110067" cy="284105"/>
            </p14:xfrm>
          </p:contentPart>
        </mc:Choice>
        <mc:Fallback xmlns="">
          <p:pic>
            <p:nvPicPr>
              <p:cNvPr id="375" name="墨迹 374"/>
            </p:nvPicPr>
            <p:blipFill>
              <a:blip r:embed="rId741"/>
            </p:blipFill>
            <p:spPr>
              <a:xfrm>
                <a:off x="11240911" y="5126580"/>
                <a:ext cx="110067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2">
            <p14:nvContentPartPr>
              <p14:cNvPr id="376" name="墨迹 375"/>
              <p14:cNvContentPartPr/>
              <p14:nvPr/>
            </p14:nvContentPartPr>
            <p14:xfrm>
              <a:off x="11356622" y="5286610"/>
              <a:ext cx="166512" cy="26084"/>
            </p14:xfrm>
          </p:contentPart>
        </mc:Choice>
        <mc:Fallback xmlns="">
          <p:pic>
            <p:nvPicPr>
              <p:cNvPr id="376" name="墨迹 375"/>
            </p:nvPicPr>
            <p:blipFill>
              <a:blip r:embed="rId743"/>
            </p:blipFill>
            <p:spPr>
              <a:xfrm>
                <a:off x="11356622" y="5286610"/>
                <a:ext cx="166512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4">
            <p14:nvContentPartPr>
              <p14:cNvPr id="377" name="墨迹 376"/>
              <p14:cNvContentPartPr/>
              <p14:nvPr/>
            </p14:nvContentPartPr>
            <p14:xfrm>
              <a:off x="11561762" y="5218756"/>
              <a:ext cx="99660" cy="146106"/>
            </p14:xfrm>
          </p:contentPart>
        </mc:Choice>
        <mc:Fallback xmlns="">
          <p:pic>
            <p:nvPicPr>
              <p:cNvPr id="377" name="墨迹 376"/>
            </p:nvPicPr>
            <p:blipFill>
              <a:blip r:embed="rId745"/>
            </p:blipFill>
            <p:spPr>
              <a:xfrm>
                <a:off x="11561762" y="5218756"/>
                <a:ext cx="99660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6">
            <p14:nvContentPartPr>
              <p14:cNvPr id="378" name="墨迹 377"/>
              <p14:cNvContentPartPr/>
              <p14:nvPr/>
            </p14:nvContentPartPr>
            <p14:xfrm>
              <a:off x="11667067" y="5295774"/>
              <a:ext cx="42333" cy="53578"/>
            </p14:xfrm>
          </p:contentPart>
        </mc:Choice>
        <mc:Fallback xmlns="">
          <p:pic>
            <p:nvPicPr>
              <p:cNvPr id="378" name="墨迹 377"/>
            </p:nvPicPr>
            <p:blipFill>
              <a:blip r:embed="rId747"/>
            </p:blipFill>
            <p:spPr>
              <a:xfrm>
                <a:off x="11667067" y="5295774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8">
            <p14:nvContentPartPr>
              <p14:cNvPr id="379" name="墨迹 378"/>
              <p14:cNvContentPartPr/>
              <p14:nvPr/>
            </p14:nvContentPartPr>
            <p14:xfrm>
              <a:off x="11760200" y="5177338"/>
              <a:ext cx="42332" cy="194574"/>
            </p14:xfrm>
          </p:contentPart>
        </mc:Choice>
        <mc:Fallback xmlns="">
          <p:pic>
            <p:nvPicPr>
              <p:cNvPr id="379" name="墨迹 378"/>
            </p:nvPicPr>
            <p:blipFill>
              <a:blip r:embed="rId749"/>
            </p:blipFill>
            <p:spPr>
              <a:xfrm>
                <a:off x="11760200" y="5177338"/>
                <a:ext cx="42332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0">
            <p14:nvContentPartPr>
              <p14:cNvPr id="380" name="墨迹 379"/>
              <p14:cNvContentPartPr/>
              <p14:nvPr/>
            </p14:nvContentPartPr>
            <p14:xfrm>
              <a:off x="11842044" y="5180863"/>
              <a:ext cx="93133" cy="126191"/>
            </p14:xfrm>
          </p:contentPart>
        </mc:Choice>
        <mc:Fallback xmlns="">
          <p:pic>
            <p:nvPicPr>
              <p:cNvPr id="380" name="墨迹 379"/>
            </p:nvPicPr>
            <p:blipFill>
              <a:blip r:embed="rId751"/>
            </p:blipFill>
            <p:spPr>
              <a:xfrm>
                <a:off x="11842044" y="5180863"/>
                <a:ext cx="9313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2">
            <p14:nvContentPartPr>
              <p14:cNvPr id="381" name="墨迹 380"/>
              <p14:cNvContentPartPr/>
              <p14:nvPr/>
            </p14:nvContentPartPr>
            <p14:xfrm>
              <a:off x="11844867" y="5169583"/>
              <a:ext cx="98777" cy="222068"/>
            </p14:xfrm>
          </p:contentPart>
        </mc:Choice>
        <mc:Fallback xmlns="">
          <p:pic>
            <p:nvPicPr>
              <p:cNvPr id="381" name="墨迹 380"/>
            </p:nvPicPr>
            <p:blipFill>
              <a:blip r:embed="rId753"/>
            </p:blipFill>
            <p:spPr>
              <a:xfrm>
                <a:off x="11844867" y="5169583"/>
                <a:ext cx="98777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4">
            <p14:nvContentPartPr>
              <p14:cNvPr id="382" name="墨迹 381"/>
              <p14:cNvContentPartPr/>
              <p14:nvPr/>
            </p14:nvContentPartPr>
            <p14:xfrm>
              <a:off x="11935177" y="5175928"/>
              <a:ext cx="121355" cy="190344"/>
            </p14:xfrm>
          </p:contentPart>
        </mc:Choice>
        <mc:Fallback xmlns="">
          <p:pic>
            <p:nvPicPr>
              <p:cNvPr id="382" name="墨迹 381"/>
            </p:nvPicPr>
            <p:blipFill>
              <a:blip r:embed="rId755"/>
            </p:blipFill>
            <p:spPr>
              <a:xfrm>
                <a:off x="11935177" y="5175928"/>
                <a:ext cx="12135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6">
            <p14:nvContentPartPr>
              <p14:cNvPr id="383" name="墨迹 382"/>
              <p14:cNvContentPartPr/>
              <p14:nvPr/>
            </p14:nvContentPartPr>
            <p14:xfrm>
              <a:off x="11943644" y="5216817"/>
              <a:ext cx="104423" cy="135356"/>
            </p14:xfrm>
          </p:contentPart>
        </mc:Choice>
        <mc:Fallback xmlns="">
          <p:pic>
            <p:nvPicPr>
              <p:cNvPr id="383" name="墨迹 382"/>
            </p:nvPicPr>
            <p:blipFill>
              <a:blip r:embed="rId757"/>
            </p:blipFill>
            <p:spPr>
              <a:xfrm>
                <a:off x="11943644" y="5216817"/>
                <a:ext cx="10442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8">
            <p14:nvContentPartPr>
              <p14:cNvPr id="384" name="墨迹 383"/>
              <p14:cNvContentPartPr/>
              <p14:nvPr/>
            </p14:nvContentPartPr>
            <p14:xfrm>
              <a:off x="12096044" y="5134863"/>
              <a:ext cx="84667" cy="189110"/>
            </p14:xfrm>
          </p:contentPart>
        </mc:Choice>
        <mc:Fallback xmlns="">
          <p:pic>
            <p:nvPicPr>
              <p:cNvPr id="384" name="墨迹 383"/>
            </p:nvPicPr>
            <p:blipFill>
              <a:blip r:embed="rId759"/>
            </p:blipFill>
            <p:spPr>
              <a:xfrm>
                <a:off x="12096044" y="5134863"/>
                <a:ext cx="84667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0">
            <p14:nvContentPartPr>
              <p14:cNvPr id="385" name="墨迹 384"/>
              <p14:cNvContentPartPr/>
              <p14:nvPr/>
            </p14:nvContentPartPr>
            <p14:xfrm>
              <a:off x="12073467" y="5194258"/>
              <a:ext cx="114123" cy="265070"/>
            </p14:xfrm>
          </p:contentPart>
        </mc:Choice>
        <mc:Fallback xmlns="">
          <p:pic>
            <p:nvPicPr>
              <p:cNvPr id="385" name="墨迹 384"/>
            </p:nvPicPr>
            <p:blipFill>
              <a:blip r:embed="rId761"/>
            </p:blipFill>
            <p:spPr>
              <a:xfrm>
                <a:off x="12073467" y="5194258"/>
                <a:ext cx="114123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2">
            <p14:nvContentPartPr>
              <p14:cNvPr id="386" name="墨迹 385"/>
              <p14:cNvContentPartPr/>
              <p14:nvPr/>
            </p14:nvContentPartPr>
            <p14:xfrm>
              <a:off x="10013244" y="5882314"/>
              <a:ext cx="225778" cy="25379"/>
            </p14:xfrm>
          </p:contentPart>
        </mc:Choice>
        <mc:Fallback xmlns="">
          <p:pic>
            <p:nvPicPr>
              <p:cNvPr id="386" name="墨迹 385"/>
            </p:nvPicPr>
            <p:blipFill>
              <a:blip r:embed="rId763"/>
            </p:blipFill>
            <p:spPr>
              <a:xfrm>
                <a:off x="10013244" y="5882314"/>
                <a:ext cx="2257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4">
            <p14:nvContentPartPr>
              <p14:cNvPr id="387" name="墨迹 386"/>
              <p14:cNvContentPartPr/>
              <p14:nvPr/>
            </p14:nvContentPartPr>
            <p14:xfrm>
              <a:off x="10318044" y="5788552"/>
              <a:ext cx="84666" cy="223477"/>
            </p14:xfrm>
          </p:contentPart>
        </mc:Choice>
        <mc:Fallback xmlns="">
          <p:pic>
            <p:nvPicPr>
              <p:cNvPr id="387" name="墨迹 386"/>
            </p:nvPicPr>
            <p:blipFill>
              <a:blip r:embed="rId765"/>
            </p:blipFill>
            <p:spPr>
              <a:xfrm>
                <a:off x="10318044" y="5788552"/>
                <a:ext cx="84666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6">
            <p14:nvContentPartPr>
              <p14:cNvPr id="388" name="墨迹 387"/>
              <p14:cNvContentPartPr/>
              <p14:nvPr/>
            </p14:nvContentPartPr>
            <p14:xfrm>
              <a:off x="10419644" y="5916152"/>
              <a:ext cx="31044" cy="70498"/>
            </p14:xfrm>
          </p:contentPart>
        </mc:Choice>
        <mc:Fallback xmlns="">
          <p:pic>
            <p:nvPicPr>
              <p:cNvPr id="388" name="墨迹 387"/>
            </p:nvPicPr>
            <p:blipFill>
              <a:blip r:embed="rId767"/>
            </p:blipFill>
            <p:spPr>
              <a:xfrm>
                <a:off x="10419644" y="5916152"/>
                <a:ext cx="31044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8">
            <p14:nvContentPartPr>
              <p14:cNvPr id="389" name="墨迹 388"/>
              <p14:cNvContentPartPr/>
              <p14:nvPr/>
            </p14:nvContentPartPr>
            <p14:xfrm>
              <a:off x="10504311" y="5791372"/>
              <a:ext cx="191911" cy="203738"/>
            </p14:xfrm>
          </p:contentPart>
        </mc:Choice>
        <mc:Fallback xmlns="">
          <p:pic>
            <p:nvPicPr>
              <p:cNvPr id="389" name="墨迹 388"/>
            </p:nvPicPr>
            <p:blipFill>
              <a:blip r:embed="rId769"/>
            </p:blipFill>
            <p:spPr>
              <a:xfrm>
                <a:off x="10504311" y="5791372"/>
                <a:ext cx="191911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0">
            <p14:nvContentPartPr>
              <p14:cNvPr id="390" name="墨迹 389"/>
              <p14:cNvContentPartPr/>
              <p14:nvPr/>
            </p14:nvContentPartPr>
            <p14:xfrm>
              <a:off x="10690577" y="5782736"/>
              <a:ext cx="64911" cy="26260"/>
            </p14:xfrm>
          </p:contentPart>
        </mc:Choice>
        <mc:Fallback xmlns="">
          <p:pic>
            <p:nvPicPr>
              <p:cNvPr id="390" name="墨迹 389"/>
            </p:nvPicPr>
            <p:blipFill>
              <a:blip r:embed="rId771"/>
            </p:blipFill>
            <p:spPr>
              <a:xfrm>
                <a:off x="10690577" y="5782736"/>
                <a:ext cx="64911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2">
            <p14:nvContentPartPr>
              <p14:cNvPr id="391" name="墨迹 390"/>
              <p14:cNvContentPartPr/>
              <p14:nvPr/>
            </p14:nvContentPartPr>
            <p14:xfrm>
              <a:off x="10778067" y="5792077"/>
              <a:ext cx="155222" cy="205853"/>
            </p14:xfrm>
          </p:contentPart>
        </mc:Choice>
        <mc:Fallback xmlns="">
          <p:pic>
            <p:nvPicPr>
              <p:cNvPr id="391" name="墨迹 390"/>
            </p:nvPicPr>
            <p:blipFill>
              <a:blip r:embed="rId773"/>
            </p:blipFill>
            <p:spPr>
              <a:xfrm>
                <a:off x="10778067" y="5792077"/>
                <a:ext cx="1552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4">
            <p14:nvContentPartPr>
              <p14:cNvPr id="392" name="墨迹 391"/>
              <p14:cNvContentPartPr/>
              <p14:nvPr/>
            </p14:nvContentPartPr>
            <p14:xfrm>
              <a:off x="10772422" y="5820276"/>
              <a:ext cx="127000" cy="152274"/>
            </p14:xfrm>
          </p:contentPart>
        </mc:Choice>
        <mc:Fallback xmlns="">
          <p:pic>
            <p:nvPicPr>
              <p:cNvPr id="392" name="墨迹 391"/>
            </p:nvPicPr>
            <p:blipFill>
              <a:blip r:embed="rId775"/>
            </p:blipFill>
            <p:spPr>
              <a:xfrm>
                <a:off x="10772422" y="5820276"/>
                <a:ext cx="127000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6">
            <p14:nvContentPartPr>
              <p14:cNvPr id="393" name="墨迹 392"/>
              <p14:cNvContentPartPr/>
              <p14:nvPr/>
            </p14:nvContentPartPr>
            <p14:xfrm>
              <a:off x="11012311" y="5780797"/>
              <a:ext cx="180623" cy="146635"/>
            </p14:xfrm>
          </p:contentPart>
        </mc:Choice>
        <mc:Fallback xmlns="">
          <p:pic>
            <p:nvPicPr>
              <p:cNvPr id="393" name="墨迹 392"/>
            </p:nvPicPr>
            <p:blipFill>
              <a:blip r:embed="rId777"/>
            </p:blipFill>
            <p:spPr>
              <a:xfrm>
                <a:off x="11012311" y="5780797"/>
                <a:ext cx="18062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8">
            <p14:nvContentPartPr>
              <p14:cNvPr id="394" name="墨迹 393"/>
              <p14:cNvContentPartPr/>
              <p14:nvPr/>
            </p14:nvContentPartPr>
            <p14:xfrm>
              <a:off x="9593086" y="6017669"/>
              <a:ext cx="2267479" cy="107156"/>
            </p14:xfrm>
          </p:contentPart>
        </mc:Choice>
        <mc:Fallback xmlns="">
          <p:pic>
            <p:nvPicPr>
              <p:cNvPr id="394" name="墨迹 393"/>
            </p:nvPicPr>
            <p:blipFill>
              <a:blip r:embed="rId779"/>
            </p:blipFill>
            <p:spPr>
              <a:xfrm>
                <a:off x="9593086" y="6017669"/>
                <a:ext cx="226747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0">
            <p14:nvContentPartPr>
              <p14:cNvPr id="395" name="墨迹 394"/>
              <p14:cNvContentPartPr/>
              <p14:nvPr/>
            </p14:nvContentPartPr>
            <p14:xfrm>
              <a:off x="10938932" y="6234273"/>
              <a:ext cx="228600" cy="144343"/>
            </p14:xfrm>
          </p:contentPart>
        </mc:Choice>
        <mc:Fallback xmlns="">
          <p:pic>
            <p:nvPicPr>
              <p:cNvPr id="395" name="墨迹 394"/>
            </p:nvPicPr>
            <p:blipFill>
              <a:blip r:embed="rId781"/>
            </p:blipFill>
            <p:spPr>
              <a:xfrm>
                <a:off x="10938932" y="6234273"/>
                <a:ext cx="228600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2">
            <p14:nvContentPartPr>
              <p14:cNvPr id="396" name="墨迹 395"/>
              <p14:cNvContentPartPr/>
              <p14:nvPr/>
            </p14:nvContentPartPr>
            <p14:xfrm>
              <a:off x="8534400" y="6497052"/>
              <a:ext cx="164394" cy="64858"/>
            </p14:xfrm>
          </p:contentPart>
        </mc:Choice>
        <mc:Fallback xmlns="">
          <p:pic>
            <p:nvPicPr>
              <p:cNvPr id="396" name="墨迹 395"/>
            </p:nvPicPr>
            <p:blipFill>
              <a:blip r:embed="rId783"/>
            </p:blipFill>
            <p:spPr>
              <a:xfrm>
                <a:off x="8534400" y="6497052"/>
                <a:ext cx="16439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4">
            <p14:nvContentPartPr>
              <p14:cNvPr id="397" name="墨迹 396"/>
              <p14:cNvContentPartPr/>
              <p14:nvPr/>
            </p14:nvContentPartPr>
            <p14:xfrm>
              <a:off x="8510763" y="6638047"/>
              <a:ext cx="142169" cy="5640"/>
            </p14:xfrm>
          </p:contentPart>
        </mc:Choice>
        <mc:Fallback xmlns="">
          <p:pic>
            <p:nvPicPr>
              <p:cNvPr id="397" name="墨迹 396"/>
            </p:nvPicPr>
            <p:blipFill>
              <a:blip r:embed="rId785"/>
            </p:blipFill>
            <p:spPr>
              <a:xfrm>
                <a:off x="8510763" y="6638047"/>
                <a:ext cx="14216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6">
            <p14:nvContentPartPr>
              <p14:cNvPr id="398" name="墨迹 397"/>
              <p14:cNvContentPartPr/>
              <p14:nvPr/>
            </p14:nvContentPartPr>
            <p14:xfrm>
              <a:off x="8976077" y="6483658"/>
              <a:ext cx="66323" cy="224887"/>
            </p14:xfrm>
          </p:contentPart>
        </mc:Choice>
        <mc:Fallback xmlns="">
          <p:pic>
            <p:nvPicPr>
              <p:cNvPr id="398" name="墨迹 397"/>
            </p:nvPicPr>
            <p:blipFill>
              <a:blip r:embed="rId787"/>
            </p:blipFill>
            <p:spPr>
              <a:xfrm>
                <a:off x="8976077" y="6483658"/>
                <a:ext cx="66323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8">
            <p14:nvContentPartPr>
              <p14:cNvPr id="399" name="墨迹 398"/>
              <p14:cNvContentPartPr/>
              <p14:nvPr/>
            </p14:nvContentPartPr>
            <p14:xfrm>
              <a:off x="9062861" y="6638047"/>
              <a:ext cx="52916" cy="50758"/>
            </p14:xfrm>
          </p:contentPart>
        </mc:Choice>
        <mc:Fallback xmlns="">
          <p:pic>
            <p:nvPicPr>
              <p:cNvPr id="399" name="墨迹 398"/>
            </p:nvPicPr>
            <p:blipFill>
              <a:blip r:embed="rId789"/>
            </p:blipFill>
            <p:spPr>
              <a:xfrm>
                <a:off x="9062861" y="6638047"/>
                <a:ext cx="529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0">
            <p14:nvContentPartPr>
              <p14:cNvPr id="400" name="墨迹 399"/>
              <p14:cNvContentPartPr/>
              <p14:nvPr/>
            </p14:nvContentPartPr>
            <p14:xfrm>
              <a:off x="9160933" y="6482248"/>
              <a:ext cx="111478" cy="426509"/>
            </p14:xfrm>
          </p:contentPart>
        </mc:Choice>
        <mc:Fallback xmlns="">
          <p:pic>
            <p:nvPicPr>
              <p:cNvPr id="400" name="墨迹 399"/>
            </p:nvPicPr>
            <p:blipFill>
              <a:blip r:embed="rId791"/>
            </p:blipFill>
            <p:spPr>
              <a:xfrm>
                <a:off x="9160933" y="6482248"/>
                <a:ext cx="111478" cy="426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2">
            <p14:nvContentPartPr>
              <p14:cNvPr id="401" name="墨迹 400"/>
              <p14:cNvContentPartPr/>
              <p14:nvPr/>
            </p14:nvContentPartPr>
            <p14:xfrm>
              <a:off x="9315626" y="6494232"/>
              <a:ext cx="175506" cy="188934"/>
            </p14:xfrm>
          </p:contentPart>
        </mc:Choice>
        <mc:Fallback xmlns="">
          <p:pic>
            <p:nvPicPr>
              <p:cNvPr id="401" name="墨迹 400"/>
            </p:nvPicPr>
            <p:blipFill>
              <a:blip r:embed="rId793"/>
            </p:blipFill>
            <p:spPr>
              <a:xfrm>
                <a:off x="9315626" y="6494232"/>
                <a:ext cx="17550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4">
            <p14:nvContentPartPr>
              <p14:cNvPr id="402" name="墨迹 401"/>
              <p14:cNvContentPartPr/>
              <p14:nvPr/>
            </p14:nvContentPartPr>
            <p14:xfrm>
              <a:off x="9560101" y="6581649"/>
              <a:ext cx="230187" cy="99402"/>
            </p14:xfrm>
          </p:contentPart>
        </mc:Choice>
        <mc:Fallback xmlns="">
          <p:pic>
            <p:nvPicPr>
              <p:cNvPr id="402" name="墨迹 401"/>
            </p:nvPicPr>
            <p:blipFill>
              <a:blip r:embed="rId795"/>
            </p:blipFill>
            <p:spPr>
              <a:xfrm>
                <a:off x="9560101" y="6581649"/>
                <a:ext cx="230187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6">
            <p14:nvContentPartPr>
              <p14:cNvPr id="403" name="墨迹 402"/>
              <p14:cNvContentPartPr/>
              <p14:nvPr/>
            </p14:nvContentPartPr>
            <p14:xfrm>
              <a:off x="9849555" y="6534416"/>
              <a:ext cx="22578" cy="295384"/>
            </p14:xfrm>
          </p:contentPart>
        </mc:Choice>
        <mc:Fallback xmlns="">
          <p:pic>
            <p:nvPicPr>
              <p:cNvPr id="403" name="墨迹 402"/>
            </p:nvPicPr>
            <p:blipFill>
              <a:blip r:embed="rId797"/>
            </p:blipFill>
            <p:spPr>
              <a:xfrm>
                <a:off x="9849555" y="6534416"/>
                <a:ext cx="22578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8">
            <p14:nvContentPartPr>
              <p14:cNvPr id="404" name="墨迹 403"/>
              <p14:cNvContentPartPr/>
              <p14:nvPr/>
            </p14:nvContentPartPr>
            <p14:xfrm>
              <a:off x="7792155" y="329928"/>
              <a:ext cx="104996" cy="59958"/>
            </p14:xfrm>
          </p:contentPart>
        </mc:Choice>
        <mc:Fallback xmlns="">
          <p:pic>
            <p:nvPicPr>
              <p:cNvPr id="404" name="墨迹 403"/>
            </p:nvPicPr>
            <p:blipFill>
              <a:blip r:embed="rId799"/>
            </p:blipFill>
            <p:spPr>
              <a:xfrm>
                <a:off x="7792155" y="329928"/>
                <a:ext cx="104996" cy="5995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6942666" y="1175898"/>
              <a:ext cx="104996" cy="599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6942666" y="1175898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2348088" y="563980"/>
              <a:ext cx="276578" cy="4173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2348088" y="563980"/>
                <a:ext cx="276578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666470" y="611566"/>
              <a:ext cx="195263" cy="38808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7"/>
            </p:blipFill>
            <p:spPr>
              <a:xfrm>
                <a:off x="2666470" y="611566"/>
                <a:ext cx="195263" cy="388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754488" y="896728"/>
              <a:ext cx="231423" cy="17483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9"/>
            </p:blipFill>
            <p:spPr>
              <a:xfrm>
                <a:off x="2754488" y="896728"/>
                <a:ext cx="23142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836333" y="891088"/>
              <a:ext cx="79022" cy="253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1"/>
            </p:blipFill>
            <p:spPr>
              <a:xfrm>
                <a:off x="2836333" y="891088"/>
                <a:ext cx="790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255080" y="750093"/>
              <a:ext cx="193675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3"/>
            </p:blipFill>
            <p:spPr>
              <a:xfrm>
                <a:off x="3255080" y="750093"/>
                <a:ext cx="1936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3221566" y="891088"/>
              <a:ext cx="204611" cy="2608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5"/>
            </p:blipFill>
            <p:spPr>
              <a:xfrm>
                <a:off x="3221566" y="891088"/>
                <a:ext cx="204611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墨迹 12"/>
              <p14:cNvContentPartPr/>
              <p14:nvPr/>
            </p14:nvContentPartPr>
            <p14:xfrm>
              <a:off x="3722511" y="750093"/>
              <a:ext cx="136348" cy="1811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3722511" y="750093"/>
                <a:ext cx="136348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墨迹 13"/>
              <p14:cNvContentPartPr/>
              <p14:nvPr/>
            </p14:nvContentPartPr>
            <p14:xfrm>
              <a:off x="3868737" y="837510"/>
              <a:ext cx="40040" cy="620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3868737" y="837510"/>
                <a:ext cx="4004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墨迹 14"/>
              <p14:cNvContentPartPr/>
              <p14:nvPr/>
            </p14:nvContentPartPr>
            <p14:xfrm>
              <a:off x="3993444" y="646462"/>
              <a:ext cx="123119" cy="38156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1"/>
            </p:blipFill>
            <p:spPr>
              <a:xfrm>
                <a:off x="3993444" y="646462"/>
                <a:ext cx="123119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墨迹 15"/>
              <p14:cNvContentPartPr/>
              <p14:nvPr/>
            </p14:nvContentPartPr>
            <p14:xfrm>
              <a:off x="4176888" y="558340"/>
              <a:ext cx="138289" cy="34755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3"/>
            </p:blipFill>
            <p:spPr>
              <a:xfrm>
                <a:off x="4176888" y="558340"/>
                <a:ext cx="138289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墨迹 16"/>
              <p14:cNvContentPartPr/>
              <p14:nvPr/>
            </p14:nvContentPartPr>
            <p14:xfrm>
              <a:off x="4403019" y="778292"/>
              <a:ext cx="191558" cy="2255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5"/>
            </p:blipFill>
            <p:spPr>
              <a:xfrm>
                <a:off x="4403019" y="778292"/>
                <a:ext cx="19155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墨迹 17"/>
              <p14:cNvContentPartPr/>
              <p14:nvPr/>
            </p14:nvContentPartPr>
            <p14:xfrm>
              <a:off x="4453466" y="661795"/>
              <a:ext cx="50800" cy="26595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7"/>
            </p:blipFill>
            <p:spPr>
              <a:xfrm>
                <a:off x="4453466" y="661795"/>
                <a:ext cx="50800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墨迹 18"/>
              <p14:cNvContentPartPr/>
              <p14:nvPr/>
            </p14:nvContentPartPr>
            <p14:xfrm>
              <a:off x="4679244" y="686469"/>
              <a:ext cx="135467" cy="1771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9"/>
            </p:blipFill>
            <p:spPr>
              <a:xfrm>
                <a:off x="4679244" y="686469"/>
                <a:ext cx="135467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墨迹 19"/>
              <p14:cNvContentPartPr/>
              <p14:nvPr/>
            </p14:nvContentPartPr>
            <p14:xfrm>
              <a:off x="4848577" y="783932"/>
              <a:ext cx="42334" cy="6767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1"/>
            </p:blipFill>
            <p:spPr>
              <a:xfrm>
                <a:off x="4848577" y="783932"/>
                <a:ext cx="423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墨迹 20"/>
              <p14:cNvContentPartPr/>
              <p14:nvPr/>
            </p14:nvContentPartPr>
            <p14:xfrm>
              <a:off x="4986337" y="640822"/>
              <a:ext cx="181681" cy="29344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3"/>
            </p:blipFill>
            <p:spPr>
              <a:xfrm>
                <a:off x="4986337" y="640822"/>
                <a:ext cx="181681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" name="墨迹 21"/>
              <p14:cNvContentPartPr/>
              <p14:nvPr/>
            </p14:nvContentPartPr>
            <p14:xfrm>
              <a:off x="5142088" y="620378"/>
              <a:ext cx="141112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5"/>
            </p:blipFill>
            <p:spPr>
              <a:xfrm>
                <a:off x="5142088" y="620378"/>
                <a:ext cx="1411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3" name="墨迹 22"/>
              <p14:cNvContentPartPr/>
              <p14:nvPr/>
            </p14:nvContentPartPr>
            <p14:xfrm>
              <a:off x="5384976" y="718546"/>
              <a:ext cx="206727" cy="4846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7"/>
            </p:blipFill>
            <p:spPr>
              <a:xfrm>
                <a:off x="5384976" y="718546"/>
                <a:ext cx="206727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" name="墨迹 23"/>
              <p14:cNvContentPartPr/>
              <p14:nvPr/>
            </p14:nvContentPartPr>
            <p14:xfrm>
              <a:off x="5424311" y="594999"/>
              <a:ext cx="50800" cy="40042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9"/>
            </p:blipFill>
            <p:spPr>
              <a:xfrm>
                <a:off x="5424311" y="594999"/>
                <a:ext cx="5080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" name="墨迹 24"/>
              <p14:cNvContentPartPr/>
              <p14:nvPr/>
            </p14:nvContentPartPr>
            <p14:xfrm>
              <a:off x="5655733" y="646814"/>
              <a:ext cx="92428" cy="17976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1"/>
            </p:blipFill>
            <p:spPr>
              <a:xfrm>
                <a:off x="5655733" y="646814"/>
                <a:ext cx="9242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6" name="墨迹 25"/>
              <p14:cNvContentPartPr/>
              <p14:nvPr/>
            </p14:nvContentPartPr>
            <p14:xfrm>
              <a:off x="5796844" y="716254"/>
              <a:ext cx="70556" cy="8459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3"/>
            </p:blipFill>
            <p:spPr>
              <a:xfrm>
                <a:off x="5796844" y="716254"/>
                <a:ext cx="705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7" name="墨迹 26"/>
              <p14:cNvContentPartPr/>
              <p14:nvPr/>
            </p14:nvContentPartPr>
            <p14:xfrm>
              <a:off x="5923138" y="549175"/>
              <a:ext cx="43039" cy="23193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5"/>
            </p:blipFill>
            <p:spPr>
              <a:xfrm>
                <a:off x="5923138" y="549175"/>
                <a:ext cx="43039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8" name="墨迹 27"/>
              <p14:cNvContentPartPr/>
              <p14:nvPr/>
            </p14:nvContentPartPr>
            <p14:xfrm>
              <a:off x="6045200" y="556930"/>
              <a:ext cx="135466" cy="16302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7"/>
            </p:blipFill>
            <p:spPr>
              <a:xfrm>
                <a:off x="6045200" y="556930"/>
                <a:ext cx="135466" cy="163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墨迹 28"/>
              <p14:cNvContentPartPr/>
              <p14:nvPr/>
            </p14:nvContentPartPr>
            <p14:xfrm>
              <a:off x="6031088" y="543359"/>
              <a:ext cx="166512" cy="35900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9"/>
            </p:blipFill>
            <p:spPr>
              <a:xfrm>
                <a:off x="6031088" y="543359"/>
                <a:ext cx="166512" cy="359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0" name="墨迹 29"/>
              <p14:cNvContentPartPr/>
              <p14:nvPr/>
            </p14:nvContentPartPr>
            <p14:xfrm>
              <a:off x="6245048" y="695634"/>
              <a:ext cx="200907" cy="319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1"/>
            </p:blipFill>
            <p:spPr>
              <a:xfrm>
                <a:off x="6245048" y="695634"/>
                <a:ext cx="200907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1" name="墨迹 30"/>
              <p14:cNvContentPartPr/>
              <p14:nvPr/>
            </p14:nvContentPartPr>
            <p14:xfrm>
              <a:off x="6301140" y="611918"/>
              <a:ext cx="60149" cy="21995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3"/>
            </p:blipFill>
            <p:spPr>
              <a:xfrm>
                <a:off x="6301140" y="611918"/>
                <a:ext cx="60149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2" name="墨迹 31"/>
              <p14:cNvContentPartPr/>
              <p14:nvPr/>
            </p14:nvContentPartPr>
            <p14:xfrm>
              <a:off x="6513688" y="543712"/>
              <a:ext cx="90312" cy="25150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5"/>
            </p:blipFill>
            <p:spPr>
              <a:xfrm>
                <a:off x="6513688" y="543712"/>
                <a:ext cx="90312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3" name="墨迹 32"/>
              <p14:cNvContentPartPr/>
              <p14:nvPr/>
            </p14:nvContentPartPr>
            <p14:xfrm>
              <a:off x="6620933" y="716254"/>
              <a:ext cx="33867" cy="9869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7"/>
            </p:blipFill>
            <p:spPr>
              <a:xfrm>
                <a:off x="6620933" y="716254"/>
                <a:ext cx="338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4" name="墨迹 33"/>
              <p14:cNvContentPartPr/>
              <p14:nvPr/>
            </p14:nvContentPartPr>
            <p14:xfrm>
              <a:off x="6737350" y="544240"/>
              <a:ext cx="160161" cy="29468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9"/>
            </p:blipFill>
            <p:spPr>
              <a:xfrm>
                <a:off x="6737350" y="544240"/>
                <a:ext cx="160161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5" name="墨迹 34"/>
              <p14:cNvContentPartPr/>
              <p14:nvPr/>
            </p14:nvContentPartPr>
            <p14:xfrm>
              <a:off x="6880577" y="507582"/>
              <a:ext cx="163689" cy="39478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1"/>
            </p:blipFill>
            <p:spPr>
              <a:xfrm>
                <a:off x="6880577" y="507582"/>
                <a:ext cx="1636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6" name="墨迹 35"/>
              <p14:cNvContentPartPr/>
              <p14:nvPr/>
            </p14:nvContentPartPr>
            <p14:xfrm>
              <a:off x="7008636" y="654217"/>
              <a:ext cx="224719" cy="281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3"/>
            </p:blipFill>
            <p:spPr>
              <a:xfrm>
                <a:off x="7008636" y="654217"/>
                <a:ext cx="2247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7" name="墨迹 36"/>
              <p14:cNvContentPartPr/>
              <p14:nvPr/>
            </p14:nvContentPartPr>
            <p14:xfrm>
              <a:off x="7046206" y="571030"/>
              <a:ext cx="71438" cy="29185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5"/>
            </p:blipFill>
            <p:spPr>
              <a:xfrm>
                <a:off x="7046206" y="571030"/>
                <a:ext cx="71438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8" name="墨迹 37"/>
              <p14:cNvContentPartPr/>
              <p14:nvPr/>
            </p14:nvContentPartPr>
            <p14:xfrm>
              <a:off x="7329311" y="487842"/>
              <a:ext cx="93133" cy="27635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7"/>
            </p:blipFill>
            <p:spPr>
              <a:xfrm>
                <a:off x="7329311" y="487842"/>
                <a:ext cx="93133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9" name="墨迹 38"/>
              <p14:cNvContentPartPr/>
              <p14:nvPr/>
            </p14:nvContentPartPr>
            <p14:xfrm>
              <a:off x="7433733" y="659856"/>
              <a:ext cx="67734" cy="9305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9"/>
            </p:blipFill>
            <p:spPr>
              <a:xfrm>
                <a:off x="7433733" y="659856"/>
                <a:ext cx="6773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0" name="墨迹 39"/>
              <p14:cNvContentPartPr/>
              <p14:nvPr/>
            </p14:nvContentPartPr>
            <p14:xfrm>
              <a:off x="7456311" y="479383"/>
              <a:ext cx="218722" cy="637297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1"/>
            </p:blipFill>
            <p:spPr>
              <a:xfrm>
                <a:off x="7456311" y="479383"/>
                <a:ext cx="218722" cy="637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1" name="墨迹 40"/>
              <p14:cNvContentPartPr/>
              <p14:nvPr/>
            </p14:nvContentPartPr>
            <p14:xfrm>
              <a:off x="7727950" y="490662"/>
              <a:ext cx="177094" cy="26295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3"/>
            </p:blipFill>
            <p:spPr>
              <a:xfrm>
                <a:off x="7727950" y="490662"/>
                <a:ext cx="177094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8003822" y="524501"/>
              <a:ext cx="186266" cy="2255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8003822" y="524501"/>
                <a:ext cx="1862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7995355" y="620378"/>
              <a:ext cx="194734" cy="3736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7995355" y="620378"/>
                <a:ext cx="194734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8274755" y="415582"/>
              <a:ext cx="127353" cy="281462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8274755" y="415582"/>
                <a:ext cx="127353" cy="281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8449733" y="569620"/>
              <a:ext cx="50800" cy="9587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8449733" y="569620"/>
                <a:ext cx="50800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8477955" y="375046"/>
              <a:ext cx="203200" cy="53860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8477955" y="375046"/>
                <a:ext cx="203200" cy="53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8740246" y="377866"/>
              <a:ext cx="333198" cy="23687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8740246" y="377866"/>
                <a:ext cx="33319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1126066" y="1590424"/>
              <a:ext cx="162454" cy="5921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1126066" y="1590424"/>
                <a:ext cx="16245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1068740" y="1725779"/>
              <a:ext cx="48860" cy="38914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1068740" y="1725779"/>
                <a:ext cx="48860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1083733" y="1731419"/>
              <a:ext cx="194733" cy="21149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1083733" y="1731419"/>
                <a:ext cx="1947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1244600" y="1483268"/>
              <a:ext cx="243416" cy="5527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1244600" y="1483268"/>
                <a:ext cx="243416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1338615" y="1746576"/>
              <a:ext cx="250296" cy="17941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1338615" y="1746576"/>
                <a:ext cx="250296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1668991" y="1612983"/>
              <a:ext cx="142875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1668991" y="1612983"/>
                <a:ext cx="1428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1710266" y="1675021"/>
              <a:ext cx="28222" cy="21431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1710266" y="1675021"/>
                <a:ext cx="282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1811866" y="1703220"/>
              <a:ext cx="5645" cy="18047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1811866" y="1703220"/>
                <a:ext cx="56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1618720" y="1858314"/>
              <a:ext cx="297568" cy="7049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1618720" y="1858314"/>
                <a:ext cx="29756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2105377" y="1770897"/>
              <a:ext cx="33867" cy="5075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2105377" y="1770897"/>
                <a:ext cx="33867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2096029" y="1855495"/>
              <a:ext cx="26282" cy="310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2096029" y="1855495"/>
                <a:ext cx="2628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3414888" y="1549535"/>
              <a:ext cx="293512" cy="25238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3414888" y="1549535"/>
                <a:ext cx="293512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3746500" y="1652462"/>
              <a:ext cx="196144" cy="15438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3746500" y="1652462"/>
                <a:ext cx="196144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4001911" y="1629902"/>
              <a:ext cx="172155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4001911" y="1629902"/>
                <a:ext cx="172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4058355" y="1530501"/>
              <a:ext cx="28222" cy="27987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4058355" y="1530501"/>
                <a:ext cx="2822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4507088" y="1471988"/>
              <a:ext cx="25400" cy="219952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4507088" y="1471988"/>
                <a:ext cx="2540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4509911" y="1567865"/>
              <a:ext cx="95955" cy="4511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4509911" y="1567865"/>
                <a:ext cx="95955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4622800" y="1414533"/>
              <a:ext cx="33866" cy="48326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4622800" y="1414533"/>
                <a:ext cx="33866" cy="483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4696177" y="1552355"/>
              <a:ext cx="183445" cy="14275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4696177" y="1552355"/>
                <a:ext cx="183445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5203472" y="1460708"/>
              <a:ext cx="387350" cy="676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5203472" y="1460708"/>
                <a:ext cx="38735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5527851" y="1364832"/>
              <a:ext cx="206904" cy="7331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5527851" y="1364832"/>
                <a:ext cx="20690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9" name="墨迹 68"/>
              <p14:cNvContentPartPr/>
              <p14:nvPr/>
            </p14:nvContentPartPr>
            <p14:xfrm>
              <a:off x="5250744" y="1539666"/>
              <a:ext cx="438856" cy="7895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9"/>
            </p:blipFill>
            <p:spPr>
              <a:xfrm>
                <a:off x="5250744" y="1539666"/>
                <a:ext cx="4388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0" name="墨迹 69"/>
              <p14:cNvContentPartPr/>
              <p14:nvPr/>
            </p14:nvContentPartPr>
            <p14:xfrm>
              <a:off x="5256918" y="1653872"/>
              <a:ext cx="201259" cy="71907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1"/>
            </p:blipFill>
            <p:spPr>
              <a:xfrm>
                <a:off x="5256918" y="1653872"/>
                <a:ext cx="201259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1" name="墨迹 70"/>
              <p14:cNvContentPartPr/>
              <p14:nvPr/>
            </p14:nvContentPartPr>
            <p14:xfrm>
              <a:off x="5942188" y="1404310"/>
              <a:ext cx="407812" cy="21554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3"/>
            </p:blipFill>
            <p:spPr>
              <a:xfrm>
                <a:off x="5942188" y="1404310"/>
                <a:ext cx="407812" cy="215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2" name="墨迹 71"/>
              <p14:cNvContentPartPr/>
              <p14:nvPr/>
            </p14:nvContentPartPr>
            <p14:xfrm>
              <a:off x="6538559" y="1421230"/>
              <a:ext cx="232657" cy="4511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5"/>
            </p:blipFill>
            <p:spPr>
              <a:xfrm>
                <a:off x="6538559" y="1421230"/>
                <a:ext cx="23265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3" name="墨迹 72"/>
              <p14:cNvContentPartPr/>
              <p14:nvPr/>
            </p14:nvContentPartPr>
            <p14:xfrm>
              <a:off x="6581422" y="1356372"/>
              <a:ext cx="56444" cy="329929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7"/>
            </p:blipFill>
            <p:spPr>
              <a:xfrm>
                <a:off x="6581422" y="1356372"/>
                <a:ext cx="5644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4" name="墨迹 73"/>
              <p14:cNvContentPartPr/>
              <p14:nvPr/>
            </p14:nvContentPartPr>
            <p14:xfrm>
              <a:off x="6982177" y="1257676"/>
              <a:ext cx="28223" cy="27071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9"/>
            </p:blipFill>
            <p:spPr>
              <a:xfrm>
                <a:off x="6982177" y="1257676"/>
                <a:ext cx="2822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5" name="墨迹 74"/>
              <p14:cNvContentPartPr/>
              <p14:nvPr/>
            </p14:nvContentPartPr>
            <p14:xfrm>
              <a:off x="7004755" y="1364832"/>
              <a:ext cx="95956" cy="5639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1"/>
            </p:blipFill>
            <p:spPr>
              <a:xfrm>
                <a:off x="7004755" y="1364832"/>
                <a:ext cx="959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6" name="墨迹 75"/>
              <p14:cNvContentPartPr/>
              <p14:nvPr/>
            </p14:nvContentPartPr>
            <p14:xfrm>
              <a:off x="7126111" y="1209032"/>
              <a:ext cx="19756" cy="392671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3"/>
            </p:blipFill>
            <p:spPr>
              <a:xfrm>
                <a:off x="7126111" y="1209032"/>
                <a:ext cx="19756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7" name="墨迹 76"/>
              <p14:cNvContentPartPr/>
              <p14:nvPr/>
            </p14:nvContentPartPr>
            <p14:xfrm>
              <a:off x="7207955" y="1323591"/>
              <a:ext cx="321734" cy="14927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5"/>
            </p:blipFill>
            <p:spPr>
              <a:xfrm>
                <a:off x="7207955" y="1323591"/>
                <a:ext cx="321734" cy="149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4" name="墨迹 83"/>
              <p14:cNvContentPartPr/>
              <p14:nvPr/>
            </p14:nvContentPartPr>
            <p14:xfrm>
              <a:off x="7445022" y="2297338"/>
              <a:ext cx="95955" cy="370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7"/>
            </p:blipFill>
            <p:spPr>
              <a:xfrm>
                <a:off x="7445022" y="2297338"/>
                <a:ext cx="95955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5" name="墨迹 84"/>
              <p14:cNvContentPartPr/>
              <p14:nvPr/>
            </p14:nvContentPartPr>
            <p14:xfrm>
              <a:off x="3318933" y="2260327"/>
              <a:ext cx="73378" cy="4298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9"/>
            </p:blipFill>
            <p:spPr>
              <a:xfrm>
                <a:off x="3318933" y="2260327"/>
                <a:ext cx="73378" cy="429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6" name="墨迹 85"/>
              <p14:cNvContentPartPr/>
              <p14:nvPr/>
            </p14:nvContentPartPr>
            <p14:xfrm>
              <a:off x="3418945" y="2299629"/>
              <a:ext cx="348721" cy="3228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1"/>
            </p:blipFill>
            <p:spPr>
              <a:xfrm>
                <a:off x="3418945" y="2299629"/>
                <a:ext cx="348721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7" name="墨迹 86"/>
              <p14:cNvContentPartPr/>
              <p14:nvPr/>
            </p14:nvContentPartPr>
            <p14:xfrm>
              <a:off x="4380088" y="2263852"/>
              <a:ext cx="73378" cy="28815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3"/>
            </p:blipFill>
            <p:spPr>
              <a:xfrm>
                <a:off x="4380088" y="2263852"/>
                <a:ext cx="73378" cy="288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8" name="墨迹 87"/>
              <p14:cNvContentPartPr/>
              <p14:nvPr/>
            </p14:nvContentPartPr>
            <p14:xfrm>
              <a:off x="4509911" y="2391276"/>
              <a:ext cx="39511" cy="4229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5"/>
            </p:blipFill>
            <p:spPr>
              <a:xfrm>
                <a:off x="4509911" y="2391276"/>
                <a:ext cx="39511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9" name="墨迹 88"/>
              <p14:cNvContentPartPr/>
              <p14:nvPr/>
            </p14:nvContentPartPr>
            <p14:xfrm>
              <a:off x="4566355" y="2205162"/>
              <a:ext cx="143933" cy="54424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7"/>
            </p:blipFill>
            <p:spPr>
              <a:xfrm>
                <a:off x="4566355" y="2205162"/>
                <a:ext cx="143933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0" name="墨迹 89"/>
              <p14:cNvContentPartPr/>
              <p14:nvPr/>
            </p14:nvContentPartPr>
            <p14:xfrm>
              <a:off x="4732161" y="2210802"/>
              <a:ext cx="212372" cy="21290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9"/>
            </p:blipFill>
            <p:spPr>
              <a:xfrm>
                <a:off x="4732161" y="2210802"/>
                <a:ext cx="212372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1" name="墨迹 90"/>
              <p14:cNvContentPartPr/>
              <p14:nvPr/>
            </p14:nvContentPartPr>
            <p14:xfrm>
              <a:off x="4988454" y="2261560"/>
              <a:ext cx="283457" cy="14064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1"/>
            </p:blipFill>
            <p:spPr>
              <a:xfrm>
                <a:off x="4988454" y="2261560"/>
                <a:ext cx="283457" cy="140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2" name="墨迹 91"/>
              <p14:cNvContentPartPr/>
              <p14:nvPr/>
            </p14:nvContentPartPr>
            <p14:xfrm>
              <a:off x="5288844" y="2177668"/>
              <a:ext cx="28222" cy="3320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3"/>
            </p:blipFill>
            <p:spPr>
              <a:xfrm>
                <a:off x="5288844" y="2177668"/>
                <a:ext cx="28222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3" name="墨迹 92"/>
              <p14:cNvContentPartPr/>
              <p14:nvPr/>
            </p14:nvContentPartPr>
            <p14:xfrm>
              <a:off x="5813777" y="2227722"/>
              <a:ext cx="127529" cy="15227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5"/>
            </p:blipFill>
            <p:spPr>
              <a:xfrm>
                <a:off x="5813777" y="2227722"/>
                <a:ext cx="12752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4" name="墨迹 93"/>
              <p14:cNvContentPartPr/>
              <p14:nvPr/>
            </p14:nvContentPartPr>
            <p14:xfrm>
              <a:off x="5983111" y="2284120"/>
              <a:ext cx="16933" cy="7049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7"/>
            </p:blipFill>
            <p:spPr>
              <a:xfrm>
                <a:off x="5983111" y="2284120"/>
                <a:ext cx="16933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5" name="墨迹 94"/>
              <p14:cNvContentPartPr/>
              <p14:nvPr/>
            </p14:nvContentPartPr>
            <p14:xfrm>
              <a:off x="6039555" y="2129025"/>
              <a:ext cx="95956" cy="32992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9"/>
            </p:blipFill>
            <p:spPr>
              <a:xfrm>
                <a:off x="6039555" y="2129025"/>
                <a:ext cx="95956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6" name="墨迹 95"/>
              <p14:cNvContentPartPr/>
              <p14:nvPr/>
            </p14:nvContentPartPr>
            <p14:xfrm>
              <a:off x="6216650" y="1995080"/>
              <a:ext cx="127705" cy="36570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1"/>
            </p:blipFill>
            <p:spPr>
              <a:xfrm>
                <a:off x="6216650" y="1995080"/>
                <a:ext cx="127705" cy="365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7" name="墨迹 96"/>
              <p14:cNvContentPartPr/>
              <p14:nvPr/>
            </p14:nvContentPartPr>
            <p14:xfrm>
              <a:off x="6353527" y="2176963"/>
              <a:ext cx="203200" cy="86184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3"/>
            </p:blipFill>
            <p:spPr>
              <a:xfrm>
                <a:off x="6353527" y="2176963"/>
                <a:ext cx="203200" cy="86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8" name="墨迹 97"/>
              <p14:cNvContentPartPr/>
              <p14:nvPr/>
            </p14:nvContentPartPr>
            <p14:xfrm>
              <a:off x="6604000" y="2081087"/>
              <a:ext cx="16933" cy="265070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5"/>
            </p:blipFill>
            <p:spPr>
              <a:xfrm>
                <a:off x="6604000" y="2081087"/>
                <a:ext cx="16933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9" name="墨迹 98"/>
              <p14:cNvContentPartPr/>
              <p14:nvPr/>
            </p14:nvContentPartPr>
            <p14:xfrm>
              <a:off x="7041444" y="2066282"/>
              <a:ext cx="87488" cy="26577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7"/>
            </p:blipFill>
            <p:spPr>
              <a:xfrm>
                <a:off x="7041444" y="2066282"/>
                <a:ext cx="87488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0" name="墨迹 99"/>
              <p14:cNvContentPartPr/>
              <p14:nvPr/>
            </p14:nvContentPartPr>
            <p14:xfrm>
              <a:off x="7134577" y="2191768"/>
              <a:ext cx="42334" cy="75432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9"/>
            </p:blipFill>
            <p:spPr>
              <a:xfrm>
                <a:off x="7134577" y="2191768"/>
                <a:ext cx="42334" cy="75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1" name="墨迹 100"/>
              <p14:cNvContentPartPr/>
              <p14:nvPr/>
            </p14:nvContentPartPr>
            <p14:xfrm>
              <a:off x="7270044" y="2040022"/>
              <a:ext cx="197556" cy="289216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1"/>
            </p:blipFill>
            <p:spPr>
              <a:xfrm>
                <a:off x="7270044" y="2040022"/>
                <a:ext cx="197556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2" name="墨迹 101"/>
              <p14:cNvContentPartPr/>
              <p14:nvPr/>
            </p14:nvContentPartPr>
            <p14:xfrm>
              <a:off x="7495822" y="2024689"/>
              <a:ext cx="107244" cy="2819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3"/>
            </p:blipFill>
            <p:spPr>
              <a:xfrm>
                <a:off x="7495822" y="2024689"/>
                <a:ext cx="1072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3" name="墨迹 102"/>
              <p14:cNvContentPartPr/>
              <p14:nvPr/>
            </p14:nvContentPartPr>
            <p14:xfrm>
              <a:off x="7589661" y="2098006"/>
              <a:ext cx="191206" cy="155623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5"/>
            </p:blipFill>
            <p:spPr>
              <a:xfrm>
                <a:off x="7589661" y="2098006"/>
                <a:ext cx="19120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4" name="墨迹 103"/>
              <p14:cNvContentPartPr/>
              <p14:nvPr/>
            </p14:nvContentPartPr>
            <p14:xfrm>
              <a:off x="7857066" y="2011294"/>
              <a:ext cx="33866" cy="32076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7"/>
            </p:blipFill>
            <p:spPr>
              <a:xfrm>
                <a:off x="7857066" y="2011294"/>
                <a:ext cx="33866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5" name="墨迹 104"/>
              <p14:cNvContentPartPr/>
              <p14:nvPr/>
            </p14:nvContentPartPr>
            <p14:xfrm>
              <a:off x="9106605" y="286748"/>
              <a:ext cx="453143" cy="48308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9"/>
            </p:blipFill>
            <p:spPr>
              <a:xfrm>
                <a:off x="9106605" y="286748"/>
                <a:ext cx="453143" cy="483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6" name="墨迹 105"/>
              <p14:cNvContentPartPr/>
              <p14:nvPr/>
            </p14:nvContentPartPr>
            <p14:xfrm>
              <a:off x="1305277" y="3225967"/>
              <a:ext cx="246945" cy="41311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1"/>
            </p:blipFill>
            <p:spPr>
              <a:xfrm>
                <a:off x="1305277" y="3225967"/>
                <a:ext cx="246945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7" name="墨迹 106"/>
              <p14:cNvContentPartPr/>
              <p14:nvPr/>
            </p14:nvContentPartPr>
            <p14:xfrm>
              <a:off x="1595966" y="3288004"/>
              <a:ext cx="236185" cy="34684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3"/>
            </p:blipFill>
            <p:spPr>
              <a:xfrm>
                <a:off x="1595966" y="3288004"/>
                <a:ext cx="23618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08" name="墨迹 107"/>
              <p14:cNvContentPartPr/>
              <p14:nvPr/>
            </p14:nvContentPartPr>
            <p14:xfrm>
              <a:off x="1697566" y="3502317"/>
              <a:ext cx="77611" cy="1691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5"/>
            </p:blipFill>
            <p:spPr>
              <a:xfrm>
                <a:off x="1697566" y="3502317"/>
                <a:ext cx="776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9" name="墨迹 108"/>
              <p14:cNvContentPartPr/>
              <p14:nvPr/>
            </p14:nvContentPartPr>
            <p14:xfrm>
              <a:off x="2048933" y="3327483"/>
              <a:ext cx="141111" cy="2819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7"/>
            </p:blipFill>
            <p:spPr>
              <a:xfrm>
                <a:off x="2048933" y="3327483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0" name="墨迹 109"/>
              <p14:cNvContentPartPr/>
              <p14:nvPr/>
            </p14:nvContentPartPr>
            <p14:xfrm>
              <a:off x="2033940" y="3470417"/>
              <a:ext cx="218193" cy="2062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9"/>
            </p:blipFill>
            <p:spPr>
              <a:xfrm>
                <a:off x="2033940" y="3470417"/>
                <a:ext cx="218193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1" name="墨迹 110"/>
              <p14:cNvContentPartPr/>
              <p14:nvPr/>
            </p14:nvContentPartPr>
            <p14:xfrm>
              <a:off x="2372959" y="3203407"/>
              <a:ext cx="91546" cy="317944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1"/>
            </p:blipFill>
            <p:spPr>
              <a:xfrm>
                <a:off x="2372959" y="3203407"/>
                <a:ext cx="91546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2" name="墨迹 111"/>
              <p14:cNvContentPartPr/>
              <p14:nvPr/>
            </p14:nvContentPartPr>
            <p14:xfrm>
              <a:off x="2540000" y="3378241"/>
              <a:ext cx="73377" cy="78958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3"/>
            </p:blipFill>
            <p:spPr>
              <a:xfrm>
                <a:off x="2540000" y="3378241"/>
                <a:ext cx="73377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3" name="墨迹 112"/>
              <p14:cNvContentPartPr/>
              <p14:nvPr/>
            </p14:nvContentPartPr>
            <p14:xfrm>
              <a:off x="2633133" y="3182258"/>
              <a:ext cx="121355" cy="60486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5"/>
            </p:blipFill>
            <p:spPr>
              <a:xfrm>
                <a:off x="2633133" y="3182258"/>
                <a:ext cx="121355" cy="604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4" name="墨迹 113"/>
              <p14:cNvContentPartPr/>
              <p14:nvPr/>
            </p14:nvContentPartPr>
            <p14:xfrm>
              <a:off x="2793294" y="3231606"/>
              <a:ext cx="130528" cy="208673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7"/>
            </p:blipFill>
            <p:spPr>
              <a:xfrm>
                <a:off x="2793294" y="3231606"/>
                <a:ext cx="13052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5" name="墨迹 114"/>
              <p14:cNvContentPartPr/>
              <p14:nvPr/>
            </p14:nvContentPartPr>
            <p14:xfrm>
              <a:off x="3020306" y="3222442"/>
              <a:ext cx="332494" cy="293974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9"/>
            </p:blipFill>
            <p:spPr>
              <a:xfrm>
                <a:off x="3020306" y="3222442"/>
                <a:ext cx="332494" cy="293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6" name="墨迹 115"/>
              <p14:cNvContentPartPr/>
              <p14:nvPr/>
            </p14:nvContentPartPr>
            <p14:xfrm>
              <a:off x="2190044" y="4000735"/>
              <a:ext cx="16933" cy="48854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1"/>
            </p:blipFill>
            <p:spPr>
              <a:xfrm>
                <a:off x="2190044" y="4000735"/>
                <a:ext cx="16933" cy="488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17" name="墨迹 116"/>
              <p14:cNvContentPartPr/>
              <p14:nvPr/>
            </p14:nvContentPartPr>
            <p14:xfrm>
              <a:off x="2177873" y="4133975"/>
              <a:ext cx="187149" cy="245331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3"/>
            </p:blipFill>
            <p:spPr>
              <a:xfrm>
                <a:off x="2177873" y="4133975"/>
                <a:ext cx="18714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18" name="墨迹 117"/>
              <p14:cNvContentPartPr/>
              <p14:nvPr/>
            </p14:nvContentPartPr>
            <p14:xfrm>
              <a:off x="2449688" y="4265982"/>
              <a:ext cx="155223" cy="136236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5"/>
            </p:blipFill>
            <p:spPr>
              <a:xfrm>
                <a:off x="2449688" y="4265982"/>
                <a:ext cx="155223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9" name="墨迹 118"/>
              <p14:cNvContentPartPr/>
              <p14:nvPr/>
            </p14:nvContentPartPr>
            <p14:xfrm>
              <a:off x="2716918" y="4179093"/>
              <a:ext cx="150459" cy="28199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7"/>
            </p:blipFill>
            <p:spPr>
              <a:xfrm>
                <a:off x="2716918" y="4179093"/>
                <a:ext cx="15045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0" name="墨迹 119"/>
              <p14:cNvContentPartPr/>
              <p14:nvPr/>
            </p14:nvContentPartPr>
            <p14:xfrm>
              <a:off x="2683404" y="4286250"/>
              <a:ext cx="251707" cy="4793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9"/>
            </p:blipFill>
            <p:spPr>
              <a:xfrm>
                <a:off x="2683404" y="4286250"/>
                <a:ext cx="25170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1" name="墨迹 120"/>
              <p14:cNvContentPartPr/>
              <p14:nvPr/>
            </p14:nvContentPartPr>
            <p14:xfrm>
              <a:off x="3042355" y="3946628"/>
              <a:ext cx="22578" cy="491896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1"/>
            </p:blipFill>
            <p:spPr>
              <a:xfrm>
                <a:off x="3042355" y="3946628"/>
                <a:ext cx="22578" cy="491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2" name="墨迹 121"/>
              <p14:cNvContentPartPr/>
              <p14:nvPr/>
            </p14:nvContentPartPr>
            <p14:xfrm>
              <a:off x="3088922" y="4106657"/>
              <a:ext cx="173566" cy="16126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3"/>
            </p:blipFill>
            <p:spPr>
              <a:xfrm>
                <a:off x="3088922" y="4106657"/>
                <a:ext cx="173566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3" name="墨迹 122"/>
              <p14:cNvContentPartPr/>
              <p14:nvPr/>
            </p14:nvContentPartPr>
            <p14:xfrm>
              <a:off x="3302000" y="4137500"/>
              <a:ext cx="28222" cy="47867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5"/>
            </p:blipFill>
            <p:spPr>
              <a:xfrm>
                <a:off x="3302000" y="4137500"/>
                <a:ext cx="28222" cy="478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4" name="墨迹 123"/>
              <p14:cNvContentPartPr/>
              <p14:nvPr/>
            </p14:nvContentPartPr>
            <p14:xfrm>
              <a:off x="3335866" y="4124105"/>
              <a:ext cx="79022" cy="164964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7"/>
            </p:blipFill>
            <p:spPr>
              <a:xfrm>
                <a:off x="3335866" y="4124105"/>
                <a:ext cx="7902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5" name="墨迹 124"/>
              <p14:cNvContentPartPr/>
              <p14:nvPr/>
            </p14:nvContentPartPr>
            <p14:xfrm>
              <a:off x="3491794" y="4100136"/>
              <a:ext cx="171450" cy="5639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9"/>
            </p:blipFill>
            <p:spPr>
              <a:xfrm>
                <a:off x="3491794" y="4100136"/>
                <a:ext cx="17145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26" name="墨迹 125"/>
              <p14:cNvContentPartPr/>
              <p14:nvPr/>
            </p14:nvContentPartPr>
            <p14:xfrm>
              <a:off x="3487208" y="4227032"/>
              <a:ext cx="229658" cy="845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1"/>
            </p:blipFill>
            <p:spPr>
              <a:xfrm>
                <a:off x="3487208" y="4227032"/>
                <a:ext cx="22965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27" name="墨迹 126"/>
              <p14:cNvContentPartPr/>
              <p14:nvPr/>
            </p14:nvContentPartPr>
            <p14:xfrm>
              <a:off x="3754966" y="3890053"/>
              <a:ext cx="60678" cy="55693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3"/>
            </p:blipFill>
            <p:spPr>
              <a:xfrm>
                <a:off x="3754966" y="3890053"/>
                <a:ext cx="60678" cy="556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28" name="墨迹 127"/>
              <p14:cNvContentPartPr/>
              <p14:nvPr/>
            </p14:nvContentPartPr>
            <p14:xfrm>
              <a:off x="3795006" y="4038098"/>
              <a:ext cx="195616" cy="211493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5"/>
            </p:blipFill>
            <p:spPr>
              <a:xfrm>
                <a:off x="3795006" y="4038098"/>
                <a:ext cx="195616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9" name="墨迹 128"/>
              <p14:cNvContentPartPr/>
              <p14:nvPr/>
            </p14:nvContentPartPr>
            <p14:xfrm>
              <a:off x="4001911" y="4117055"/>
              <a:ext cx="124177" cy="195455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7"/>
            </p:blipFill>
            <p:spPr>
              <a:xfrm>
                <a:off x="4001911" y="4117055"/>
                <a:ext cx="124177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0" name="墨迹 129"/>
              <p14:cNvContentPartPr/>
              <p14:nvPr/>
            </p14:nvContentPartPr>
            <p14:xfrm>
              <a:off x="3937000" y="4038098"/>
              <a:ext cx="234244" cy="329929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9"/>
            </p:blipFill>
            <p:spPr>
              <a:xfrm>
                <a:off x="3937000" y="4038098"/>
                <a:ext cx="234244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1" name="墨迹 130"/>
              <p14:cNvContentPartPr/>
              <p14:nvPr/>
            </p14:nvContentPartPr>
            <p14:xfrm>
              <a:off x="3224388" y="1457712"/>
              <a:ext cx="32456" cy="55287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1"/>
            </p:blipFill>
            <p:spPr>
              <a:xfrm>
                <a:off x="3224388" y="1457712"/>
                <a:ext cx="32456" cy="552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2" name="墨迹 131"/>
              <p14:cNvContentPartPr/>
              <p14:nvPr/>
            </p14:nvContentPartPr>
            <p14:xfrm>
              <a:off x="3313288" y="1111041"/>
              <a:ext cx="4622800" cy="56398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3"/>
            </p:blipFill>
            <p:spPr>
              <a:xfrm>
                <a:off x="3313288" y="1111041"/>
                <a:ext cx="4622800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3" name="墨迹 132"/>
              <p14:cNvContentPartPr/>
              <p14:nvPr/>
            </p14:nvContentPartPr>
            <p14:xfrm>
              <a:off x="3400072" y="1715909"/>
              <a:ext cx="4601633" cy="39337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5"/>
            </p:blipFill>
            <p:spPr>
              <a:xfrm>
                <a:off x="3400072" y="1715909"/>
                <a:ext cx="4601633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4" name="墨迹 133"/>
              <p14:cNvContentPartPr/>
              <p14:nvPr/>
            </p14:nvContentPartPr>
            <p14:xfrm>
              <a:off x="3138311" y="4946106"/>
              <a:ext cx="14111" cy="60909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7"/>
            </p:blipFill>
            <p:spPr>
              <a:xfrm>
                <a:off x="3138311" y="4946106"/>
                <a:ext cx="14111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5" name="墨迹 134"/>
              <p14:cNvContentPartPr/>
              <p14:nvPr/>
            </p14:nvContentPartPr>
            <p14:xfrm>
              <a:off x="3131079" y="5162358"/>
              <a:ext cx="224543" cy="2518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9"/>
            </p:blipFill>
            <p:spPr>
              <a:xfrm>
                <a:off x="3131079" y="5162358"/>
                <a:ext cx="22454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36" name="墨迹 135"/>
              <p14:cNvContentPartPr/>
              <p14:nvPr/>
            </p14:nvContentPartPr>
            <p14:xfrm>
              <a:off x="3403600" y="5323973"/>
              <a:ext cx="16933" cy="516042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1"/>
            </p:blipFill>
            <p:spPr>
              <a:xfrm>
                <a:off x="3403600" y="5323973"/>
                <a:ext cx="16933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37" name="墨迹 136"/>
              <p14:cNvContentPartPr/>
              <p14:nvPr/>
            </p14:nvContentPartPr>
            <p14:xfrm>
              <a:off x="3414888" y="5340893"/>
              <a:ext cx="101600" cy="146634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3"/>
            </p:blipFill>
            <p:spPr>
              <a:xfrm>
                <a:off x="3414888" y="5340893"/>
                <a:ext cx="10160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38" name="墨迹 137"/>
              <p14:cNvContentPartPr/>
              <p14:nvPr/>
            </p14:nvContentPartPr>
            <p14:xfrm>
              <a:off x="3669594" y="5224396"/>
              <a:ext cx="185561" cy="7137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5"/>
            </p:blipFill>
            <p:spPr>
              <a:xfrm>
                <a:off x="3669594" y="5224396"/>
                <a:ext cx="185561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9" name="墨迹 138"/>
              <p14:cNvContentPartPr/>
              <p14:nvPr/>
            </p14:nvContentPartPr>
            <p14:xfrm>
              <a:off x="3687233" y="5397291"/>
              <a:ext cx="193322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7"/>
            </p:blipFill>
            <p:spPr>
              <a:xfrm>
                <a:off x="3687233" y="5397291"/>
                <a:ext cx="1933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0" name="墨迹 139"/>
              <p14:cNvContentPartPr/>
              <p14:nvPr/>
            </p14:nvContentPartPr>
            <p14:xfrm>
              <a:off x="4079875" y="5287315"/>
              <a:ext cx="2256013" cy="6485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59"/>
            </p:blipFill>
            <p:spPr>
              <a:xfrm>
                <a:off x="4079875" y="5287315"/>
                <a:ext cx="225601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1" name="墨迹 140"/>
              <p14:cNvContentPartPr/>
              <p14:nvPr/>
            </p14:nvContentPartPr>
            <p14:xfrm>
              <a:off x="4340577" y="4950513"/>
              <a:ext cx="28223" cy="24938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1"/>
            </p:blipFill>
            <p:spPr>
              <a:xfrm>
                <a:off x="4340577" y="4950513"/>
                <a:ext cx="28223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2" name="墨迹 141"/>
              <p14:cNvContentPartPr/>
              <p14:nvPr/>
            </p14:nvContentPartPr>
            <p14:xfrm>
              <a:off x="4413955" y="5126580"/>
              <a:ext cx="53622" cy="4229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3"/>
            </p:blipFill>
            <p:spPr>
              <a:xfrm>
                <a:off x="4413955" y="5126580"/>
                <a:ext cx="536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3" name="墨迹 142"/>
              <p14:cNvContentPartPr/>
              <p14:nvPr/>
            </p14:nvContentPartPr>
            <p14:xfrm>
              <a:off x="4572000" y="4936237"/>
              <a:ext cx="174977" cy="31300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5"/>
            </p:blipFill>
            <p:spPr>
              <a:xfrm>
                <a:off x="4572000" y="4936237"/>
                <a:ext cx="17497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4" name="墨迹 143"/>
              <p14:cNvContentPartPr/>
              <p14:nvPr/>
            </p14:nvContentPartPr>
            <p14:xfrm>
              <a:off x="4707466" y="4940467"/>
              <a:ext cx="90311" cy="2819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7"/>
            </p:blipFill>
            <p:spPr>
              <a:xfrm>
                <a:off x="4707466" y="4940467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5" name="墨迹 144"/>
              <p14:cNvContentPartPr/>
              <p14:nvPr/>
            </p14:nvContentPartPr>
            <p14:xfrm>
              <a:off x="4950177" y="4997569"/>
              <a:ext cx="158045" cy="19386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9"/>
            </p:blipFill>
            <p:spPr>
              <a:xfrm>
                <a:off x="4950177" y="4997569"/>
                <a:ext cx="158045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46" name="墨迹 145"/>
              <p14:cNvContentPartPr/>
              <p14:nvPr/>
            </p14:nvContentPartPr>
            <p14:xfrm>
              <a:off x="4927600" y="4988229"/>
              <a:ext cx="169333" cy="19474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1"/>
            </p:blipFill>
            <p:spPr>
              <a:xfrm>
                <a:off x="4927600" y="4988229"/>
                <a:ext cx="169333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47" name="墨迹 146"/>
              <p14:cNvContentPartPr/>
              <p14:nvPr/>
            </p14:nvContentPartPr>
            <p14:xfrm>
              <a:off x="5291490" y="4934122"/>
              <a:ext cx="104599" cy="20091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3"/>
            </p:blipFill>
            <p:spPr>
              <a:xfrm>
                <a:off x="5291490" y="4934122"/>
                <a:ext cx="104599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48" name="墨迹 147"/>
              <p14:cNvContentPartPr/>
              <p14:nvPr/>
            </p14:nvContentPartPr>
            <p14:xfrm>
              <a:off x="5418666" y="5047623"/>
              <a:ext cx="90311" cy="64858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5"/>
            </p:blipFill>
            <p:spPr>
              <a:xfrm>
                <a:off x="5418666" y="5047623"/>
                <a:ext cx="903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9" name="墨迹 148"/>
              <p14:cNvContentPartPr/>
              <p14:nvPr/>
            </p14:nvContentPartPr>
            <p14:xfrm>
              <a:off x="5565422" y="4831195"/>
              <a:ext cx="101600" cy="351783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7"/>
            </p:blipFill>
            <p:spPr>
              <a:xfrm>
                <a:off x="5565422" y="4831195"/>
                <a:ext cx="101600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0" name="墨迹 149"/>
              <p14:cNvContentPartPr/>
              <p14:nvPr/>
            </p14:nvContentPartPr>
            <p14:xfrm>
              <a:off x="5731933" y="4738844"/>
              <a:ext cx="156986" cy="38209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9"/>
            </p:blipFill>
            <p:spPr>
              <a:xfrm>
                <a:off x="5731933" y="4738844"/>
                <a:ext cx="156986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1" name="墨迹 150"/>
              <p14:cNvContentPartPr/>
              <p14:nvPr/>
            </p14:nvContentPartPr>
            <p14:xfrm>
              <a:off x="4357511" y="5484531"/>
              <a:ext cx="124177" cy="34984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1"/>
            </p:blipFill>
            <p:spPr>
              <a:xfrm>
                <a:off x="4357511" y="5484531"/>
                <a:ext cx="124177" cy="349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2" name="墨迹 151"/>
              <p14:cNvContentPartPr/>
              <p14:nvPr/>
            </p14:nvContentPartPr>
            <p14:xfrm>
              <a:off x="4566355" y="5528945"/>
              <a:ext cx="131586" cy="21519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3"/>
            </p:blipFill>
            <p:spPr>
              <a:xfrm>
                <a:off x="4566355" y="5528945"/>
                <a:ext cx="131586" cy="215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3" name="墨迹 152"/>
              <p14:cNvContentPartPr/>
              <p14:nvPr/>
            </p14:nvContentPartPr>
            <p14:xfrm>
              <a:off x="4563004" y="5534056"/>
              <a:ext cx="155751" cy="21290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5"/>
            </p:blipFill>
            <p:spPr>
              <a:xfrm>
                <a:off x="4563004" y="5534056"/>
                <a:ext cx="155751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4" name="墨迹 153"/>
              <p14:cNvContentPartPr/>
              <p14:nvPr/>
            </p14:nvContentPartPr>
            <p14:xfrm>
              <a:off x="5000977" y="5493167"/>
              <a:ext cx="56445" cy="208673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7"/>
            </p:blipFill>
            <p:spPr>
              <a:xfrm>
                <a:off x="5000977" y="5493167"/>
                <a:ext cx="56445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5" name="墨迹 154"/>
              <p14:cNvContentPartPr/>
              <p14:nvPr/>
            </p14:nvContentPartPr>
            <p14:xfrm>
              <a:off x="5096933" y="5611603"/>
              <a:ext cx="45155" cy="9023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9"/>
            </p:blipFill>
            <p:spPr>
              <a:xfrm>
                <a:off x="5096933" y="5611603"/>
                <a:ext cx="45155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56" name="墨迹 155"/>
              <p14:cNvContentPartPr/>
              <p14:nvPr/>
            </p14:nvContentPartPr>
            <p14:xfrm>
              <a:off x="5178777" y="5470608"/>
              <a:ext cx="149578" cy="64857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1"/>
            </p:blipFill>
            <p:spPr>
              <a:xfrm>
                <a:off x="5178777" y="5470608"/>
                <a:ext cx="149578" cy="648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57" name="墨迹 156"/>
              <p14:cNvContentPartPr/>
              <p14:nvPr/>
            </p14:nvContentPartPr>
            <p14:xfrm>
              <a:off x="5406496" y="5461972"/>
              <a:ext cx="158926" cy="26048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3"/>
            </p:blipFill>
            <p:spPr>
              <a:xfrm>
                <a:off x="5406496" y="5461972"/>
                <a:ext cx="158926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58" name="墨迹 157"/>
              <p14:cNvContentPartPr/>
              <p14:nvPr/>
            </p14:nvContentPartPr>
            <p14:xfrm>
              <a:off x="6522375" y="5241840"/>
              <a:ext cx="217664" cy="62869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5"/>
            </p:blipFill>
            <p:spPr>
              <a:xfrm>
                <a:off x="6522375" y="5241840"/>
                <a:ext cx="217664" cy="62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9" name="墨迹 158"/>
              <p14:cNvContentPartPr/>
              <p14:nvPr/>
            </p14:nvContentPartPr>
            <p14:xfrm>
              <a:off x="6492786" y="5245538"/>
              <a:ext cx="251663" cy="4511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7"/>
            </p:blipFill>
            <p:spPr>
              <a:xfrm>
                <a:off x="6492786" y="5245538"/>
                <a:ext cx="2516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0" name="墨迹 159"/>
              <p14:cNvContentPartPr/>
              <p14:nvPr/>
            </p14:nvContentPartPr>
            <p14:xfrm>
              <a:off x="6441722" y="5389026"/>
              <a:ext cx="344178" cy="3846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9"/>
            </p:blipFill>
            <p:spPr>
              <a:xfrm>
                <a:off x="6441722" y="5389026"/>
                <a:ext cx="344178" cy="38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1" name="墨迹 160"/>
              <p14:cNvContentPartPr/>
              <p14:nvPr/>
            </p14:nvContentPartPr>
            <p14:xfrm>
              <a:off x="6968948" y="5212070"/>
              <a:ext cx="104158" cy="163644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1"/>
            </p:blipFill>
            <p:spPr>
              <a:xfrm>
                <a:off x="6968948" y="5212070"/>
                <a:ext cx="104158" cy="163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2" name="墨迹 161"/>
              <p14:cNvContentPartPr/>
              <p14:nvPr/>
            </p14:nvContentPartPr>
            <p14:xfrm>
              <a:off x="7102739" y="5286957"/>
              <a:ext cx="53270" cy="10354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3"/>
            </p:blipFill>
            <p:spPr>
              <a:xfrm>
                <a:off x="7102739" y="5286957"/>
                <a:ext cx="53270" cy="103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3" name="墨迹 162"/>
              <p14:cNvContentPartPr/>
              <p14:nvPr/>
            </p14:nvContentPartPr>
            <p14:xfrm>
              <a:off x="7205971" y="5204118"/>
              <a:ext cx="189882" cy="17973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5"/>
            </p:blipFill>
            <p:spPr>
              <a:xfrm>
                <a:off x="7205971" y="5204118"/>
                <a:ext cx="189882" cy="179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4" name="墨迹 163"/>
              <p14:cNvContentPartPr/>
              <p14:nvPr/>
            </p14:nvContentPartPr>
            <p14:xfrm>
              <a:off x="7549841" y="4881269"/>
              <a:ext cx="245753" cy="508127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7"/>
            </p:blipFill>
            <p:spPr>
              <a:xfrm>
                <a:off x="7549841" y="4881269"/>
                <a:ext cx="245753" cy="50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5" name="墨迹 164"/>
              <p14:cNvContentPartPr/>
              <p14:nvPr/>
            </p14:nvContentPartPr>
            <p14:xfrm>
              <a:off x="6615421" y="5037701"/>
              <a:ext cx="78713" cy="86537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9"/>
            </p:blipFill>
            <p:spPr>
              <a:xfrm>
                <a:off x="6615421" y="5037701"/>
                <a:ext cx="78713" cy="865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43" y="333364"/>
            <a:ext cx="12232209" cy="53744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8967434" y="2718384"/>
              <a:ext cx="224543" cy="229117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8967434" y="2718384"/>
                <a:ext cx="224543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243836" y="1982390"/>
              <a:ext cx="289631" cy="26577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9243836" y="1982390"/>
                <a:ext cx="289631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0004777" y="3296464"/>
              <a:ext cx="105012" cy="5995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0004777" y="3296464"/>
                <a:ext cx="105012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796638" y="3254871"/>
              <a:ext cx="216606" cy="296794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796638" y="3254871"/>
                <a:ext cx="216606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9814983" y="3297522"/>
              <a:ext cx="203906" cy="24427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9814983" y="3297522"/>
                <a:ext cx="203906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8573911" y="4387766"/>
              <a:ext cx="146756" cy="2502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8573911" y="4387766"/>
                <a:ext cx="14675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8736894" y="4523121"/>
              <a:ext cx="89076" cy="3115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8736894" y="4523121"/>
                <a:ext cx="8907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0106377" y="4184733"/>
              <a:ext cx="172156" cy="28005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0106377" y="4184733"/>
                <a:ext cx="17215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9815688" y="4432884"/>
              <a:ext cx="248356" cy="27353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9815688" y="4432884"/>
                <a:ext cx="24835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0363200" y="4508140"/>
              <a:ext cx="237067" cy="209554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0363200" y="4508140"/>
                <a:ext cx="237067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9646355" y="4776912"/>
              <a:ext cx="174978" cy="10715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9646355" y="4776912"/>
                <a:ext cx="174978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10549467" y="4726154"/>
              <a:ext cx="178681" cy="13870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10549467" y="4726154"/>
                <a:ext cx="178681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941733" y="5078642"/>
              <a:ext cx="188384" cy="50758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941733" y="5078642"/>
                <a:ext cx="188384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942262" y="5211177"/>
              <a:ext cx="360715" cy="2396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942262" y="5211177"/>
                <a:ext cx="360715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21322" y="5294188"/>
              <a:ext cx="9878" cy="8600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21322" y="5294188"/>
                <a:ext cx="98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387644" y="5130810"/>
              <a:ext cx="28222" cy="46105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387644" y="5130810"/>
                <a:ext cx="2822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344958" y="5218227"/>
              <a:ext cx="317324" cy="21290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344958" y="5218227"/>
                <a:ext cx="31732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669866" y="5099791"/>
              <a:ext cx="276578" cy="19880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669866" y="5099791"/>
                <a:ext cx="276578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64222" y="5295774"/>
              <a:ext cx="145344" cy="16425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64222" y="5295774"/>
                <a:ext cx="14534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884531" y="5188618"/>
              <a:ext cx="217135" cy="29045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884531" y="5188618"/>
                <a:ext cx="217135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6662384" y="4458263"/>
              <a:ext cx="765704" cy="41875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6662384" y="4458263"/>
                <a:ext cx="765704" cy="418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565444" y="1652462"/>
              <a:ext cx="2822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565444" y="1652462"/>
                <a:ext cx="2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2045758" y="2955256"/>
              <a:ext cx="1654175" cy="3947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2045758" y="2955256"/>
                <a:ext cx="165417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3951816" y="2613167"/>
              <a:ext cx="230717" cy="34490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3951816" y="2613167"/>
                <a:ext cx="230717" cy="344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090987" y="2605588"/>
              <a:ext cx="387879" cy="36447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090987" y="2605588"/>
                <a:ext cx="387879" cy="364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532488" y="2633787"/>
              <a:ext cx="49389" cy="10997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532488" y="2633787"/>
                <a:ext cx="493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4532488" y="2639427"/>
              <a:ext cx="127000" cy="32287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4532488" y="2639427"/>
                <a:ext cx="127000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679244" y="2537911"/>
              <a:ext cx="56444" cy="12125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679244" y="2537911"/>
                <a:ext cx="56444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4639733" y="2667626"/>
              <a:ext cx="124178" cy="28763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4639733" y="2667626"/>
                <a:ext cx="12417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4803422" y="2571750"/>
              <a:ext cx="118533" cy="21149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4803422" y="2571750"/>
                <a:ext cx="11853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4882444" y="2595719"/>
              <a:ext cx="234950" cy="16496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4882444" y="2595719"/>
                <a:ext cx="234950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4823883" y="2714154"/>
              <a:ext cx="259820" cy="26789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4823883" y="2714154"/>
                <a:ext cx="259820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4916311" y="2835763"/>
              <a:ext cx="158044" cy="15615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4916311" y="2835763"/>
                <a:ext cx="158044" cy="156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4617155" y="2707105"/>
              <a:ext cx="28222" cy="9957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4617155" y="2707105"/>
                <a:ext cx="28222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4639733" y="2702875"/>
              <a:ext cx="101600" cy="8318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4639733" y="2702875"/>
                <a:ext cx="101600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4553302" y="2786062"/>
              <a:ext cx="120298" cy="15439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4553302" y="2786062"/>
                <a:ext cx="120298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628444" y="2791702"/>
              <a:ext cx="201083" cy="10151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628444" y="2791702"/>
                <a:ext cx="20108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4641144" y="2889694"/>
              <a:ext cx="111478" cy="74022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4641144" y="2889694"/>
                <a:ext cx="111478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159022" y="2562937"/>
              <a:ext cx="149754" cy="53613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159022" y="2562937"/>
                <a:ext cx="149754" cy="536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5130976" y="2746583"/>
              <a:ext cx="174801" cy="12055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5130976" y="2746583"/>
                <a:ext cx="174801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5288844" y="2633787"/>
              <a:ext cx="149578" cy="45119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5288844" y="2633787"/>
                <a:ext cx="149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5345288" y="2591136"/>
              <a:ext cx="62089" cy="13852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5345288" y="2591136"/>
                <a:ext cx="62089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5235927" y="2575979"/>
              <a:ext cx="250473" cy="355308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5235927" y="2575979"/>
                <a:ext cx="250473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5260622" y="2836820"/>
              <a:ext cx="163688" cy="13253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5260622" y="2836820"/>
                <a:ext cx="163688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5390444" y="2921417"/>
              <a:ext cx="112888" cy="8177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5390444" y="2921417"/>
                <a:ext cx="11288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5462411" y="2562409"/>
              <a:ext cx="526344" cy="452065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5462411" y="2562409"/>
                <a:ext cx="526344" cy="452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424105" y="2594309"/>
              <a:ext cx="41628" cy="563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424105" y="2594309"/>
                <a:ext cx="4162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386711" y="2566110"/>
              <a:ext cx="229306" cy="41452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386711" y="2566110"/>
                <a:ext cx="22930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579856" y="2520991"/>
              <a:ext cx="262114" cy="266305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579856" y="2520991"/>
                <a:ext cx="262114" cy="266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615311" y="2735304"/>
              <a:ext cx="192616" cy="21149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615311" y="2735304"/>
                <a:ext cx="192616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736666" y="2853740"/>
              <a:ext cx="188384" cy="14416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736666" y="2853740"/>
                <a:ext cx="188384" cy="144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772473" y="2859379"/>
              <a:ext cx="60149" cy="4511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772473" y="2859379"/>
                <a:ext cx="6014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047111" y="2622508"/>
              <a:ext cx="203200" cy="4511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047111" y="2622508"/>
                <a:ext cx="2032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092266" y="2562937"/>
              <a:ext cx="56444" cy="15897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092266" y="2562937"/>
                <a:ext cx="56444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026826" y="2560470"/>
              <a:ext cx="154340" cy="39901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026826" y="2560470"/>
                <a:ext cx="154340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0075333" y="2667626"/>
              <a:ext cx="139700" cy="18681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0075333" y="2667626"/>
                <a:ext cx="1397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0030177" y="2701465"/>
              <a:ext cx="223485" cy="22911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0030177" y="2701465"/>
                <a:ext cx="223485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10092266" y="2797342"/>
              <a:ext cx="206022" cy="118435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10092266" y="2797342"/>
                <a:ext cx="206022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10157177" y="2650707"/>
              <a:ext cx="300037" cy="34526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10157177" y="2650707"/>
                <a:ext cx="300037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10380133" y="2915777"/>
              <a:ext cx="152401" cy="7331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10380133" y="2915777"/>
                <a:ext cx="15240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10478911" y="2551481"/>
              <a:ext cx="242006" cy="33257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10478911" y="2551481"/>
                <a:ext cx="242006" cy="332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10639777" y="2701465"/>
              <a:ext cx="152400" cy="7895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10639777" y="2701465"/>
                <a:ext cx="1524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10628664" y="2732484"/>
              <a:ext cx="84490" cy="207263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10628664" y="2732484"/>
                <a:ext cx="84490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10749844" y="2533681"/>
              <a:ext cx="327377" cy="4836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10749844" y="2533681"/>
                <a:ext cx="327377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10983206" y="2599949"/>
              <a:ext cx="161749" cy="29044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10983206" y="2599949"/>
                <a:ext cx="161749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11159067" y="2535091"/>
              <a:ext cx="161395" cy="465284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11159067" y="2535091"/>
                <a:ext cx="161395" cy="465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11136842" y="2680845"/>
              <a:ext cx="163336" cy="147516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11136842" y="2680845"/>
                <a:ext cx="163336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11328400" y="2561880"/>
              <a:ext cx="153811" cy="4934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11328400" y="2561880"/>
                <a:ext cx="153811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11271955" y="2497551"/>
              <a:ext cx="242358" cy="35618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11271955" y="2497551"/>
                <a:ext cx="242358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11303000" y="2752223"/>
              <a:ext cx="166511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11303000" y="2752223"/>
                <a:ext cx="1665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11401777" y="2859379"/>
              <a:ext cx="158044" cy="7331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11401777" y="2859379"/>
                <a:ext cx="1580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11105092" y="3003194"/>
              <a:ext cx="203729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11105092" y="3003194"/>
                <a:ext cx="20372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11150600" y="2955256"/>
              <a:ext cx="127000" cy="40606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11150600" y="2955256"/>
                <a:ext cx="12700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11075105" y="3086910"/>
              <a:ext cx="179917" cy="12513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11075105" y="3086910"/>
                <a:ext cx="179917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11274777" y="2983455"/>
              <a:ext cx="138994" cy="25943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11274777" y="2983455"/>
                <a:ext cx="13899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11238088" y="3086381"/>
              <a:ext cx="214489" cy="150865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11238088" y="3086381"/>
                <a:ext cx="214489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11260667" y="3104006"/>
              <a:ext cx="270933" cy="231937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11260667" y="3104006"/>
                <a:ext cx="270933" cy="23193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877" y="311929"/>
            <a:ext cx="9246417" cy="5916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8" y="6310325"/>
            <a:ext cx="5886949" cy="3547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498" y="5331625"/>
            <a:ext cx="3871941" cy="12144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509000" y="1195638"/>
              <a:ext cx="2822" cy="3947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8509000" y="1195638"/>
                <a:ext cx="2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821288" y="2763503"/>
              <a:ext cx="1676400" cy="13183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3821288" y="2763503"/>
                <a:ext cx="1676400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3172177" y="5414210"/>
              <a:ext cx="1459089" cy="3947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3172177" y="5414210"/>
                <a:ext cx="14590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墨迹 5"/>
              <p14:cNvContentPartPr/>
              <p14:nvPr/>
            </p14:nvContentPartPr>
            <p14:xfrm>
              <a:off x="4848577" y="5400111"/>
              <a:ext cx="603956" cy="47938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2"/>
            </p:blipFill>
            <p:spPr>
              <a:xfrm>
                <a:off x="4848577" y="5400111"/>
                <a:ext cx="6039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46813" y="5574944"/>
              <a:ext cx="103364" cy="12548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46813" y="5574944"/>
                <a:ext cx="103364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4754033" y="5481888"/>
              <a:ext cx="301272" cy="30807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4754033" y="5481888"/>
                <a:ext cx="301272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5060597" y="5634162"/>
              <a:ext cx="115358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5060597" y="5634162"/>
                <a:ext cx="11535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5102577" y="5470608"/>
              <a:ext cx="276578" cy="28058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5102577" y="5470608"/>
                <a:ext cx="276578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5180012" y="5487527"/>
              <a:ext cx="156810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5180012" y="5487527"/>
                <a:ext cx="15681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5254977" y="5512025"/>
              <a:ext cx="33867" cy="24621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5254977" y="5512025"/>
                <a:ext cx="33867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5872515" y="5090626"/>
              <a:ext cx="206551" cy="36588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5872515" y="5090626"/>
                <a:ext cx="206551" cy="365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5954888" y="5278855"/>
              <a:ext cx="112889" cy="394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5954888" y="5278855"/>
                <a:ext cx="1128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022622" y="5214702"/>
              <a:ext cx="420511" cy="19950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022622" y="5214702"/>
                <a:ext cx="4205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429022" y="5107898"/>
              <a:ext cx="28222" cy="53754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429022" y="5107898"/>
                <a:ext cx="28222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6468533" y="5211177"/>
              <a:ext cx="69144" cy="22841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6468533" y="5211177"/>
                <a:ext cx="691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6587772" y="5006029"/>
              <a:ext cx="247650" cy="30666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6587772" y="5006029"/>
                <a:ext cx="247650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6615288" y="5310579"/>
              <a:ext cx="45156" cy="7825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6615288" y="5310579"/>
                <a:ext cx="45156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6705600" y="5245016"/>
              <a:ext cx="101600" cy="9305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6705600" y="5245016"/>
                <a:ext cx="101600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6635044" y="5326264"/>
              <a:ext cx="141993" cy="12531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6635044" y="5326264"/>
                <a:ext cx="141993" cy="125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6917266" y="5192495"/>
              <a:ext cx="25400" cy="1935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6917266" y="5192495"/>
                <a:ext cx="25400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6971241" y="5126580"/>
              <a:ext cx="168981" cy="302434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6971241" y="5126580"/>
                <a:ext cx="168981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239000" y="5194258"/>
              <a:ext cx="12700" cy="13817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239000" y="5194258"/>
                <a:ext cx="1270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230709" y="5207476"/>
              <a:ext cx="163513" cy="177125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230709" y="5207476"/>
                <a:ext cx="163513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7281333" y="5108251"/>
              <a:ext cx="56444" cy="64716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7281333" y="5108251"/>
                <a:ext cx="56444" cy="647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7464425" y="5126580"/>
              <a:ext cx="164394" cy="24550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7464425" y="5126580"/>
                <a:ext cx="164394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7614355" y="5126580"/>
              <a:ext cx="262467" cy="16355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7614355" y="5126580"/>
                <a:ext cx="2624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7615766" y="5233736"/>
              <a:ext cx="94544" cy="18258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7615766" y="5233736"/>
                <a:ext cx="94544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7808206" y="5129224"/>
              <a:ext cx="255764" cy="60081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7808206" y="5129224"/>
                <a:ext cx="255764" cy="600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444088" y="5126580"/>
              <a:ext cx="86784" cy="32146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444088" y="5126580"/>
                <a:ext cx="8678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8520288" y="5060841"/>
              <a:ext cx="119415" cy="33222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8520288" y="5060841"/>
                <a:ext cx="119415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8676922" y="5140151"/>
              <a:ext cx="269522" cy="24445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8676922" y="5140151"/>
                <a:ext cx="269522" cy="244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8916811" y="5032642"/>
              <a:ext cx="382411" cy="334335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8916811" y="5032642"/>
                <a:ext cx="382411" cy="33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9275233" y="5104021"/>
              <a:ext cx="162278" cy="21431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9275233" y="5104021"/>
                <a:ext cx="16227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9369777" y="5091155"/>
              <a:ext cx="79023" cy="2130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9369777" y="5091155"/>
                <a:ext cx="79023" cy="213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9228666" y="5277445"/>
              <a:ext cx="225778" cy="8600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9228666" y="5277445"/>
                <a:ext cx="225778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9527822" y="5160419"/>
              <a:ext cx="112888" cy="16073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9527822" y="5160419"/>
                <a:ext cx="1128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9561688" y="5081462"/>
              <a:ext cx="143934" cy="24533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9561688" y="5081462"/>
                <a:ext cx="14393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9828918" y="4959325"/>
              <a:ext cx="285926" cy="32799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9828918" y="4959325"/>
                <a:ext cx="285926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9922227" y="5144909"/>
              <a:ext cx="110773" cy="48643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9922227" y="5144909"/>
                <a:ext cx="110773" cy="486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129661" y="5090626"/>
              <a:ext cx="185561" cy="274941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129661" y="5090626"/>
                <a:ext cx="185561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0453511" y="5050090"/>
              <a:ext cx="141111" cy="224535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0453511" y="5050090"/>
                <a:ext cx="141111" cy="22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10597444" y="5075822"/>
              <a:ext cx="132644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10597444" y="5075822"/>
                <a:ext cx="13264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10718800" y="5039163"/>
              <a:ext cx="211667" cy="23616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10718800" y="5039163"/>
                <a:ext cx="211667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5591880" y="2086727"/>
              <a:ext cx="741187" cy="6344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5591880" y="2086727"/>
                <a:ext cx="741187" cy="63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5576711" y="313009"/>
              <a:ext cx="1159933" cy="173423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5576711" y="313009"/>
                <a:ext cx="1159933" cy="1734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6681434" y="219952"/>
              <a:ext cx="137054" cy="28763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6681434" y="219952"/>
                <a:ext cx="13705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7013222" y="135355"/>
              <a:ext cx="23283" cy="564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7013222" y="135355"/>
                <a:ext cx="2328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6995406" y="189638"/>
              <a:ext cx="139171" cy="18822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6995406" y="189638"/>
                <a:ext cx="139171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7128933" y="176948"/>
              <a:ext cx="33867" cy="13535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7128933" y="176948"/>
                <a:ext cx="33867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7185377" y="78957"/>
              <a:ext cx="79023" cy="274411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7185377" y="78957"/>
                <a:ext cx="79023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7123288" y="188228"/>
              <a:ext cx="90312" cy="19245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7123288" y="188228"/>
                <a:ext cx="90312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7174088" y="183293"/>
              <a:ext cx="194734" cy="256611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7174088" y="183293"/>
                <a:ext cx="19473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7371644" y="129715"/>
              <a:ext cx="65793" cy="87417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7371644" y="129715"/>
                <a:ext cx="6579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7373584" y="119845"/>
              <a:ext cx="226660" cy="278113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7373584" y="119845"/>
                <a:ext cx="226660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7620000" y="112796"/>
              <a:ext cx="22577" cy="56962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7620000" y="112796"/>
                <a:ext cx="22577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7733065" y="88826"/>
              <a:ext cx="197379" cy="36958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7733065" y="88826"/>
                <a:ext cx="197379" cy="36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7981244" y="165845"/>
              <a:ext cx="28222" cy="11614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7981244" y="165845"/>
                <a:ext cx="28222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7975600" y="101516"/>
              <a:ext cx="228600" cy="35530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7975600" y="101516"/>
                <a:ext cx="228600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8271580" y="126895"/>
              <a:ext cx="67381" cy="31159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8271580" y="126895"/>
                <a:ext cx="67381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8329788" y="107156"/>
              <a:ext cx="255412" cy="33274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8329788" y="107156"/>
                <a:ext cx="25541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8622594" y="119845"/>
              <a:ext cx="154516" cy="4370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8622594" y="119845"/>
                <a:ext cx="154516" cy="43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8629650" y="203032"/>
              <a:ext cx="21872" cy="986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8629650" y="203032"/>
                <a:ext cx="2187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8629650" y="70497"/>
              <a:ext cx="227188" cy="36517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8629650" y="70497"/>
                <a:ext cx="22718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8509000" y="298909"/>
              <a:ext cx="397933" cy="23123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8509000" y="298909"/>
                <a:ext cx="39793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9132711" y="386326"/>
              <a:ext cx="104996" cy="5995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9132711" y="38632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9435923" y="132535"/>
              <a:ext cx="73554" cy="7331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9435923" y="132535"/>
                <a:ext cx="7355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9320918" y="78957"/>
              <a:ext cx="317853" cy="389146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9320918" y="78957"/>
                <a:ext cx="31785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9484606" y="214312"/>
              <a:ext cx="161749" cy="24815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9484606" y="214312"/>
                <a:ext cx="16174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9667522" y="117730"/>
              <a:ext cx="215900" cy="30737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9667522" y="117730"/>
                <a:ext cx="215900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9906000" y="104336"/>
              <a:ext cx="50800" cy="65985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9906000" y="104336"/>
                <a:ext cx="50800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10035822" y="135355"/>
              <a:ext cx="172155" cy="34191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10035822" y="135355"/>
                <a:ext cx="172155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10047111" y="278289"/>
              <a:ext cx="143933" cy="129010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10047111" y="278289"/>
                <a:ext cx="143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10318044" y="66620"/>
              <a:ext cx="38100" cy="12513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10318044" y="66620"/>
                <a:ext cx="38100" cy="125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10162822" y="219952"/>
              <a:ext cx="192440" cy="27353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10162822" y="219952"/>
                <a:ext cx="192440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10233377" y="329047"/>
              <a:ext cx="50800" cy="8829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10233377" y="329047"/>
                <a:ext cx="50800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10264422" y="312480"/>
              <a:ext cx="174978" cy="161263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10264422" y="312480"/>
                <a:ext cx="174978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10476088" y="174833"/>
              <a:ext cx="150107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10476088" y="174833"/>
                <a:ext cx="150107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10485967" y="219952"/>
              <a:ext cx="136525" cy="10451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10485967" y="219952"/>
                <a:ext cx="136525" cy="104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10542235" y="145224"/>
              <a:ext cx="73554" cy="263661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10542235" y="145224"/>
                <a:ext cx="73554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10419644" y="377866"/>
              <a:ext cx="282223" cy="1108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10419644" y="377866"/>
                <a:ext cx="282223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10786532" y="56398"/>
              <a:ext cx="107245" cy="12125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10786532" y="56398"/>
                <a:ext cx="107245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10673820" y="180473"/>
              <a:ext cx="197380" cy="25731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10673820" y="180473"/>
                <a:ext cx="197380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10780888" y="304549"/>
              <a:ext cx="28223" cy="47374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10780888" y="304549"/>
                <a:ext cx="28223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8844138" y="2786062"/>
              <a:ext cx="1130300" cy="45118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8844138" y="2786062"/>
                <a:ext cx="11303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1568273" y="3101891"/>
              <a:ext cx="3381904" cy="146635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1568273" y="3101891"/>
                <a:ext cx="338190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8367183" y="6583059"/>
              <a:ext cx="2571573" cy="3806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8367183" y="6583059"/>
                <a:ext cx="257157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5565422" y="1346679"/>
              <a:ext cx="152400" cy="852844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5565422" y="1346679"/>
                <a:ext cx="152400" cy="852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5706533" y="1333813"/>
              <a:ext cx="135467" cy="94748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5706533" y="1333813"/>
                <a:ext cx="135467" cy="947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4910666" y="1328173"/>
              <a:ext cx="118534" cy="75291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4910666" y="1328173"/>
                <a:ext cx="118534" cy="752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5057422" y="1297154"/>
              <a:ext cx="79022" cy="106028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5057422" y="1297154"/>
                <a:ext cx="79022" cy="1060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4916311" y="1316893"/>
              <a:ext cx="180622" cy="1037724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4916311" y="1316893"/>
                <a:ext cx="180622" cy="1037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7439377" y="1364832"/>
              <a:ext cx="451556" cy="7190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7439377" y="1364832"/>
                <a:ext cx="451556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7475184" y="1929341"/>
              <a:ext cx="390349" cy="695987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7475184" y="1929341"/>
                <a:ext cx="390349" cy="695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7958666" y="2035968"/>
              <a:ext cx="118534" cy="259431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7958666" y="2035968"/>
                <a:ext cx="1185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8226777" y="2066987"/>
              <a:ext cx="8467" cy="1410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8226777" y="2066987"/>
                <a:ext cx="8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7233178" y="1812315"/>
              <a:ext cx="635177" cy="6009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7233178" y="1812315"/>
                <a:ext cx="635177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8540044" y="1178895"/>
              <a:ext cx="45156" cy="2599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8540044" y="1178895"/>
                <a:ext cx="45156" cy="2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8509000" y="1139240"/>
              <a:ext cx="192793" cy="355307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8509000" y="1139240"/>
                <a:ext cx="192793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8795984" y="1002122"/>
              <a:ext cx="373416" cy="4488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8795984" y="1002122"/>
                <a:ext cx="373416" cy="448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9175044" y="1037723"/>
              <a:ext cx="25400" cy="143815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9175044" y="1037723"/>
                <a:ext cx="254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9196211" y="984850"/>
              <a:ext cx="165100" cy="200918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9196211" y="984850"/>
                <a:ext cx="1651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9164461" y="1032788"/>
              <a:ext cx="349250" cy="40906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9164461" y="1032788"/>
                <a:ext cx="349250" cy="409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9513181" y="970046"/>
              <a:ext cx="249414" cy="85161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9513181" y="970046"/>
                <a:ext cx="249414" cy="851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9691511" y="1182243"/>
              <a:ext cx="191911" cy="163378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9691511" y="1182243"/>
                <a:ext cx="191911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9894711" y="1158274"/>
              <a:ext cx="37394" cy="215017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9894711" y="1158274"/>
                <a:ext cx="37394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9961386" y="1060282"/>
              <a:ext cx="207081" cy="33415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9961386" y="1060282"/>
                <a:ext cx="207081" cy="334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10014655" y="1150519"/>
              <a:ext cx="43745" cy="259431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10014655" y="1150519"/>
                <a:ext cx="4374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10363200" y="854430"/>
              <a:ext cx="141111" cy="487843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10363200" y="854430"/>
                <a:ext cx="141111" cy="487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10351911" y="1370472"/>
              <a:ext cx="50800" cy="679596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10351911" y="1370472"/>
                <a:ext cx="50800" cy="679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10664648" y="876108"/>
              <a:ext cx="212196" cy="261193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10664648" y="876108"/>
                <a:ext cx="212196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10752667" y="941847"/>
              <a:ext cx="5644" cy="16919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10752667" y="941847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7" name="墨迹 116"/>
              <p14:cNvContentPartPr/>
              <p14:nvPr/>
            </p14:nvContentPartPr>
            <p14:xfrm>
              <a:off x="10629900" y="1596064"/>
              <a:ext cx="162277" cy="17483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8"/>
            </p:blipFill>
            <p:spPr>
              <a:xfrm>
                <a:off x="10629900" y="1596064"/>
                <a:ext cx="162277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8" name="墨迹 117"/>
              <p14:cNvContentPartPr/>
              <p14:nvPr/>
            </p14:nvContentPartPr>
            <p14:xfrm>
              <a:off x="10496550" y="1494547"/>
              <a:ext cx="434093" cy="370112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0"/>
            </p:blipFill>
            <p:spPr>
              <a:xfrm>
                <a:off x="10496550" y="1494547"/>
                <a:ext cx="434093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9" name="墨迹 118"/>
              <p14:cNvContentPartPr/>
              <p14:nvPr/>
            </p14:nvContentPartPr>
            <p14:xfrm>
              <a:off x="11034888" y="967931"/>
              <a:ext cx="36689" cy="13394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2"/>
            </p:blipFill>
            <p:spPr>
              <a:xfrm>
                <a:off x="11034888" y="967931"/>
                <a:ext cx="36689" cy="13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墨迹 119"/>
              <p14:cNvContentPartPr/>
              <p14:nvPr/>
            </p14:nvContentPartPr>
            <p14:xfrm>
              <a:off x="11017955" y="1067861"/>
              <a:ext cx="56445" cy="652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4"/>
            </p:blipFill>
            <p:spPr>
              <a:xfrm>
                <a:off x="11017955" y="1067861"/>
                <a:ext cx="56445" cy="6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墨迹 120"/>
              <p14:cNvContentPartPr/>
              <p14:nvPr/>
            </p14:nvContentPartPr>
            <p14:xfrm>
              <a:off x="11071577" y="1773717"/>
              <a:ext cx="104995" cy="59959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6"/>
            </p:blipFill>
            <p:spPr>
              <a:xfrm>
                <a:off x="11071577" y="1773717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2" name="墨迹 121"/>
              <p14:cNvContentPartPr/>
              <p14:nvPr/>
            </p14:nvContentPartPr>
            <p14:xfrm>
              <a:off x="11036829" y="1861134"/>
              <a:ext cx="31926" cy="1692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8"/>
            </p:blipFill>
            <p:spPr>
              <a:xfrm>
                <a:off x="11036829" y="1861134"/>
                <a:ext cx="3192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3" name="墨迹 122"/>
              <p14:cNvContentPartPr/>
              <p14:nvPr/>
            </p14:nvContentPartPr>
            <p14:xfrm>
              <a:off x="11221155" y="1178718"/>
              <a:ext cx="279400" cy="3101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0"/>
            </p:blipFill>
            <p:spPr>
              <a:xfrm>
                <a:off x="11221155" y="1178718"/>
                <a:ext cx="2794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" name="墨迹 123"/>
              <p14:cNvContentPartPr/>
              <p14:nvPr/>
            </p14:nvContentPartPr>
            <p14:xfrm>
              <a:off x="8384822" y="2089546"/>
              <a:ext cx="59266" cy="5357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2"/>
            </p:blipFill>
            <p:spPr>
              <a:xfrm>
                <a:off x="8384822" y="2089546"/>
                <a:ext cx="59266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5" name="墨迹 124"/>
              <p14:cNvContentPartPr/>
              <p14:nvPr/>
            </p14:nvContentPartPr>
            <p14:xfrm>
              <a:off x="5114043" y="842445"/>
              <a:ext cx="133350" cy="25449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4"/>
            </p:blipFill>
            <p:spPr>
              <a:xfrm>
                <a:off x="5114043" y="842445"/>
                <a:ext cx="133350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6" name="墨迹 125"/>
              <p14:cNvContentPartPr/>
              <p14:nvPr/>
            </p14:nvContentPartPr>
            <p14:xfrm>
              <a:off x="5111044" y="1099761"/>
              <a:ext cx="40040" cy="31300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6"/>
            </p:blipFill>
            <p:spPr>
              <a:xfrm>
                <a:off x="5111044" y="1099761"/>
                <a:ext cx="40040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7" name="墨迹 126"/>
              <p14:cNvContentPartPr/>
              <p14:nvPr/>
            </p14:nvContentPartPr>
            <p14:xfrm>
              <a:off x="5291666" y="911885"/>
              <a:ext cx="172156" cy="278113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8"/>
            </p:blipFill>
            <p:spPr>
              <a:xfrm>
                <a:off x="5291666" y="911885"/>
                <a:ext cx="172156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8" name="墨迹 127"/>
              <p14:cNvContentPartPr/>
              <p14:nvPr/>
            </p14:nvContentPartPr>
            <p14:xfrm>
              <a:off x="5483577" y="787986"/>
              <a:ext cx="283104" cy="50352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0"/>
            </p:blipFill>
            <p:spPr>
              <a:xfrm>
                <a:off x="5483577" y="787986"/>
                <a:ext cx="283104" cy="503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9" name="墨迹 128"/>
              <p14:cNvContentPartPr/>
              <p14:nvPr/>
            </p14:nvContentPartPr>
            <p14:xfrm>
              <a:off x="5785555" y="923517"/>
              <a:ext cx="98072" cy="23828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2"/>
            </p:blipFill>
            <p:spPr>
              <a:xfrm>
                <a:off x="5785555" y="923517"/>
                <a:ext cx="98072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0" name="墨迹 129"/>
              <p14:cNvContentPartPr/>
              <p14:nvPr/>
            </p14:nvContentPartPr>
            <p14:xfrm>
              <a:off x="6011333" y="742339"/>
              <a:ext cx="364067" cy="625313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4"/>
            </p:blipFill>
            <p:spPr>
              <a:xfrm>
                <a:off x="6011333" y="742339"/>
                <a:ext cx="364067" cy="625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1" name="墨迹 130"/>
              <p14:cNvContentPartPr/>
              <p14:nvPr/>
            </p14:nvContentPartPr>
            <p14:xfrm>
              <a:off x="6366933" y="790982"/>
              <a:ext cx="79022" cy="14240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6"/>
            </p:blipFill>
            <p:spPr>
              <a:xfrm>
                <a:off x="6366933" y="790982"/>
                <a:ext cx="79022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2" name="墨迹 131"/>
              <p14:cNvContentPartPr/>
              <p14:nvPr/>
            </p14:nvContentPartPr>
            <p14:xfrm>
              <a:off x="6476823" y="682416"/>
              <a:ext cx="674688" cy="397606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8"/>
            </p:blipFill>
            <p:spPr>
              <a:xfrm>
                <a:off x="6476823" y="682416"/>
                <a:ext cx="674688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3" name="墨迹 132"/>
              <p14:cNvContentPartPr/>
              <p14:nvPr/>
            </p14:nvContentPartPr>
            <p14:xfrm>
              <a:off x="2384248" y="5393061"/>
              <a:ext cx="1366485" cy="7754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0"/>
            </p:blipFill>
            <p:spPr>
              <a:xfrm>
                <a:off x="2384248" y="5393061"/>
                <a:ext cx="1366485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4" name="墨迹 133"/>
              <p14:cNvContentPartPr/>
              <p14:nvPr/>
            </p14:nvContentPartPr>
            <p14:xfrm>
              <a:off x="4244798" y="5402930"/>
              <a:ext cx="835202" cy="7190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2"/>
            </p:blipFill>
            <p:spPr>
              <a:xfrm>
                <a:off x="4244798" y="5402930"/>
                <a:ext cx="835202" cy="7190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99559"/>
            <a:ext cx="8598716" cy="6431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081" y="4622005"/>
            <a:ext cx="4217405" cy="9429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8901288" y="1167439"/>
              <a:ext cx="39512" cy="1127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8901288" y="1167439"/>
                <a:ext cx="395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195733" y="799794"/>
              <a:ext cx="16934" cy="1899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8195733" y="799794"/>
                <a:ext cx="16934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201377" y="896728"/>
              <a:ext cx="76200" cy="2819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201377" y="896728"/>
                <a:ext cx="76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8286044" y="725772"/>
              <a:ext cx="33866" cy="45576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8286044" y="725772"/>
                <a:ext cx="33866" cy="455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8356600" y="857250"/>
              <a:ext cx="70555" cy="19739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8356600" y="857250"/>
                <a:ext cx="705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475133" y="823587"/>
              <a:ext cx="18344" cy="14081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8475133" y="823587"/>
                <a:ext cx="18344" cy="140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497711" y="746745"/>
              <a:ext cx="85549" cy="2712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497711" y="746745"/>
                <a:ext cx="85549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624711" y="752561"/>
              <a:ext cx="94544" cy="19915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624711" y="752561"/>
                <a:ext cx="94544" cy="199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754533" y="817771"/>
              <a:ext cx="71967" cy="30172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754533" y="817771"/>
                <a:ext cx="7196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890000" y="908008"/>
              <a:ext cx="166511" cy="1127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890000" y="908008"/>
                <a:ext cx="1665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929511" y="825702"/>
              <a:ext cx="33866" cy="24304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929511" y="825702"/>
                <a:ext cx="33866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9166577" y="810721"/>
              <a:ext cx="84667" cy="13958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9166577" y="810721"/>
                <a:ext cx="84667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9239955" y="783932"/>
              <a:ext cx="165453" cy="16866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9239955" y="783932"/>
                <a:ext cx="165453" cy="16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386711" y="790982"/>
              <a:ext cx="378178" cy="12830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386711" y="790982"/>
                <a:ext cx="378178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756422" y="765250"/>
              <a:ext cx="31044" cy="32887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756422" y="765250"/>
                <a:ext cx="31044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942688" y="834690"/>
              <a:ext cx="155222" cy="2819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942688" y="834690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891183" y="930567"/>
              <a:ext cx="198261" cy="310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891183" y="930567"/>
                <a:ext cx="19826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10236905" y="755733"/>
              <a:ext cx="115006" cy="18382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10236905" y="755733"/>
                <a:ext cx="115006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10329333" y="746921"/>
              <a:ext cx="138995" cy="18153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10329333" y="746921"/>
                <a:ext cx="138995" cy="181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10493022" y="785342"/>
              <a:ext cx="127000" cy="13112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10493022" y="785342"/>
                <a:ext cx="127000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10696222" y="665496"/>
              <a:ext cx="67733" cy="273707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10696222" y="665496"/>
                <a:ext cx="67733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10816167" y="742691"/>
              <a:ext cx="26811" cy="13852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10816167" y="742691"/>
                <a:ext cx="26811" cy="138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865555" y="707090"/>
              <a:ext cx="67733" cy="18117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865555" y="707090"/>
                <a:ext cx="67733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967155" y="727534"/>
              <a:ext cx="79023" cy="15791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967155" y="727534"/>
                <a:ext cx="7902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1053938" y="778292"/>
              <a:ext cx="153106" cy="10574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1053938" y="778292"/>
                <a:ext cx="153106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1226800" y="759610"/>
              <a:ext cx="360" cy="1540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1226800" y="759610"/>
                <a:ext cx="360" cy="154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1260667" y="693695"/>
              <a:ext cx="90311" cy="22841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1260667" y="693695"/>
                <a:ext cx="90311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1370732" y="800851"/>
              <a:ext cx="95956" cy="8741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1370732" y="800851"/>
                <a:ext cx="95956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1421532" y="823411"/>
              <a:ext cx="42333" cy="1550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1421532" y="823411"/>
                <a:ext cx="42333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1492088" y="631657"/>
              <a:ext cx="90312" cy="39848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1492088" y="631657"/>
                <a:ext cx="90312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8218311" y="1519221"/>
              <a:ext cx="90311" cy="30807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8218311" y="1519221"/>
                <a:ext cx="90311" cy="308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8373533" y="1539666"/>
              <a:ext cx="31044" cy="20585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8373533" y="1539666"/>
                <a:ext cx="3104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8396111" y="1517106"/>
              <a:ext cx="87489" cy="29045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8396111" y="1517106"/>
                <a:ext cx="8748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8551333" y="1535436"/>
              <a:ext cx="71261" cy="232642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8551333" y="1535436"/>
                <a:ext cx="71261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8658577" y="1590424"/>
              <a:ext cx="211667" cy="1304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8658577" y="1590424"/>
                <a:ext cx="211667" cy="130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8890000" y="1565045"/>
              <a:ext cx="5644" cy="194573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8890000" y="1565045"/>
                <a:ext cx="56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8895644" y="1494547"/>
              <a:ext cx="79022" cy="25943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8895644" y="1494547"/>
                <a:ext cx="790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8987896" y="1635542"/>
              <a:ext cx="96837" cy="1071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8987896" y="1635542"/>
                <a:ext cx="96837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9022644" y="1666561"/>
              <a:ext cx="53622" cy="152275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9022644" y="1666561"/>
                <a:ext cx="536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9031111" y="1449429"/>
              <a:ext cx="146756" cy="439904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9031111" y="1449429"/>
                <a:ext cx="146756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9256888" y="1409950"/>
              <a:ext cx="115712" cy="1128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9256888" y="1409950"/>
                <a:ext cx="1157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9296400" y="1658102"/>
              <a:ext cx="160866" cy="1691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9296400" y="1658102"/>
                <a:ext cx="160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9358488" y="1581964"/>
              <a:ext cx="28222" cy="203033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9358488" y="1581964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9499600" y="1594301"/>
              <a:ext cx="16933" cy="13993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9499600" y="1594301"/>
                <a:ext cx="16933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9499600" y="1635542"/>
              <a:ext cx="64911" cy="3947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9499600" y="1635542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9564511" y="1535436"/>
              <a:ext cx="265465" cy="23193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9564511" y="1535436"/>
                <a:ext cx="265465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9953625" y="1607343"/>
              <a:ext cx="210078" cy="2819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9953625" y="1607343"/>
                <a:ext cx="2100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10120488" y="1528386"/>
              <a:ext cx="107244" cy="7895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10120488" y="1528386"/>
                <a:ext cx="1072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9983963" y="1697580"/>
              <a:ext cx="204259" cy="1692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9983963" y="1697580"/>
                <a:ext cx="20425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9974262" y="1714500"/>
              <a:ext cx="84138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9974262" y="1714500"/>
                <a:ext cx="8413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10380133" y="1487497"/>
              <a:ext cx="33867" cy="23828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10380133" y="1487497"/>
                <a:ext cx="33867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10397066" y="1547420"/>
              <a:ext cx="42334" cy="7825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10397066" y="1547420"/>
                <a:ext cx="42334" cy="78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10416117" y="1573504"/>
              <a:ext cx="68438" cy="1692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10416117" y="1573504"/>
                <a:ext cx="6843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10481732" y="1475865"/>
              <a:ext cx="16933" cy="36835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10481732" y="1475865"/>
                <a:ext cx="16933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10538177" y="1601703"/>
              <a:ext cx="56444" cy="15791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10538177" y="1601703"/>
                <a:ext cx="564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10676467" y="1534202"/>
              <a:ext cx="25400" cy="18029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10676467" y="1534202"/>
                <a:ext cx="25400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10676467" y="1470226"/>
              <a:ext cx="85372" cy="232994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10676467" y="1470226"/>
                <a:ext cx="85372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10679288" y="1663741"/>
              <a:ext cx="79023" cy="99578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10679288" y="1663741"/>
                <a:ext cx="79023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0827455" y="1556585"/>
              <a:ext cx="149577" cy="34120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0827455" y="1556585"/>
                <a:ext cx="149577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1031185" y="1646822"/>
              <a:ext cx="164570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1031185" y="1646822"/>
                <a:ext cx="16457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1092744" y="1562754"/>
              <a:ext cx="49388" cy="21378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1092744" y="1562754"/>
                <a:ext cx="49388" cy="213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1243732" y="1556585"/>
              <a:ext cx="211668" cy="16778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1243732" y="1556585"/>
                <a:ext cx="211668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1446932" y="1518516"/>
              <a:ext cx="22578" cy="3313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1446932" y="1518516"/>
                <a:ext cx="22578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1588044" y="1500187"/>
              <a:ext cx="158044" cy="1691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1588044" y="1500187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8207022" y="2418065"/>
              <a:ext cx="45155" cy="545651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8207022" y="2418065"/>
                <a:ext cx="45155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8228894" y="2615282"/>
              <a:ext cx="147461" cy="224358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8228894" y="2615282"/>
                <a:ext cx="147461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8440561" y="2688776"/>
              <a:ext cx="74083" cy="22136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8440561" y="2688776"/>
                <a:ext cx="74083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8613422" y="2661986"/>
              <a:ext cx="172155" cy="141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8613422" y="2661986"/>
                <a:ext cx="17215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8609894" y="2786062"/>
              <a:ext cx="184150" cy="3101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8609894" y="2786062"/>
                <a:ext cx="1841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901288" y="2712745"/>
              <a:ext cx="1320800" cy="6767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901288" y="2712745"/>
                <a:ext cx="13208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053688" y="2447674"/>
              <a:ext cx="101600" cy="23546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053688" y="2447674"/>
                <a:ext cx="101600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9224433" y="2428639"/>
              <a:ext cx="26811" cy="19386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9224433" y="2428639"/>
                <a:ext cx="26811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228666" y="2515352"/>
              <a:ext cx="84666" cy="5639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228666" y="2515352"/>
                <a:ext cx="846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302044" y="2381406"/>
              <a:ext cx="56444" cy="37927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302044" y="2381406"/>
                <a:ext cx="56444" cy="379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375422" y="2512532"/>
              <a:ext cx="50800" cy="14733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375422" y="2512532"/>
                <a:ext cx="50800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471377" y="2465298"/>
              <a:ext cx="14641" cy="17130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471377" y="2465298"/>
                <a:ext cx="14641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0" name="墨迹 79"/>
              <p14:cNvContentPartPr/>
              <p14:nvPr/>
            </p14:nvContentPartPr>
            <p14:xfrm>
              <a:off x="9482666" y="2401850"/>
              <a:ext cx="59972" cy="212198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7"/>
            </p:blipFill>
            <p:spPr>
              <a:xfrm>
                <a:off x="9482666" y="2401850"/>
                <a:ext cx="59972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1" name="墨迹 80"/>
              <p14:cNvContentPartPr/>
              <p14:nvPr/>
            </p14:nvContentPartPr>
            <p14:xfrm>
              <a:off x="9578622" y="2442034"/>
              <a:ext cx="122061" cy="24251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9"/>
            </p:blipFill>
            <p:spPr>
              <a:xfrm>
                <a:off x="9578622" y="2442034"/>
                <a:ext cx="122061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2" name="墨迹 81"/>
              <p14:cNvContentPartPr/>
              <p14:nvPr/>
            </p14:nvContentPartPr>
            <p14:xfrm>
              <a:off x="9746368" y="2363077"/>
              <a:ext cx="86254" cy="341208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1"/>
            </p:blipFill>
            <p:spPr>
              <a:xfrm>
                <a:off x="9746368" y="2363077"/>
                <a:ext cx="8625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3" name="墨迹 82"/>
              <p14:cNvContentPartPr/>
              <p14:nvPr/>
            </p14:nvContentPartPr>
            <p14:xfrm>
              <a:off x="9953096" y="2374356"/>
              <a:ext cx="94015" cy="29062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3"/>
            </p:blipFill>
            <p:spPr>
              <a:xfrm>
                <a:off x="9953096" y="2374356"/>
                <a:ext cx="94015" cy="29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4" name="墨迹 83"/>
              <p14:cNvContentPartPr/>
              <p14:nvPr/>
            </p14:nvContentPartPr>
            <p14:xfrm>
              <a:off x="10071628" y="2415774"/>
              <a:ext cx="175860" cy="146458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5"/>
            </p:blipFill>
            <p:spPr>
              <a:xfrm>
                <a:off x="10071628" y="2415774"/>
                <a:ext cx="175860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5" name="墨迹 84"/>
              <p14:cNvContentPartPr/>
              <p14:nvPr/>
            </p14:nvContentPartPr>
            <p14:xfrm>
              <a:off x="10244666" y="2406785"/>
              <a:ext cx="22578" cy="27212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7"/>
            </p:blipFill>
            <p:spPr>
              <a:xfrm>
                <a:off x="10244666" y="2406785"/>
                <a:ext cx="22578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6" name="墨迹 85"/>
              <p14:cNvContentPartPr/>
              <p14:nvPr/>
            </p14:nvContentPartPr>
            <p14:xfrm>
              <a:off x="10340622" y="2425115"/>
              <a:ext cx="79022" cy="1127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9"/>
            </p:blipFill>
            <p:spPr>
              <a:xfrm>
                <a:off x="10340622" y="2425115"/>
                <a:ext cx="79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7" name="墨迹 86"/>
              <p14:cNvContentPartPr/>
              <p14:nvPr/>
            </p14:nvContentPartPr>
            <p14:xfrm>
              <a:off x="10405532" y="2312319"/>
              <a:ext cx="70556" cy="352487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1"/>
            </p:blipFill>
            <p:spPr>
              <a:xfrm>
                <a:off x="10405532" y="2312319"/>
                <a:ext cx="70556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88" name="墨迹 87"/>
              <p14:cNvContentPartPr/>
              <p14:nvPr/>
            </p14:nvContentPartPr>
            <p14:xfrm>
              <a:off x="10158588" y="2709925"/>
              <a:ext cx="461433" cy="253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3"/>
            </p:blipFill>
            <p:spPr>
              <a:xfrm>
                <a:off x="10158588" y="2709925"/>
                <a:ext cx="4614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89" name="墨迹 88"/>
              <p14:cNvContentPartPr/>
              <p14:nvPr/>
            </p14:nvContentPartPr>
            <p14:xfrm>
              <a:off x="9228666" y="2952436"/>
              <a:ext cx="86431" cy="30807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5"/>
            </p:blipFill>
            <p:spPr>
              <a:xfrm>
                <a:off x="9228666" y="2952436"/>
                <a:ext cx="86431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0" name="墨迹 89"/>
              <p14:cNvContentPartPr/>
              <p14:nvPr/>
            </p14:nvContentPartPr>
            <p14:xfrm>
              <a:off x="9471377" y="2966536"/>
              <a:ext cx="33867" cy="191753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7"/>
            </p:blipFill>
            <p:spPr>
              <a:xfrm>
                <a:off x="9471377" y="2966536"/>
                <a:ext cx="338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1" name="墨迹 90"/>
              <p14:cNvContentPartPr/>
              <p14:nvPr/>
            </p14:nvContentPartPr>
            <p14:xfrm>
              <a:off x="9485488" y="2938337"/>
              <a:ext cx="85372" cy="25097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9"/>
            </p:blipFill>
            <p:spPr>
              <a:xfrm>
                <a:off x="9485488" y="2938337"/>
                <a:ext cx="8537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2" name="墨迹 91"/>
              <p14:cNvContentPartPr/>
              <p14:nvPr/>
            </p14:nvContentPartPr>
            <p14:xfrm>
              <a:off x="9642651" y="2955256"/>
              <a:ext cx="82726" cy="21995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1"/>
            </p:blipFill>
            <p:spPr>
              <a:xfrm>
                <a:off x="9642651" y="2955256"/>
                <a:ext cx="8272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3" name="墨迹 92"/>
              <p14:cNvContentPartPr/>
              <p14:nvPr/>
            </p14:nvContentPartPr>
            <p14:xfrm>
              <a:off x="9736666" y="2972176"/>
              <a:ext cx="180622" cy="205852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3"/>
            </p:blipFill>
            <p:spPr>
              <a:xfrm>
                <a:off x="9736666" y="2972176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94" name="墨迹 93"/>
              <p14:cNvContentPartPr/>
              <p14:nvPr/>
            </p14:nvContentPartPr>
            <p14:xfrm>
              <a:off x="9922933" y="2924061"/>
              <a:ext cx="71261" cy="25114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5"/>
            </p:blipFill>
            <p:spPr>
              <a:xfrm>
                <a:off x="9922933" y="2924061"/>
                <a:ext cx="71261" cy="251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95" name="墨迹 94"/>
              <p14:cNvContentPartPr/>
              <p14:nvPr/>
            </p14:nvContentPartPr>
            <p14:xfrm>
              <a:off x="10010422" y="3011654"/>
              <a:ext cx="83961" cy="2002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7"/>
            </p:blipFill>
            <p:spPr>
              <a:xfrm>
                <a:off x="10010422" y="3011654"/>
                <a:ext cx="83961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96" name="墨迹 95"/>
              <p14:cNvContentPartPr/>
              <p14:nvPr/>
            </p14:nvContentPartPr>
            <p14:xfrm>
              <a:off x="10047111" y="2910138"/>
              <a:ext cx="95956" cy="38350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9"/>
            </p:blipFill>
            <p:spPr>
              <a:xfrm>
                <a:off x="10047111" y="2910138"/>
                <a:ext cx="959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97" name="墨迹 96"/>
              <p14:cNvContentPartPr/>
              <p14:nvPr/>
            </p14:nvContentPartPr>
            <p14:xfrm>
              <a:off x="10199511" y="2949616"/>
              <a:ext cx="124178" cy="169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1"/>
            </p:blipFill>
            <p:spPr>
              <a:xfrm>
                <a:off x="10199511" y="2949616"/>
                <a:ext cx="124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98" name="墨迹 97"/>
              <p14:cNvContentPartPr/>
              <p14:nvPr/>
            </p14:nvContentPartPr>
            <p14:xfrm>
              <a:off x="8844844" y="3846345"/>
              <a:ext cx="152400" cy="281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3"/>
            </p:blipFill>
            <p:spPr>
              <a:xfrm>
                <a:off x="8844844" y="3846345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99" name="墨迹 98"/>
              <p14:cNvContentPartPr/>
              <p14:nvPr/>
            </p14:nvContentPartPr>
            <p14:xfrm>
              <a:off x="8810977" y="3976060"/>
              <a:ext cx="206023" cy="1128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5"/>
            </p:blipFill>
            <p:spPr>
              <a:xfrm>
                <a:off x="8810977" y="3976060"/>
                <a:ext cx="2060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00" name="墨迹 99"/>
              <p14:cNvContentPartPr/>
              <p14:nvPr/>
            </p14:nvContentPartPr>
            <p14:xfrm>
              <a:off x="9183511" y="3947861"/>
              <a:ext cx="649111" cy="22560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7"/>
            </p:blipFill>
            <p:spPr>
              <a:xfrm>
                <a:off x="9183511" y="3947861"/>
                <a:ext cx="64911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01" name="墨迹 100"/>
              <p14:cNvContentPartPr/>
              <p14:nvPr/>
            </p14:nvContentPartPr>
            <p14:xfrm>
              <a:off x="9392355" y="3526991"/>
              <a:ext cx="16934" cy="33627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9"/>
            </p:blipFill>
            <p:spPr>
              <a:xfrm>
                <a:off x="9392355" y="3526991"/>
                <a:ext cx="16934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02" name="墨迹 101"/>
              <p14:cNvContentPartPr/>
              <p14:nvPr/>
            </p14:nvContentPartPr>
            <p14:xfrm>
              <a:off x="9405937" y="3628508"/>
              <a:ext cx="135996" cy="137470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1"/>
            </p:blipFill>
            <p:spPr>
              <a:xfrm>
                <a:off x="9405937" y="3628508"/>
                <a:ext cx="135996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3" name="墨迹 102"/>
              <p14:cNvContentPartPr/>
              <p14:nvPr/>
            </p14:nvContentPartPr>
            <p14:xfrm>
              <a:off x="9550400" y="3671511"/>
              <a:ext cx="129822" cy="135355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3"/>
            </p:blipFill>
            <p:spPr>
              <a:xfrm>
                <a:off x="9550400" y="3671511"/>
                <a:ext cx="1298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04" name="墨迹 103"/>
              <p14:cNvContentPartPr/>
              <p14:nvPr/>
            </p14:nvContentPartPr>
            <p14:xfrm>
              <a:off x="9426222" y="4029462"/>
              <a:ext cx="22578" cy="44854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5"/>
            </p:blipFill>
            <p:spPr>
              <a:xfrm>
                <a:off x="9426222" y="4029462"/>
                <a:ext cx="22578" cy="448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05" name="墨迹 104"/>
              <p14:cNvContentPartPr/>
              <p14:nvPr/>
            </p14:nvContentPartPr>
            <p14:xfrm>
              <a:off x="9429750" y="4149484"/>
              <a:ext cx="131938" cy="11138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7"/>
            </p:blipFill>
            <p:spPr>
              <a:xfrm>
                <a:off x="9429750" y="4149484"/>
                <a:ext cx="13193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06" name="墨迹 105"/>
              <p14:cNvContentPartPr/>
              <p14:nvPr/>
            </p14:nvContentPartPr>
            <p14:xfrm>
              <a:off x="9572977" y="4198127"/>
              <a:ext cx="98778" cy="138881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9"/>
            </p:blipFill>
            <p:spPr>
              <a:xfrm>
                <a:off x="9572977" y="4198127"/>
                <a:ext cx="98778" cy="138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07" name="墨迹 106"/>
              <p14:cNvContentPartPr/>
              <p14:nvPr/>
            </p14:nvContentPartPr>
            <p14:xfrm>
              <a:off x="9911644" y="3891463"/>
              <a:ext cx="135466" cy="846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1"/>
            </p:blipFill>
            <p:spPr>
              <a:xfrm>
                <a:off x="9911644" y="3891463"/>
                <a:ext cx="135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08" name="墨迹 107"/>
              <p14:cNvContentPartPr/>
              <p14:nvPr/>
            </p14:nvContentPartPr>
            <p14:xfrm>
              <a:off x="9878483" y="4001440"/>
              <a:ext cx="213784" cy="1216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3"/>
            </p:blipFill>
            <p:spPr>
              <a:xfrm>
                <a:off x="9878483" y="4001440"/>
                <a:ext cx="213784" cy="12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09" name="墨迹 108"/>
              <p14:cNvContentPartPr/>
              <p14:nvPr/>
            </p14:nvContentPartPr>
            <p14:xfrm>
              <a:off x="10231613" y="3928122"/>
              <a:ext cx="673452" cy="1973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5"/>
            </p:blipFill>
            <p:spPr>
              <a:xfrm>
                <a:off x="10231613" y="3928122"/>
                <a:ext cx="67345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10" name="墨迹 109"/>
              <p14:cNvContentPartPr/>
              <p14:nvPr/>
            </p14:nvContentPartPr>
            <p14:xfrm>
              <a:off x="10380133" y="3660231"/>
              <a:ext cx="62089" cy="31864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7"/>
            </p:blipFill>
            <p:spPr>
              <a:xfrm>
                <a:off x="10380133" y="3660231"/>
                <a:ext cx="62089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11" name="墨迹 110"/>
              <p14:cNvContentPartPr/>
              <p14:nvPr/>
            </p14:nvContentPartPr>
            <p14:xfrm>
              <a:off x="10478911" y="3729848"/>
              <a:ext cx="124707" cy="161615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9"/>
            </p:blipFill>
            <p:spPr>
              <a:xfrm>
                <a:off x="10478911" y="3729848"/>
                <a:ext cx="12470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12" name="墨迹 111"/>
              <p14:cNvContentPartPr/>
              <p14:nvPr/>
            </p14:nvContentPartPr>
            <p14:xfrm>
              <a:off x="10634310" y="3626393"/>
              <a:ext cx="87312" cy="1691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1"/>
            </p:blipFill>
            <p:spPr>
              <a:xfrm>
                <a:off x="10634310" y="3626393"/>
                <a:ext cx="87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13" name="墨迹 112"/>
              <p14:cNvContentPartPr/>
              <p14:nvPr/>
            </p14:nvContentPartPr>
            <p14:xfrm>
              <a:off x="10758311" y="3556953"/>
              <a:ext cx="11289" cy="1182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3"/>
            </p:blipFill>
            <p:spPr>
              <a:xfrm>
                <a:off x="10758311" y="3556953"/>
                <a:ext cx="11289" cy="118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14" name="墨迹 113"/>
              <p14:cNvContentPartPr/>
              <p14:nvPr/>
            </p14:nvContentPartPr>
            <p14:xfrm>
              <a:off x="10837332" y="3553251"/>
              <a:ext cx="104423" cy="11121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5"/>
            </p:blipFill>
            <p:spPr>
              <a:xfrm>
                <a:off x="10837332" y="3553251"/>
                <a:ext cx="104423" cy="11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15" name="墨迹 114"/>
              <p14:cNvContentPartPr/>
              <p14:nvPr/>
            </p14:nvContentPartPr>
            <p14:xfrm>
              <a:off x="10876844" y="3544615"/>
              <a:ext cx="73377" cy="157915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7"/>
            </p:blipFill>
            <p:spPr>
              <a:xfrm>
                <a:off x="10876844" y="3544615"/>
                <a:ext cx="7337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16" name="墨迹 115"/>
              <p14:cNvContentPartPr/>
              <p14:nvPr/>
            </p14:nvContentPartPr>
            <p14:xfrm>
              <a:off x="10340622" y="4087094"/>
              <a:ext cx="73378" cy="314771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9"/>
            </p:blipFill>
            <p:spPr>
              <a:xfrm>
                <a:off x="10340622" y="4087094"/>
                <a:ext cx="73378" cy="314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17" name="墨迹 116"/>
              <p14:cNvContentPartPr/>
              <p14:nvPr/>
            </p14:nvContentPartPr>
            <p14:xfrm>
              <a:off x="10487377" y="4156534"/>
              <a:ext cx="129823" cy="14099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1"/>
            </p:blipFill>
            <p:spPr>
              <a:xfrm>
                <a:off x="10487377" y="4156534"/>
                <a:ext cx="12982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18" name="墨迹 117"/>
              <p14:cNvContentPartPr/>
              <p14:nvPr/>
            </p14:nvContentPartPr>
            <p14:xfrm>
              <a:off x="10659532" y="4122695"/>
              <a:ext cx="76200" cy="564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3"/>
            </p:blipFill>
            <p:spPr>
              <a:xfrm>
                <a:off x="10659532" y="4122695"/>
                <a:ext cx="762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19" name="墨迹 118"/>
              <p14:cNvContentPartPr/>
              <p14:nvPr/>
            </p14:nvContentPartPr>
            <p14:xfrm>
              <a:off x="10761132" y="4000558"/>
              <a:ext cx="87489" cy="198275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5"/>
            </p:blipFill>
            <p:spPr>
              <a:xfrm>
                <a:off x="10761132" y="4000558"/>
                <a:ext cx="87489" cy="198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20" name="墨迹 119"/>
              <p14:cNvContentPartPr/>
              <p14:nvPr/>
            </p14:nvContentPartPr>
            <p14:xfrm>
              <a:off x="10854267" y="4120933"/>
              <a:ext cx="39511" cy="46881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7"/>
            </p:blipFill>
            <p:spPr>
              <a:xfrm>
                <a:off x="10854267" y="4120933"/>
                <a:ext cx="39511" cy="46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21" name="墨迹 120"/>
              <p14:cNvContentPartPr/>
              <p14:nvPr/>
            </p14:nvContentPartPr>
            <p14:xfrm>
              <a:off x="10927644" y="4018183"/>
              <a:ext cx="84667" cy="132711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9"/>
            </p:blipFill>
            <p:spPr>
              <a:xfrm>
                <a:off x="10927644" y="4018183"/>
                <a:ext cx="84667" cy="132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22" name="墨迹 121"/>
              <p14:cNvContentPartPr/>
              <p14:nvPr/>
            </p14:nvContentPartPr>
            <p14:xfrm>
              <a:off x="10936111" y="4026819"/>
              <a:ext cx="104423" cy="21149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1"/>
            </p:blipFill>
            <p:spPr>
              <a:xfrm>
                <a:off x="10936111" y="4026819"/>
                <a:ext cx="10442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23" name="墨迹 122"/>
              <p14:cNvContentPartPr/>
              <p14:nvPr/>
            </p14:nvContentPartPr>
            <p14:xfrm>
              <a:off x="11072812" y="3908383"/>
              <a:ext cx="153988" cy="845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3"/>
            </p:blipFill>
            <p:spPr>
              <a:xfrm>
                <a:off x="11072812" y="3908383"/>
                <a:ext cx="1539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24" name="墨迹 123"/>
              <p14:cNvContentPartPr/>
              <p14:nvPr/>
            </p14:nvContentPartPr>
            <p14:xfrm>
              <a:off x="11051117" y="4026819"/>
              <a:ext cx="192617" cy="1691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5"/>
            </p:blipFill>
            <p:spPr>
              <a:xfrm>
                <a:off x="11051117" y="4026819"/>
                <a:ext cx="1926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25" name="墨迹 124"/>
              <p14:cNvContentPartPr/>
              <p14:nvPr/>
            </p14:nvContentPartPr>
            <p14:xfrm>
              <a:off x="11245673" y="3834360"/>
              <a:ext cx="77082" cy="293975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7"/>
            </p:blipFill>
            <p:spPr>
              <a:xfrm>
                <a:off x="11245673" y="3834360"/>
                <a:ext cx="77082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26" name="墨迹 125"/>
              <p14:cNvContentPartPr/>
              <p14:nvPr/>
            </p14:nvContentPartPr>
            <p14:xfrm>
              <a:off x="11350977" y="3885823"/>
              <a:ext cx="88370" cy="15439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9"/>
            </p:blipFill>
            <p:spPr>
              <a:xfrm>
                <a:off x="11350977" y="3885823"/>
                <a:ext cx="8837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27" name="墨迹 126"/>
              <p14:cNvContentPartPr/>
              <p14:nvPr/>
            </p14:nvContentPartPr>
            <p14:xfrm>
              <a:off x="11463867" y="3733549"/>
              <a:ext cx="141111" cy="3947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1"/>
            </p:blipFill>
            <p:spPr>
              <a:xfrm>
                <a:off x="11463867" y="3733549"/>
                <a:ext cx="141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28" name="墨迹 127"/>
              <p14:cNvContentPartPr/>
              <p14:nvPr/>
            </p14:nvContentPartPr>
            <p14:xfrm>
              <a:off x="11610622" y="3592730"/>
              <a:ext cx="122767" cy="20567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3"/>
            </p:blipFill>
            <p:spPr>
              <a:xfrm>
                <a:off x="11610622" y="3592730"/>
                <a:ext cx="122767" cy="205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29" name="墨迹 128"/>
              <p14:cNvContentPartPr/>
              <p14:nvPr/>
            </p14:nvContentPartPr>
            <p14:xfrm>
              <a:off x="11655777" y="3756108"/>
              <a:ext cx="56444" cy="1691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5"/>
            </p:blipFill>
            <p:spPr>
              <a:xfrm>
                <a:off x="11655777" y="3756108"/>
                <a:ext cx="56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30" name="墨迹 129"/>
              <p14:cNvContentPartPr/>
              <p14:nvPr/>
            </p14:nvContentPartPr>
            <p14:xfrm>
              <a:off x="11774311" y="3586914"/>
              <a:ext cx="71437" cy="21431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7"/>
            </p:blipFill>
            <p:spPr>
              <a:xfrm>
                <a:off x="11774311" y="3586914"/>
                <a:ext cx="7143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31" name="墨迹 130"/>
              <p14:cNvContentPartPr/>
              <p14:nvPr/>
            </p14:nvContentPartPr>
            <p14:xfrm>
              <a:off x="11844867" y="3453674"/>
              <a:ext cx="162630" cy="288863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9"/>
            </p:blipFill>
            <p:spPr>
              <a:xfrm>
                <a:off x="11844867" y="3453674"/>
                <a:ext cx="162630" cy="288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32" name="墨迹 131"/>
              <p14:cNvContentPartPr/>
              <p14:nvPr/>
            </p14:nvContentPartPr>
            <p14:xfrm>
              <a:off x="8982603" y="5758238"/>
              <a:ext cx="193147" cy="50758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1"/>
            </p:blipFill>
            <p:spPr>
              <a:xfrm>
                <a:off x="8982603" y="5758238"/>
                <a:ext cx="19314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33" name="墨迹 132"/>
              <p14:cNvContentPartPr/>
              <p14:nvPr/>
            </p14:nvContentPartPr>
            <p14:xfrm>
              <a:off x="8966905" y="5882314"/>
              <a:ext cx="157339" cy="3947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3"/>
            </p:blipFill>
            <p:spPr>
              <a:xfrm>
                <a:off x="8966905" y="5882314"/>
                <a:ext cx="15733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34" name="墨迹 133"/>
              <p14:cNvContentPartPr/>
              <p14:nvPr/>
            </p14:nvContentPartPr>
            <p14:xfrm>
              <a:off x="8597900" y="5624821"/>
              <a:ext cx="55033" cy="433913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5"/>
            </p:blipFill>
            <p:spPr>
              <a:xfrm>
                <a:off x="8597900" y="5624821"/>
                <a:ext cx="55033" cy="433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35" name="墨迹 134"/>
              <p14:cNvContentPartPr/>
              <p14:nvPr/>
            </p14:nvContentPartPr>
            <p14:xfrm>
              <a:off x="8595783" y="5695495"/>
              <a:ext cx="215194" cy="26859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7"/>
            </p:blipFill>
            <p:spPr>
              <a:xfrm>
                <a:off x="8595783" y="5695495"/>
                <a:ext cx="215194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36" name="墨迹 135"/>
              <p14:cNvContentPartPr/>
              <p14:nvPr/>
            </p14:nvContentPartPr>
            <p14:xfrm>
              <a:off x="8794044" y="5844774"/>
              <a:ext cx="73378" cy="17007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9"/>
            </p:blipFill>
            <p:spPr>
              <a:xfrm>
                <a:off x="8794044" y="5844774"/>
                <a:ext cx="73378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37" name="墨迹 136"/>
              <p14:cNvContentPartPr/>
              <p14:nvPr/>
            </p14:nvContentPartPr>
            <p14:xfrm>
              <a:off x="9476316" y="5763878"/>
              <a:ext cx="726016" cy="3383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1"/>
            </p:blipFill>
            <p:spPr>
              <a:xfrm>
                <a:off x="9476316" y="5763878"/>
                <a:ext cx="72601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38" name="墨迹 137"/>
              <p14:cNvContentPartPr/>
              <p14:nvPr/>
            </p14:nvContentPartPr>
            <p14:xfrm>
              <a:off x="9635066" y="5487527"/>
              <a:ext cx="107244" cy="274412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3"/>
            </p:blipFill>
            <p:spPr>
              <a:xfrm>
                <a:off x="9635066" y="5487527"/>
                <a:ext cx="107244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39" name="墨迹 138"/>
              <p14:cNvContentPartPr/>
              <p14:nvPr/>
            </p14:nvContentPartPr>
            <p14:xfrm>
              <a:off x="9747955" y="5585343"/>
              <a:ext cx="152400" cy="14804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5"/>
            </p:blipFill>
            <p:spPr>
              <a:xfrm>
                <a:off x="9747955" y="5585343"/>
                <a:ext cx="152400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40" name="墨迹 139"/>
              <p14:cNvContentPartPr/>
              <p14:nvPr/>
            </p14:nvContentPartPr>
            <p14:xfrm>
              <a:off x="9900355" y="5574944"/>
              <a:ext cx="16934" cy="262251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7"/>
            </p:blipFill>
            <p:spPr>
              <a:xfrm>
                <a:off x="9900355" y="5574944"/>
                <a:ext cx="1693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41" name="墨迹 140"/>
              <p14:cNvContentPartPr/>
              <p14:nvPr/>
            </p14:nvContentPartPr>
            <p14:xfrm>
              <a:off x="9951155" y="5628522"/>
              <a:ext cx="62089" cy="3383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9"/>
            </p:blipFill>
            <p:spPr>
              <a:xfrm>
                <a:off x="9951155" y="5628522"/>
                <a:ext cx="620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42" name="墨迹 141"/>
              <p14:cNvContentPartPr/>
              <p14:nvPr/>
            </p14:nvContentPartPr>
            <p14:xfrm>
              <a:off x="10007600" y="5498807"/>
              <a:ext cx="95955" cy="29890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1"/>
            </p:blipFill>
            <p:spPr>
              <a:xfrm>
                <a:off x="10007600" y="5498807"/>
                <a:ext cx="9595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43" name="墨迹 142"/>
              <p14:cNvContentPartPr/>
              <p14:nvPr/>
            </p14:nvContentPartPr>
            <p14:xfrm>
              <a:off x="10165644" y="5459328"/>
              <a:ext cx="112888" cy="15086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3"/>
            </p:blipFill>
            <p:spPr>
              <a:xfrm>
                <a:off x="10165644" y="5459328"/>
                <a:ext cx="112888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44" name="墨迹 143"/>
              <p14:cNvContentPartPr/>
              <p14:nvPr/>
            </p14:nvContentPartPr>
            <p14:xfrm>
              <a:off x="9787466" y="5944352"/>
              <a:ext cx="67734" cy="110681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5"/>
            </p:blipFill>
            <p:spPr>
              <a:xfrm>
                <a:off x="9787466" y="5944352"/>
                <a:ext cx="67734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45" name="墨迹 144"/>
              <p14:cNvContentPartPr/>
              <p14:nvPr/>
            </p14:nvContentPartPr>
            <p14:xfrm>
              <a:off x="9883422" y="5989470"/>
              <a:ext cx="84666" cy="4229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7"/>
            </p:blipFill>
            <p:spPr>
              <a:xfrm>
                <a:off x="9883422" y="5989470"/>
                <a:ext cx="8466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46" name="墨迹 145"/>
              <p14:cNvContentPartPr/>
              <p14:nvPr/>
            </p14:nvContentPartPr>
            <p14:xfrm>
              <a:off x="10061222" y="5880728"/>
              <a:ext cx="14111" cy="306135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9"/>
            </p:blipFill>
            <p:spPr>
              <a:xfrm>
                <a:off x="10061222" y="5880728"/>
                <a:ext cx="14111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47" name="墨迹 146"/>
              <p14:cNvContentPartPr/>
              <p14:nvPr/>
            </p14:nvContentPartPr>
            <p14:xfrm>
              <a:off x="10502723" y="5720169"/>
              <a:ext cx="153988" cy="2115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1"/>
            </p:blipFill>
            <p:spPr>
              <a:xfrm>
                <a:off x="10502723" y="5720169"/>
                <a:ext cx="153988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48" name="墨迹 147"/>
              <p14:cNvContentPartPr/>
              <p14:nvPr/>
            </p14:nvContentPartPr>
            <p14:xfrm>
              <a:off x="10449982" y="5848475"/>
              <a:ext cx="206728" cy="2819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3"/>
            </p:blipFill>
            <p:spPr>
              <a:xfrm>
                <a:off x="10449982" y="5848475"/>
                <a:ext cx="20672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49" name="墨迹 148"/>
              <p14:cNvContentPartPr/>
              <p14:nvPr/>
            </p14:nvContentPartPr>
            <p14:xfrm>
              <a:off x="10741377" y="5704307"/>
              <a:ext cx="79023" cy="25978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5"/>
            </p:blipFill>
            <p:spPr>
              <a:xfrm>
                <a:off x="10741377" y="5704307"/>
                <a:ext cx="79023" cy="259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50" name="墨迹 149"/>
              <p14:cNvContentPartPr/>
              <p14:nvPr/>
            </p14:nvContentPartPr>
            <p14:xfrm>
              <a:off x="10859911" y="5756123"/>
              <a:ext cx="112889" cy="1690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7"/>
            </p:blipFill>
            <p:spPr>
              <a:xfrm>
                <a:off x="10859911" y="5756123"/>
                <a:ext cx="112889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51" name="墨迹 150"/>
              <p14:cNvContentPartPr/>
              <p14:nvPr/>
            </p14:nvContentPartPr>
            <p14:xfrm>
              <a:off x="11034888" y="5651082"/>
              <a:ext cx="81844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9"/>
            </p:blipFill>
            <p:spPr>
              <a:xfrm>
                <a:off x="11034888" y="5651082"/>
                <a:ext cx="818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52" name="墨迹 151"/>
              <p14:cNvContentPartPr/>
              <p14:nvPr/>
            </p14:nvContentPartPr>
            <p14:xfrm>
              <a:off x="11189229" y="5539695"/>
              <a:ext cx="108126" cy="133946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1"/>
            </p:blipFill>
            <p:spPr>
              <a:xfrm>
                <a:off x="11189229" y="5539695"/>
                <a:ext cx="108126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53" name="墨迹 152"/>
              <p14:cNvContentPartPr/>
              <p14:nvPr/>
            </p14:nvContentPartPr>
            <p14:xfrm>
              <a:off x="11173177" y="5540753"/>
              <a:ext cx="121355" cy="189286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3"/>
            </p:blipFill>
            <p:spPr>
              <a:xfrm>
                <a:off x="11173177" y="5540753"/>
                <a:ext cx="121355" cy="189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54" name="墨迹 153"/>
              <p14:cNvContentPartPr/>
              <p14:nvPr/>
            </p14:nvContentPartPr>
            <p14:xfrm>
              <a:off x="11255022" y="5701840"/>
              <a:ext cx="39512" cy="3947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5"/>
            </p:blipFill>
            <p:spPr>
              <a:xfrm>
                <a:off x="11255022" y="5701840"/>
                <a:ext cx="395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55" name="墨迹 154"/>
              <p14:cNvContentPartPr/>
              <p14:nvPr/>
            </p14:nvContentPartPr>
            <p14:xfrm>
              <a:off x="11388901" y="5527006"/>
              <a:ext cx="74964" cy="231232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7"/>
            </p:blipFill>
            <p:spPr>
              <a:xfrm>
                <a:off x="11388901" y="5527006"/>
                <a:ext cx="7496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56" name="墨迹 155"/>
              <p14:cNvContentPartPr/>
              <p14:nvPr/>
            </p14:nvContentPartPr>
            <p14:xfrm>
              <a:off x="11486444" y="5431130"/>
              <a:ext cx="141111" cy="25379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9"/>
            </p:blipFill>
            <p:spPr>
              <a:xfrm>
                <a:off x="11486444" y="5431130"/>
                <a:ext cx="14111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57" name="墨迹 156"/>
              <p14:cNvContentPartPr/>
              <p14:nvPr/>
            </p14:nvContentPartPr>
            <p14:xfrm>
              <a:off x="9324622" y="6325038"/>
              <a:ext cx="124178" cy="30172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1"/>
            </p:blipFill>
            <p:spPr>
              <a:xfrm>
                <a:off x="9324622" y="6325038"/>
                <a:ext cx="12417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158" name="墨迹 157"/>
              <p14:cNvContentPartPr/>
              <p14:nvPr/>
            </p14:nvContentPartPr>
            <p14:xfrm>
              <a:off x="9482666" y="6369275"/>
              <a:ext cx="200378" cy="15914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3"/>
            </p:blipFill>
            <p:spPr>
              <a:xfrm>
                <a:off x="9482666" y="6369275"/>
                <a:ext cx="200378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159" name="墨迹 158"/>
              <p14:cNvContentPartPr/>
              <p14:nvPr/>
            </p14:nvContentPartPr>
            <p14:xfrm>
              <a:off x="9675988" y="6328034"/>
              <a:ext cx="43744" cy="338212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5"/>
            </p:blipFill>
            <p:spPr>
              <a:xfrm>
                <a:off x="9675988" y="6328034"/>
                <a:ext cx="43744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160" name="墨迹 159"/>
              <p14:cNvContentPartPr/>
              <p14:nvPr/>
            </p14:nvContentPartPr>
            <p14:xfrm>
              <a:off x="9780058" y="6358877"/>
              <a:ext cx="69497" cy="14100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7"/>
            </p:blipFill>
            <p:spPr>
              <a:xfrm>
                <a:off x="9780058" y="6358877"/>
                <a:ext cx="6949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161" name="墨迹 160"/>
              <p14:cNvContentPartPr/>
              <p14:nvPr/>
            </p14:nvContentPartPr>
            <p14:xfrm>
              <a:off x="9770533" y="6265820"/>
              <a:ext cx="146756" cy="338388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9"/>
            </p:blipFill>
            <p:spPr>
              <a:xfrm>
                <a:off x="9770533" y="6265820"/>
                <a:ext cx="14675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162" name="墨迹 161"/>
              <p14:cNvContentPartPr/>
              <p14:nvPr/>
            </p14:nvContentPartPr>
            <p14:xfrm>
              <a:off x="10099851" y="6310939"/>
              <a:ext cx="143404" cy="2819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21"/>
            </p:blipFill>
            <p:spPr>
              <a:xfrm>
                <a:off x="10099851" y="6310939"/>
                <a:ext cx="14340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163" name="墨迹 162"/>
              <p14:cNvContentPartPr/>
              <p14:nvPr/>
            </p14:nvContentPartPr>
            <p14:xfrm>
              <a:off x="10097205" y="6401175"/>
              <a:ext cx="186972" cy="22560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3"/>
            </p:blipFill>
            <p:spPr>
              <a:xfrm>
                <a:off x="10097205" y="6401175"/>
                <a:ext cx="18697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164" name="墨迹 163"/>
              <p14:cNvContentPartPr/>
              <p14:nvPr/>
            </p14:nvContentPartPr>
            <p14:xfrm>
              <a:off x="10363200" y="6205897"/>
              <a:ext cx="67732" cy="319354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5"/>
            </p:blipFill>
            <p:spPr>
              <a:xfrm>
                <a:off x="10363200" y="6205897"/>
                <a:ext cx="67732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165" name="墨迹 164"/>
              <p14:cNvContentPartPr/>
              <p14:nvPr/>
            </p14:nvContentPartPr>
            <p14:xfrm>
              <a:off x="10489494" y="6295958"/>
              <a:ext cx="108479" cy="176244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7"/>
            </p:blipFill>
            <p:spPr>
              <a:xfrm>
                <a:off x="10489494" y="6295958"/>
                <a:ext cx="108479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166" name="墨迹 165"/>
              <p14:cNvContentPartPr/>
              <p14:nvPr/>
            </p14:nvContentPartPr>
            <p14:xfrm>
              <a:off x="10666236" y="6198143"/>
              <a:ext cx="97719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9"/>
            </p:blipFill>
            <p:spPr>
              <a:xfrm>
                <a:off x="10666236" y="6198143"/>
                <a:ext cx="9771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167" name="墨迹 166"/>
              <p14:cNvContentPartPr/>
              <p14:nvPr/>
            </p14:nvContentPartPr>
            <p14:xfrm>
              <a:off x="10792530" y="6110021"/>
              <a:ext cx="73025" cy="172719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31"/>
            </p:blipFill>
            <p:spPr>
              <a:xfrm>
                <a:off x="10792530" y="6110021"/>
                <a:ext cx="73025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2">
            <p14:nvContentPartPr>
              <p14:cNvPr id="168" name="墨迹 167"/>
              <p14:cNvContentPartPr/>
              <p14:nvPr/>
            </p14:nvContentPartPr>
            <p14:xfrm>
              <a:off x="10922000" y="6203783"/>
              <a:ext cx="16932" cy="70497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3"/>
            </p:blipFill>
            <p:spPr>
              <a:xfrm>
                <a:off x="10922000" y="6203783"/>
                <a:ext cx="1693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4">
            <p14:nvContentPartPr>
              <p14:cNvPr id="169" name="墨迹 168"/>
              <p14:cNvContentPartPr/>
              <p14:nvPr/>
            </p14:nvContentPartPr>
            <p14:xfrm>
              <a:off x="10980737" y="6081646"/>
              <a:ext cx="82374" cy="206734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5"/>
            </p:blipFill>
            <p:spPr>
              <a:xfrm>
                <a:off x="10980737" y="6081646"/>
                <a:ext cx="8237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6">
            <p14:nvContentPartPr>
              <p14:cNvPr id="170" name="墨迹 169"/>
              <p14:cNvContentPartPr/>
              <p14:nvPr/>
            </p14:nvContentPartPr>
            <p14:xfrm>
              <a:off x="11108267" y="6051508"/>
              <a:ext cx="116593" cy="28763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7"/>
            </p:blipFill>
            <p:spPr>
              <a:xfrm>
                <a:off x="11108267" y="6051508"/>
                <a:ext cx="11659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8">
            <p14:nvContentPartPr>
              <p14:cNvPr id="171" name="墨迹 170"/>
              <p14:cNvContentPartPr/>
              <p14:nvPr/>
            </p14:nvContentPartPr>
            <p14:xfrm>
              <a:off x="8722606" y="6583941"/>
              <a:ext cx="131587" cy="23792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9"/>
            </p:blipFill>
            <p:spPr>
              <a:xfrm>
                <a:off x="8722606" y="6583941"/>
                <a:ext cx="131587" cy="237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0">
            <p14:nvContentPartPr>
              <p14:cNvPr id="172" name="墨迹 171"/>
              <p14:cNvContentPartPr/>
              <p14:nvPr/>
            </p14:nvContentPartPr>
            <p14:xfrm>
              <a:off x="8861777" y="6602093"/>
              <a:ext cx="22578" cy="19492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41"/>
            </p:blipFill>
            <p:spPr>
              <a:xfrm>
                <a:off x="8861777" y="6602093"/>
                <a:ext cx="22578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2">
            <p14:nvContentPartPr>
              <p14:cNvPr id="173" name="墨迹 172"/>
              <p14:cNvContentPartPr/>
              <p14:nvPr/>
            </p14:nvContentPartPr>
            <p14:xfrm>
              <a:off x="8873066" y="6674706"/>
              <a:ext cx="76200" cy="366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3"/>
            </p:blipFill>
            <p:spPr>
              <a:xfrm>
                <a:off x="8873066" y="6674706"/>
                <a:ext cx="762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4">
            <p14:nvContentPartPr>
              <p14:cNvPr id="174" name="墨迹 173"/>
              <p14:cNvContentPartPr/>
              <p14:nvPr/>
            </p14:nvContentPartPr>
            <p14:xfrm>
              <a:off x="8946444" y="6551335"/>
              <a:ext cx="22578" cy="422280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5"/>
            </p:blipFill>
            <p:spPr>
              <a:xfrm>
                <a:off x="8946444" y="6551335"/>
                <a:ext cx="22578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6">
            <p14:nvContentPartPr>
              <p14:cNvPr id="175" name="墨迹 174"/>
              <p14:cNvContentPartPr/>
              <p14:nvPr/>
            </p14:nvContentPartPr>
            <p14:xfrm>
              <a:off x="9108369" y="6694445"/>
              <a:ext cx="123119" cy="22560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7"/>
            </p:blipFill>
            <p:spPr>
              <a:xfrm>
                <a:off x="9108369" y="6694445"/>
                <a:ext cx="12311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176" name="墨迹 175"/>
              <p14:cNvContentPartPr/>
              <p14:nvPr/>
            </p14:nvContentPartPr>
            <p14:xfrm>
              <a:off x="9076266" y="6803011"/>
              <a:ext cx="191911" cy="38069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9"/>
            </p:blipFill>
            <p:spPr>
              <a:xfrm>
                <a:off x="9076266" y="6803011"/>
                <a:ext cx="191911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0">
            <p14:nvContentPartPr>
              <p14:cNvPr id="177" name="墨迹 176"/>
              <p14:cNvContentPartPr/>
              <p14:nvPr/>
            </p14:nvContentPartPr>
            <p14:xfrm>
              <a:off x="9375422" y="6669066"/>
              <a:ext cx="39511" cy="160734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51"/>
            </p:blipFill>
            <p:spPr>
              <a:xfrm>
                <a:off x="9375422" y="6669066"/>
                <a:ext cx="39511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178" name="墨迹 177"/>
              <p14:cNvContentPartPr/>
              <p14:nvPr/>
            </p14:nvContentPartPr>
            <p14:xfrm>
              <a:off x="9434159" y="6665541"/>
              <a:ext cx="130351" cy="13324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3"/>
            </p:blipFill>
            <p:spPr>
              <a:xfrm>
                <a:off x="9434159" y="6665541"/>
                <a:ext cx="130351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4">
            <p14:nvContentPartPr>
              <p14:cNvPr id="179" name="墨迹 178"/>
              <p14:cNvContentPartPr/>
              <p14:nvPr/>
            </p14:nvContentPartPr>
            <p14:xfrm>
              <a:off x="9502422" y="6666246"/>
              <a:ext cx="31044" cy="200213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5"/>
            </p:blipFill>
            <p:spPr>
              <a:xfrm>
                <a:off x="9502422" y="6666246"/>
                <a:ext cx="310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180" name="墨迹 179"/>
              <p14:cNvContentPartPr/>
              <p14:nvPr/>
            </p14:nvContentPartPr>
            <p14:xfrm>
              <a:off x="9691511" y="6729694"/>
              <a:ext cx="141111" cy="18330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7"/>
            </p:blipFill>
            <p:spPr>
              <a:xfrm>
                <a:off x="9691511" y="6729694"/>
                <a:ext cx="141111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181" name="墨迹 180"/>
              <p14:cNvContentPartPr/>
              <p14:nvPr/>
            </p14:nvContentPartPr>
            <p14:xfrm>
              <a:off x="9840912" y="6666246"/>
              <a:ext cx="98954" cy="172896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9"/>
            </p:blipFill>
            <p:spPr>
              <a:xfrm>
                <a:off x="9840912" y="6666246"/>
                <a:ext cx="98954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0">
            <p14:nvContentPartPr>
              <p14:cNvPr id="182" name="墨迹 181"/>
              <p14:cNvContentPartPr/>
              <p14:nvPr/>
            </p14:nvContentPartPr>
            <p14:xfrm>
              <a:off x="10013244" y="6739564"/>
              <a:ext cx="5644" cy="78957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61"/>
            </p:blipFill>
            <p:spPr>
              <a:xfrm>
                <a:off x="10013244" y="6739564"/>
                <a:ext cx="564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2">
            <p14:nvContentPartPr>
              <p14:cNvPr id="183" name="墨迹 182"/>
              <p14:cNvContentPartPr/>
              <p14:nvPr/>
            </p14:nvContentPartPr>
            <p14:xfrm>
              <a:off x="10055225" y="6632408"/>
              <a:ext cx="110419" cy="236871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3"/>
            </p:blipFill>
            <p:spPr>
              <a:xfrm>
                <a:off x="10055225" y="6632408"/>
                <a:ext cx="11041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4">
            <p14:nvContentPartPr>
              <p14:cNvPr id="184" name="墨迹 183"/>
              <p14:cNvContentPartPr/>
              <p14:nvPr/>
            </p14:nvContentPartPr>
            <p14:xfrm>
              <a:off x="10184518" y="6626768"/>
              <a:ext cx="99659" cy="236871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5"/>
            </p:blipFill>
            <p:spPr>
              <a:xfrm>
                <a:off x="10184518" y="6626768"/>
                <a:ext cx="9965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6">
            <p14:nvContentPartPr>
              <p14:cNvPr id="185" name="墨迹 184"/>
              <p14:cNvContentPartPr/>
              <p14:nvPr/>
            </p14:nvContentPartPr>
            <p14:xfrm>
              <a:off x="10476088" y="6638047"/>
              <a:ext cx="132644" cy="22559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7"/>
            </p:blipFill>
            <p:spPr>
              <a:xfrm>
                <a:off x="10476088" y="6638047"/>
                <a:ext cx="1326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186" name="墨迹 185"/>
              <p14:cNvContentPartPr/>
              <p14:nvPr/>
            </p14:nvContentPartPr>
            <p14:xfrm>
              <a:off x="10450336" y="6739564"/>
              <a:ext cx="189442" cy="20621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69"/>
            </p:blipFill>
            <p:spPr>
              <a:xfrm>
                <a:off x="10450336" y="6739564"/>
                <a:ext cx="18944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0">
            <p14:nvContentPartPr>
              <p14:cNvPr id="187" name="墨迹 186"/>
              <p14:cNvContentPartPr/>
              <p14:nvPr/>
            </p14:nvContentPartPr>
            <p14:xfrm>
              <a:off x="10763955" y="6590109"/>
              <a:ext cx="33867" cy="217132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71"/>
            </p:blipFill>
            <p:spPr>
              <a:xfrm>
                <a:off x="10763955" y="6590109"/>
                <a:ext cx="33867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2">
            <p14:nvContentPartPr>
              <p14:cNvPr id="188" name="墨迹 187"/>
              <p14:cNvContentPartPr/>
              <p14:nvPr/>
            </p14:nvContentPartPr>
            <p14:xfrm>
              <a:off x="10862732" y="6581649"/>
              <a:ext cx="70556" cy="214313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73"/>
            </p:blipFill>
            <p:spPr>
              <a:xfrm>
                <a:off x="10862732" y="6581649"/>
                <a:ext cx="70556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4">
            <p14:nvContentPartPr>
              <p14:cNvPr id="189" name="墨迹 188"/>
              <p14:cNvContentPartPr/>
              <p14:nvPr/>
            </p14:nvContentPartPr>
            <p14:xfrm>
              <a:off x="10967155" y="6683166"/>
              <a:ext cx="22577" cy="67677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75"/>
            </p:blipFill>
            <p:spPr>
              <a:xfrm>
                <a:off x="10967155" y="6683166"/>
                <a:ext cx="22577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6">
            <p14:nvContentPartPr>
              <p14:cNvPr id="190" name="墨迹 189"/>
              <p14:cNvContentPartPr/>
              <p14:nvPr/>
            </p14:nvContentPartPr>
            <p14:xfrm>
              <a:off x="11144955" y="6600684"/>
              <a:ext cx="19756" cy="172718"/>
            </p14:xfrm>
          </p:contentPart>
        </mc:Choice>
        <mc:Fallback xmlns="">
          <p:pic>
            <p:nvPicPr>
              <p:cNvPr id="190" name="墨迹 189"/>
            </p:nvPicPr>
            <p:blipFill>
              <a:blip r:embed="rId377"/>
            </p:blipFill>
            <p:spPr>
              <a:xfrm>
                <a:off x="11144955" y="6600684"/>
                <a:ext cx="19756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8">
            <p14:nvContentPartPr>
              <p14:cNvPr id="191" name="墨迹 190"/>
              <p14:cNvContentPartPr/>
              <p14:nvPr/>
            </p14:nvContentPartPr>
            <p14:xfrm>
              <a:off x="11334044" y="6549220"/>
              <a:ext cx="451556" cy="210788"/>
            </p14:xfrm>
          </p:contentPart>
        </mc:Choice>
        <mc:Fallback xmlns="">
          <p:pic>
            <p:nvPicPr>
              <p:cNvPr id="191" name="墨迹 190"/>
            </p:nvPicPr>
            <p:blipFill>
              <a:blip r:embed="rId379"/>
            </p:blipFill>
            <p:spPr>
              <a:xfrm>
                <a:off x="11334044" y="6549220"/>
                <a:ext cx="451556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0">
            <p14:nvContentPartPr>
              <p14:cNvPr id="192" name="墨迹 191"/>
              <p14:cNvContentPartPr/>
              <p14:nvPr/>
            </p14:nvContentPartPr>
            <p14:xfrm>
              <a:off x="8252177" y="5013784"/>
              <a:ext cx="3473450" cy="73317"/>
            </p14:xfrm>
          </p:contentPart>
        </mc:Choice>
        <mc:Fallback xmlns="">
          <p:pic>
            <p:nvPicPr>
              <p:cNvPr id="192" name="墨迹 191"/>
            </p:nvPicPr>
            <p:blipFill>
              <a:blip r:embed="rId381"/>
            </p:blipFill>
            <p:spPr>
              <a:xfrm>
                <a:off x="8252177" y="5013784"/>
                <a:ext cx="347345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2">
            <p14:nvContentPartPr>
              <p14:cNvPr id="193" name="墨迹 192"/>
              <p14:cNvContentPartPr/>
              <p14:nvPr/>
            </p14:nvContentPartPr>
            <p14:xfrm>
              <a:off x="7755466" y="5256296"/>
              <a:ext cx="2683934" cy="81777"/>
            </p14:xfrm>
          </p:contentPart>
        </mc:Choice>
        <mc:Fallback xmlns="">
          <p:pic>
            <p:nvPicPr>
              <p:cNvPr id="193" name="墨迹 192"/>
            </p:nvPicPr>
            <p:blipFill>
              <a:blip r:embed="rId383"/>
            </p:blipFill>
            <p:spPr>
              <a:xfrm>
                <a:off x="7755466" y="5256296"/>
                <a:ext cx="2683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4">
            <p14:nvContentPartPr>
              <p14:cNvPr id="194" name="墨迹 193"/>
              <p14:cNvContentPartPr/>
              <p14:nvPr/>
            </p14:nvContentPartPr>
            <p14:xfrm>
              <a:off x="1119893" y="4791717"/>
              <a:ext cx="34395" cy="221715"/>
            </p14:xfrm>
          </p:contentPart>
        </mc:Choice>
        <mc:Fallback xmlns="">
          <p:pic>
            <p:nvPicPr>
              <p:cNvPr id="194" name="墨迹 193"/>
            </p:nvPicPr>
            <p:blipFill>
              <a:blip r:embed="rId385"/>
            </p:blipFill>
            <p:spPr>
              <a:xfrm>
                <a:off x="1119893" y="4791717"/>
                <a:ext cx="34395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6">
            <p14:nvContentPartPr>
              <p14:cNvPr id="195" name="墨迹 194"/>
              <p14:cNvContentPartPr/>
              <p14:nvPr/>
            </p14:nvContentPartPr>
            <p14:xfrm>
              <a:off x="1128888" y="4714875"/>
              <a:ext cx="99660" cy="308250"/>
            </p14:xfrm>
          </p:contentPart>
        </mc:Choice>
        <mc:Fallback xmlns="">
          <p:pic>
            <p:nvPicPr>
              <p:cNvPr id="195" name="墨迹 194"/>
            </p:nvPicPr>
            <p:blipFill>
              <a:blip r:embed="rId387"/>
            </p:blipFill>
            <p:spPr>
              <a:xfrm>
                <a:off x="1128888" y="4714875"/>
                <a:ext cx="99660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8">
            <p14:nvContentPartPr>
              <p14:cNvPr id="196" name="墨迹 195"/>
              <p14:cNvContentPartPr/>
              <p14:nvPr/>
            </p14:nvContentPartPr>
            <p14:xfrm>
              <a:off x="1278466" y="4774797"/>
              <a:ext cx="288749" cy="461759"/>
            </p14:xfrm>
          </p:contentPart>
        </mc:Choice>
        <mc:Fallback xmlns="">
          <p:pic>
            <p:nvPicPr>
              <p:cNvPr id="196" name="墨迹 195"/>
            </p:nvPicPr>
            <p:blipFill>
              <a:blip r:embed="rId389"/>
            </p:blipFill>
            <p:spPr>
              <a:xfrm>
                <a:off x="1278466" y="4774797"/>
                <a:ext cx="288749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197" name="墨迹 196"/>
              <p14:cNvContentPartPr/>
              <p14:nvPr/>
            </p14:nvContentPartPr>
            <p14:xfrm>
              <a:off x="1689629" y="4861509"/>
              <a:ext cx="198437" cy="11280"/>
            </p14:xfrm>
          </p:contentPart>
        </mc:Choice>
        <mc:Fallback xmlns="">
          <p:pic>
            <p:nvPicPr>
              <p:cNvPr id="197" name="墨迹 196"/>
            </p:nvPicPr>
            <p:blipFill>
              <a:blip r:embed="rId391"/>
            </p:blipFill>
            <p:spPr>
              <a:xfrm>
                <a:off x="1689629" y="4861509"/>
                <a:ext cx="19843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2">
            <p14:nvContentPartPr>
              <p14:cNvPr id="198" name="墨迹 197"/>
              <p14:cNvContentPartPr/>
              <p14:nvPr/>
            </p14:nvContentPartPr>
            <p14:xfrm>
              <a:off x="1772355" y="4775326"/>
              <a:ext cx="28222" cy="252557"/>
            </p14:xfrm>
          </p:contentPart>
        </mc:Choice>
        <mc:Fallback xmlns="">
          <p:pic>
            <p:nvPicPr>
              <p:cNvPr id="198" name="墨迹 197"/>
            </p:nvPicPr>
            <p:blipFill>
              <a:blip r:embed="rId393"/>
            </p:blipFill>
            <p:spPr>
              <a:xfrm>
                <a:off x="1772355" y="4775326"/>
                <a:ext cx="28222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199" name="墨迹 198"/>
              <p14:cNvContentPartPr/>
              <p14:nvPr/>
            </p14:nvContentPartPr>
            <p14:xfrm>
              <a:off x="2067277" y="4735319"/>
              <a:ext cx="58561" cy="215899"/>
            </p14:xfrm>
          </p:contentPart>
        </mc:Choice>
        <mc:Fallback xmlns="">
          <p:pic>
            <p:nvPicPr>
              <p:cNvPr id="199" name="墨迹 198"/>
            </p:nvPicPr>
            <p:blipFill>
              <a:blip r:embed="rId395"/>
            </p:blipFill>
            <p:spPr>
              <a:xfrm>
                <a:off x="2067277" y="4735319"/>
                <a:ext cx="58561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200" name="墨迹 199"/>
              <p14:cNvContentPartPr/>
              <p14:nvPr/>
            </p14:nvContentPartPr>
            <p14:xfrm>
              <a:off x="2150533" y="4788192"/>
              <a:ext cx="45155" cy="169194"/>
            </p14:xfrm>
          </p:contentPart>
        </mc:Choice>
        <mc:Fallback xmlns="">
          <p:pic>
            <p:nvPicPr>
              <p:cNvPr id="200" name="墨迹 199"/>
            </p:nvPicPr>
            <p:blipFill>
              <a:blip r:embed="rId397"/>
            </p:blipFill>
            <p:spPr>
              <a:xfrm>
                <a:off x="2150533" y="4788192"/>
                <a:ext cx="451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8">
            <p14:nvContentPartPr>
              <p14:cNvPr id="201" name="墨迹 200"/>
              <p14:cNvContentPartPr/>
              <p14:nvPr/>
            </p14:nvContentPartPr>
            <p14:xfrm>
              <a:off x="2184400" y="4817801"/>
              <a:ext cx="79022" cy="43708"/>
            </p14:xfrm>
          </p:contentPart>
        </mc:Choice>
        <mc:Fallback xmlns="">
          <p:pic>
            <p:nvPicPr>
              <p:cNvPr id="201" name="墨迹 200"/>
            </p:nvPicPr>
            <p:blipFill>
              <a:blip r:embed="rId399"/>
            </p:blipFill>
            <p:spPr>
              <a:xfrm>
                <a:off x="2184400" y="4817801"/>
                <a:ext cx="7902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02" name="墨迹 201"/>
              <p14:cNvContentPartPr/>
              <p14:nvPr/>
            </p14:nvContentPartPr>
            <p14:xfrm>
              <a:off x="2246488" y="4729679"/>
              <a:ext cx="220134" cy="246741"/>
            </p14:xfrm>
          </p:contentPart>
        </mc:Choice>
        <mc:Fallback xmlns="">
          <p:pic>
            <p:nvPicPr>
              <p:cNvPr id="202" name="墨迹 201"/>
            </p:nvPicPr>
            <p:blipFill>
              <a:blip r:embed="rId401"/>
            </p:blipFill>
            <p:spPr>
              <a:xfrm>
                <a:off x="2246488" y="4729679"/>
                <a:ext cx="220134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03" name="墨迹 202"/>
              <p14:cNvContentPartPr/>
              <p14:nvPr/>
            </p14:nvContentPartPr>
            <p14:xfrm>
              <a:off x="2545644" y="4838950"/>
              <a:ext cx="254000" cy="360"/>
            </p14:xfrm>
          </p:contentPart>
        </mc:Choice>
        <mc:Fallback xmlns="">
          <p:pic>
            <p:nvPicPr>
              <p:cNvPr id="203" name="墨迹 202"/>
            </p:nvPicPr>
            <p:blipFill>
              <a:blip r:embed="rId403"/>
            </p:blipFill>
            <p:spPr>
              <a:xfrm>
                <a:off x="2545644" y="4838950"/>
                <a:ext cx="2540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4">
            <p14:nvContentPartPr>
              <p14:cNvPr id="204" name="墨迹 203"/>
              <p14:cNvContentPartPr/>
              <p14:nvPr/>
            </p14:nvContentPartPr>
            <p14:xfrm>
              <a:off x="2550583" y="4900988"/>
              <a:ext cx="215194" cy="5640"/>
            </p14:xfrm>
          </p:contentPart>
        </mc:Choice>
        <mc:Fallback xmlns="">
          <p:pic>
            <p:nvPicPr>
              <p:cNvPr id="204" name="墨迹 203"/>
            </p:nvPicPr>
            <p:blipFill>
              <a:blip r:embed="rId405"/>
            </p:blipFill>
            <p:spPr>
              <a:xfrm>
                <a:off x="2550583" y="4900988"/>
                <a:ext cx="2151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6">
            <p14:nvContentPartPr>
              <p14:cNvPr id="205" name="墨迹 204"/>
              <p14:cNvContentPartPr/>
              <p14:nvPr/>
            </p14:nvContentPartPr>
            <p14:xfrm>
              <a:off x="2581451" y="4718399"/>
              <a:ext cx="102482" cy="81073"/>
            </p14:xfrm>
          </p:contentPart>
        </mc:Choice>
        <mc:Fallback xmlns="">
          <p:pic>
            <p:nvPicPr>
              <p:cNvPr id="205" name="墨迹 204"/>
            </p:nvPicPr>
            <p:blipFill>
              <a:blip r:embed="rId407"/>
            </p:blipFill>
            <p:spPr>
              <a:xfrm>
                <a:off x="2581451" y="4718399"/>
                <a:ext cx="102482" cy="81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06" name="墨迹 205"/>
              <p14:cNvContentPartPr/>
              <p14:nvPr/>
            </p14:nvContentPartPr>
            <p14:xfrm>
              <a:off x="2855383" y="4761403"/>
              <a:ext cx="164394" cy="132006"/>
            </p14:xfrm>
          </p:contentPart>
        </mc:Choice>
        <mc:Fallback xmlns="">
          <p:pic>
            <p:nvPicPr>
              <p:cNvPr id="206" name="墨迹 205"/>
            </p:nvPicPr>
            <p:blipFill>
              <a:blip r:embed="rId409"/>
            </p:blipFill>
            <p:spPr>
              <a:xfrm>
                <a:off x="2855383" y="4761403"/>
                <a:ext cx="164394" cy="132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0">
            <p14:nvContentPartPr>
              <p14:cNvPr id="207" name="墨迹 206"/>
              <p14:cNvContentPartPr/>
              <p14:nvPr/>
            </p14:nvContentPartPr>
            <p14:xfrm>
              <a:off x="3090333" y="4713288"/>
              <a:ext cx="19755" cy="148221"/>
            </p14:xfrm>
          </p:contentPart>
        </mc:Choice>
        <mc:Fallback xmlns="">
          <p:pic>
            <p:nvPicPr>
              <p:cNvPr id="207" name="墨迹 206"/>
            </p:nvPicPr>
            <p:blipFill>
              <a:blip r:embed="rId411"/>
            </p:blipFill>
            <p:spPr>
              <a:xfrm>
                <a:off x="3090333" y="4713288"/>
                <a:ext cx="19755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2">
            <p14:nvContentPartPr>
              <p14:cNvPr id="208" name="墨迹 207"/>
              <p14:cNvContentPartPr/>
              <p14:nvPr/>
            </p14:nvContentPartPr>
            <p14:xfrm>
              <a:off x="3104444" y="4768453"/>
              <a:ext cx="62089" cy="36658"/>
            </p14:xfrm>
          </p:contentPart>
        </mc:Choice>
        <mc:Fallback xmlns="">
          <p:pic>
            <p:nvPicPr>
              <p:cNvPr id="208" name="墨迹 207"/>
            </p:nvPicPr>
            <p:blipFill>
              <a:blip r:embed="rId413"/>
            </p:blipFill>
            <p:spPr>
              <a:xfrm>
                <a:off x="3104444" y="4768453"/>
                <a:ext cx="62089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4">
            <p14:nvContentPartPr>
              <p14:cNvPr id="209" name="墨迹 208"/>
              <p14:cNvContentPartPr/>
              <p14:nvPr/>
            </p14:nvContentPartPr>
            <p14:xfrm>
              <a:off x="3146777" y="4633802"/>
              <a:ext cx="42334" cy="447660"/>
            </p14:xfrm>
          </p:contentPart>
        </mc:Choice>
        <mc:Fallback xmlns="">
          <p:pic>
            <p:nvPicPr>
              <p:cNvPr id="209" name="墨迹 208"/>
            </p:nvPicPr>
            <p:blipFill>
              <a:blip r:embed="rId415"/>
            </p:blipFill>
            <p:spPr>
              <a:xfrm>
                <a:off x="3146777" y="4633802"/>
                <a:ext cx="42334" cy="4476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6">
            <p14:nvContentPartPr>
              <p14:cNvPr id="210" name="墨迹 209"/>
              <p14:cNvContentPartPr/>
              <p14:nvPr/>
            </p14:nvContentPartPr>
            <p14:xfrm>
              <a:off x="3211688" y="4773211"/>
              <a:ext cx="39512" cy="127777"/>
            </p14:xfrm>
          </p:contentPart>
        </mc:Choice>
        <mc:Fallback xmlns="">
          <p:pic>
            <p:nvPicPr>
              <p:cNvPr id="210" name="墨迹 209"/>
            </p:nvPicPr>
            <p:blipFill>
              <a:blip r:embed="rId417"/>
            </p:blipFill>
            <p:spPr>
              <a:xfrm>
                <a:off x="3211688" y="4773211"/>
                <a:ext cx="3951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8">
            <p14:nvContentPartPr>
              <p14:cNvPr id="211" name="墨迹 210"/>
              <p14:cNvContentPartPr/>
              <p14:nvPr/>
            </p14:nvContentPartPr>
            <p14:xfrm>
              <a:off x="3327400" y="4733909"/>
              <a:ext cx="25400" cy="155799"/>
            </p14:xfrm>
          </p:contentPart>
        </mc:Choice>
        <mc:Fallback xmlns="">
          <p:pic>
            <p:nvPicPr>
              <p:cNvPr id="211" name="墨迹 210"/>
            </p:nvPicPr>
            <p:blipFill>
              <a:blip r:embed="rId419"/>
            </p:blipFill>
            <p:spPr>
              <a:xfrm>
                <a:off x="3327400" y="4733909"/>
                <a:ext cx="254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0">
            <p14:nvContentPartPr>
              <p14:cNvPr id="212" name="墨迹 211"/>
              <p14:cNvContentPartPr/>
              <p14:nvPr/>
            </p14:nvContentPartPr>
            <p14:xfrm>
              <a:off x="3361090" y="4708177"/>
              <a:ext cx="70732" cy="187171"/>
            </p14:xfrm>
          </p:contentPart>
        </mc:Choice>
        <mc:Fallback xmlns="">
          <p:pic>
            <p:nvPicPr>
              <p:cNvPr id="212" name="墨迹 211"/>
            </p:nvPicPr>
            <p:blipFill>
              <a:blip r:embed="rId421"/>
            </p:blipFill>
            <p:spPr>
              <a:xfrm>
                <a:off x="3361090" y="4708177"/>
                <a:ext cx="70732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2">
            <p14:nvContentPartPr>
              <p14:cNvPr id="213" name="墨迹 212"/>
              <p14:cNvContentPartPr/>
              <p14:nvPr/>
            </p14:nvContentPartPr>
            <p14:xfrm>
              <a:off x="3461984" y="4739549"/>
              <a:ext cx="261232" cy="378571"/>
            </p14:xfrm>
          </p:contentPart>
        </mc:Choice>
        <mc:Fallback xmlns="">
          <p:pic>
            <p:nvPicPr>
              <p:cNvPr id="213" name="墨迹 212"/>
            </p:nvPicPr>
            <p:blipFill>
              <a:blip r:embed="rId423"/>
            </p:blipFill>
            <p:spPr>
              <a:xfrm>
                <a:off x="3461984" y="4739549"/>
                <a:ext cx="261232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214" name="墨迹 213"/>
              <p14:cNvContentPartPr/>
              <p14:nvPr/>
            </p14:nvContentPartPr>
            <p14:xfrm>
              <a:off x="1095022" y="5247836"/>
              <a:ext cx="39511" cy="229822"/>
            </p14:xfrm>
          </p:contentPart>
        </mc:Choice>
        <mc:Fallback xmlns="">
          <p:pic>
            <p:nvPicPr>
              <p:cNvPr id="214" name="墨迹 213"/>
            </p:nvPicPr>
            <p:blipFill>
              <a:blip r:embed="rId425"/>
            </p:blipFill>
            <p:spPr>
              <a:xfrm>
                <a:off x="1095022" y="5247836"/>
                <a:ext cx="39511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6">
            <p14:nvContentPartPr>
              <p14:cNvPr id="215" name="墨迹 214"/>
              <p14:cNvContentPartPr/>
              <p14:nvPr/>
            </p14:nvContentPartPr>
            <p14:xfrm>
              <a:off x="1131711" y="5260526"/>
              <a:ext cx="62794" cy="212902"/>
            </p14:xfrm>
          </p:contentPart>
        </mc:Choice>
        <mc:Fallback xmlns="">
          <p:pic>
            <p:nvPicPr>
              <p:cNvPr id="215" name="墨迹 214"/>
            </p:nvPicPr>
            <p:blipFill>
              <a:blip r:embed="rId427"/>
            </p:blipFill>
            <p:spPr>
              <a:xfrm>
                <a:off x="1131711" y="5260526"/>
                <a:ext cx="6279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8">
            <p14:nvContentPartPr>
              <p14:cNvPr id="216" name="墨迹 215"/>
              <p14:cNvContentPartPr/>
              <p14:nvPr/>
            </p14:nvContentPartPr>
            <p14:xfrm>
              <a:off x="1194858" y="5258234"/>
              <a:ext cx="321380" cy="387208"/>
            </p14:xfrm>
          </p:contentPart>
        </mc:Choice>
        <mc:Fallback xmlns="">
          <p:pic>
            <p:nvPicPr>
              <p:cNvPr id="216" name="墨迹 215"/>
            </p:nvPicPr>
            <p:blipFill>
              <a:blip r:embed="rId429"/>
            </p:blipFill>
            <p:spPr>
              <a:xfrm>
                <a:off x="1194858" y="5258234"/>
                <a:ext cx="321380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0">
            <p14:nvContentPartPr>
              <p14:cNvPr id="217" name="墨迹 216"/>
              <p14:cNvContentPartPr/>
              <p14:nvPr/>
            </p14:nvContentPartPr>
            <p14:xfrm>
              <a:off x="1636888" y="5301414"/>
              <a:ext cx="237067" cy="129716"/>
            </p14:xfrm>
          </p:contentPart>
        </mc:Choice>
        <mc:Fallback xmlns="">
          <p:pic>
            <p:nvPicPr>
              <p:cNvPr id="217" name="墨迹 216"/>
            </p:nvPicPr>
            <p:blipFill>
              <a:blip r:embed="rId431"/>
            </p:blipFill>
            <p:spPr>
              <a:xfrm>
                <a:off x="1636888" y="5301414"/>
                <a:ext cx="23706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2">
            <p14:nvContentPartPr>
              <p14:cNvPr id="218" name="墨迹 217"/>
              <p14:cNvContentPartPr/>
              <p14:nvPr/>
            </p14:nvContentPartPr>
            <p14:xfrm>
              <a:off x="1906763" y="5245016"/>
              <a:ext cx="198614" cy="223653"/>
            </p14:xfrm>
          </p:contentPart>
        </mc:Choice>
        <mc:Fallback xmlns="">
          <p:pic>
            <p:nvPicPr>
              <p:cNvPr id="218" name="墨迹 217"/>
            </p:nvPicPr>
            <p:blipFill>
              <a:blip r:embed="rId433"/>
            </p:blipFill>
            <p:spPr>
              <a:xfrm>
                <a:off x="1906763" y="5245016"/>
                <a:ext cx="198614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4">
            <p14:nvContentPartPr>
              <p14:cNvPr id="219" name="墨迹 218"/>
              <p14:cNvContentPartPr/>
              <p14:nvPr/>
            </p14:nvContentPartPr>
            <p14:xfrm>
              <a:off x="2125133" y="5288548"/>
              <a:ext cx="14111" cy="136589"/>
            </p14:xfrm>
          </p:contentPart>
        </mc:Choice>
        <mc:Fallback xmlns="">
          <p:pic>
            <p:nvPicPr>
              <p:cNvPr id="219" name="墨迹 218"/>
            </p:nvPicPr>
            <p:blipFill>
              <a:blip r:embed="rId435"/>
            </p:blipFill>
            <p:spPr>
              <a:xfrm>
                <a:off x="2125133" y="5288548"/>
                <a:ext cx="14111" cy="136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6">
            <p14:nvContentPartPr>
              <p14:cNvPr id="220" name="墨迹 219"/>
              <p14:cNvContentPartPr/>
              <p14:nvPr/>
            </p14:nvContentPartPr>
            <p14:xfrm>
              <a:off x="2122311" y="5335253"/>
              <a:ext cx="73377" cy="62038"/>
            </p14:xfrm>
          </p:contentPart>
        </mc:Choice>
        <mc:Fallback xmlns="">
          <p:pic>
            <p:nvPicPr>
              <p:cNvPr id="220" name="墨迹 219"/>
            </p:nvPicPr>
            <p:blipFill>
              <a:blip r:embed="rId437"/>
            </p:blipFill>
            <p:spPr>
              <a:xfrm>
                <a:off x="2122311" y="5335253"/>
                <a:ext cx="733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21" name="墨迹 220"/>
              <p14:cNvContentPartPr/>
              <p14:nvPr/>
            </p14:nvContentPartPr>
            <p14:xfrm>
              <a:off x="2195688" y="5220694"/>
              <a:ext cx="254000" cy="199156"/>
            </p14:xfrm>
          </p:contentPart>
        </mc:Choice>
        <mc:Fallback xmlns="">
          <p:pic>
            <p:nvPicPr>
              <p:cNvPr id="221" name="墨迹 220"/>
            </p:nvPicPr>
            <p:blipFill>
              <a:blip r:embed="rId439"/>
            </p:blipFill>
            <p:spPr>
              <a:xfrm>
                <a:off x="2195688" y="5220694"/>
                <a:ext cx="25400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22" name="墨迹 221"/>
              <p14:cNvContentPartPr/>
              <p14:nvPr/>
            </p14:nvContentPartPr>
            <p14:xfrm>
              <a:off x="2417762" y="5143500"/>
              <a:ext cx="88371" cy="273530"/>
            </p14:xfrm>
          </p:contentPart>
        </mc:Choice>
        <mc:Fallback xmlns="">
          <p:pic>
            <p:nvPicPr>
              <p:cNvPr id="222" name="墨迹 221"/>
            </p:nvPicPr>
            <p:blipFill>
              <a:blip r:embed="rId441"/>
            </p:blipFill>
            <p:spPr>
              <a:xfrm>
                <a:off x="2417762" y="5143500"/>
                <a:ext cx="8837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23" name="墨迹 222"/>
              <p14:cNvContentPartPr/>
              <p14:nvPr/>
            </p14:nvContentPartPr>
            <p14:xfrm>
              <a:off x="2570162" y="5207652"/>
              <a:ext cx="230717" cy="449070"/>
            </p14:xfrm>
          </p:contentPart>
        </mc:Choice>
        <mc:Fallback xmlns="">
          <p:pic>
            <p:nvPicPr>
              <p:cNvPr id="223" name="墨迹 222"/>
            </p:nvPicPr>
            <p:blipFill>
              <a:blip r:embed="rId443"/>
            </p:blipFill>
            <p:spPr>
              <a:xfrm>
                <a:off x="2570162" y="5207652"/>
                <a:ext cx="230717" cy="449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4">
            <p14:nvContentPartPr>
              <p14:cNvPr id="224" name="墨迹 223"/>
              <p14:cNvContentPartPr/>
              <p14:nvPr/>
            </p14:nvContentPartPr>
            <p14:xfrm>
              <a:off x="2716918" y="5376141"/>
              <a:ext cx="370593" cy="71908"/>
            </p14:xfrm>
          </p:contentPart>
        </mc:Choice>
        <mc:Fallback xmlns="">
          <p:pic>
            <p:nvPicPr>
              <p:cNvPr id="224" name="墨迹 223"/>
            </p:nvPicPr>
            <p:blipFill>
              <a:blip r:embed="rId445"/>
            </p:blipFill>
            <p:spPr>
              <a:xfrm>
                <a:off x="2716918" y="5376141"/>
                <a:ext cx="370593" cy="7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6">
            <p14:nvContentPartPr>
              <p14:cNvPr id="225" name="墨迹 224"/>
              <p14:cNvContentPartPr/>
              <p14:nvPr/>
            </p14:nvContentPartPr>
            <p14:xfrm>
              <a:off x="3149776" y="5290134"/>
              <a:ext cx="219957" cy="206558"/>
            </p14:xfrm>
          </p:contentPart>
        </mc:Choice>
        <mc:Fallback xmlns="">
          <p:pic>
            <p:nvPicPr>
              <p:cNvPr id="225" name="墨迹 224"/>
            </p:nvPicPr>
            <p:blipFill>
              <a:blip r:embed="rId447"/>
            </p:blipFill>
            <p:spPr>
              <a:xfrm>
                <a:off x="3149776" y="5290134"/>
                <a:ext cx="219957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8">
            <p14:nvContentPartPr>
              <p14:cNvPr id="226" name="墨迹 225"/>
              <p14:cNvContentPartPr/>
              <p14:nvPr/>
            </p14:nvContentPartPr>
            <p14:xfrm>
              <a:off x="3318227" y="5350939"/>
              <a:ext cx="100013" cy="130772"/>
            </p14:xfrm>
          </p:contentPart>
        </mc:Choice>
        <mc:Fallback xmlns="">
          <p:pic>
            <p:nvPicPr>
              <p:cNvPr id="226" name="墨迹 225"/>
            </p:nvPicPr>
            <p:blipFill>
              <a:blip r:embed="rId449"/>
            </p:blipFill>
            <p:spPr>
              <a:xfrm>
                <a:off x="3318227" y="5350939"/>
                <a:ext cx="100013" cy="130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0">
            <p14:nvContentPartPr>
              <p14:cNvPr id="227" name="墨迹 226"/>
              <p14:cNvContentPartPr/>
              <p14:nvPr/>
            </p14:nvContentPartPr>
            <p14:xfrm>
              <a:off x="3386666" y="5283085"/>
              <a:ext cx="212372" cy="191753"/>
            </p14:xfrm>
          </p:contentPart>
        </mc:Choice>
        <mc:Fallback xmlns="">
          <p:pic>
            <p:nvPicPr>
              <p:cNvPr id="227" name="墨迹 226"/>
            </p:nvPicPr>
            <p:blipFill>
              <a:blip r:embed="rId451"/>
            </p:blipFill>
            <p:spPr>
              <a:xfrm>
                <a:off x="3386666" y="5283085"/>
                <a:ext cx="21237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2">
            <p14:nvContentPartPr>
              <p14:cNvPr id="228" name="墨迹 227"/>
              <p14:cNvContentPartPr/>
              <p14:nvPr/>
            </p14:nvContentPartPr>
            <p14:xfrm>
              <a:off x="3520898" y="5340893"/>
              <a:ext cx="413279" cy="140995"/>
            </p14:xfrm>
          </p:contentPart>
        </mc:Choice>
        <mc:Fallback xmlns="">
          <p:pic>
            <p:nvPicPr>
              <p:cNvPr id="228" name="墨迹 227"/>
            </p:nvPicPr>
            <p:blipFill>
              <a:blip r:embed="rId453"/>
            </p:blipFill>
            <p:spPr>
              <a:xfrm>
                <a:off x="3520898" y="5340893"/>
                <a:ext cx="41327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4">
            <p14:nvContentPartPr>
              <p14:cNvPr id="229" name="墨迹 228"/>
              <p14:cNvContentPartPr/>
              <p14:nvPr/>
            </p14:nvContentPartPr>
            <p14:xfrm>
              <a:off x="3939822" y="5270395"/>
              <a:ext cx="16933" cy="363767"/>
            </p14:xfrm>
          </p:contentPart>
        </mc:Choice>
        <mc:Fallback xmlns="">
          <p:pic>
            <p:nvPicPr>
              <p:cNvPr id="229" name="墨迹 228"/>
            </p:nvPicPr>
            <p:blipFill>
              <a:blip r:embed="rId455"/>
            </p:blipFill>
            <p:spPr>
              <a:xfrm>
                <a:off x="3939822" y="5270395"/>
                <a:ext cx="16933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6">
            <p14:nvContentPartPr>
              <p14:cNvPr id="230" name="墨迹 229"/>
              <p14:cNvContentPartPr/>
              <p14:nvPr/>
            </p14:nvContentPartPr>
            <p14:xfrm>
              <a:off x="1270000" y="5644208"/>
              <a:ext cx="11288" cy="156329"/>
            </p14:xfrm>
          </p:contentPart>
        </mc:Choice>
        <mc:Fallback xmlns="">
          <p:pic>
            <p:nvPicPr>
              <p:cNvPr id="230" name="墨迹 229"/>
            </p:nvPicPr>
            <p:blipFill>
              <a:blip r:embed="rId457"/>
            </p:blipFill>
            <p:spPr>
              <a:xfrm>
                <a:off x="1270000" y="5644208"/>
                <a:ext cx="11288" cy="156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8">
            <p14:nvContentPartPr>
              <p14:cNvPr id="231" name="墨迹 230"/>
              <p14:cNvContentPartPr/>
              <p14:nvPr/>
            </p14:nvContentPartPr>
            <p14:xfrm>
              <a:off x="3189111" y="5638392"/>
              <a:ext cx="191911" cy="176244"/>
            </p14:xfrm>
          </p:contentPart>
        </mc:Choice>
        <mc:Fallback xmlns="">
          <p:pic>
            <p:nvPicPr>
              <p:cNvPr id="231" name="墨迹 230"/>
            </p:nvPicPr>
            <p:blipFill>
              <a:blip r:embed="rId459"/>
            </p:blipFill>
            <p:spPr>
              <a:xfrm>
                <a:off x="3189111" y="5638392"/>
                <a:ext cx="191911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0">
            <p14:nvContentPartPr>
              <p14:cNvPr id="232" name="墨迹 231"/>
              <p14:cNvContentPartPr/>
              <p14:nvPr/>
            </p14:nvContentPartPr>
            <p14:xfrm>
              <a:off x="2833511" y="6085347"/>
              <a:ext cx="155222" cy="150864"/>
            </p14:xfrm>
          </p:contentPart>
        </mc:Choice>
        <mc:Fallback xmlns="">
          <p:pic>
            <p:nvPicPr>
              <p:cNvPr id="232" name="墨迹 231"/>
            </p:nvPicPr>
            <p:blipFill>
              <a:blip r:embed="rId461"/>
            </p:blipFill>
            <p:spPr>
              <a:xfrm>
                <a:off x="2833511" y="6085347"/>
                <a:ext cx="155222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2">
            <p14:nvContentPartPr>
              <p14:cNvPr id="233" name="墨迹 232"/>
              <p14:cNvContentPartPr/>
              <p14:nvPr/>
            </p14:nvContentPartPr>
            <p14:xfrm>
              <a:off x="3036711" y="6082527"/>
              <a:ext cx="129822" cy="181002"/>
            </p14:xfrm>
          </p:contentPart>
        </mc:Choice>
        <mc:Fallback xmlns="">
          <p:pic>
            <p:nvPicPr>
              <p:cNvPr id="233" name="墨迹 232"/>
            </p:nvPicPr>
            <p:blipFill>
              <a:blip r:embed="rId463"/>
            </p:blipFill>
            <p:spPr>
              <a:xfrm>
                <a:off x="3036711" y="6082527"/>
                <a:ext cx="129822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4">
            <p14:nvContentPartPr>
              <p14:cNvPr id="234" name="墨迹 233"/>
              <p14:cNvContentPartPr/>
              <p14:nvPr/>
            </p14:nvContentPartPr>
            <p14:xfrm>
              <a:off x="3169355" y="6062787"/>
              <a:ext cx="143933" cy="194573"/>
            </p14:xfrm>
          </p:contentPart>
        </mc:Choice>
        <mc:Fallback xmlns="">
          <p:pic>
            <p:nvPicPr>
              <p:cNvPr id="234" name="墨迹 233"/>
            </p:nvPicPr>
            <p:blipFill>
              <a:blip r:embed="rId465"/>
            </p:blipFill>
            <p:spPr>
              <a:xfrm>
                <a:off x="3169355" y="6062787"/>
                <a:ext cx="143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6">
            <p14:nvContentPartPr>
              <p14:cNvPr id="235" name="墨迹 234"/>
              <p14:cNvContentPartPr/>
              <p14:nvPr/>
            </p14:nvContentPartPr>
            <p14:xfrm>
              <a:off x="3172177" y="6100680"/>
              <a:ext cx="124178" cy="182059"/>
            </p14:xfrm>
          </p:contentPart>
        </mc:Choice>
        <mc:Fallback xmlns="">
          <p:pic>
            <p:nvPicPr>
              <p:cNvPr id="235" name="墨迹 234"/>
            </p:nvPicPr>
            <p:blipFill>
              <a:blip r:embed="rId467"/>
            </p:blipFill>
            <p:spPr>
              <a:xfrm>
                <a:off x="3172177" y="6100680"/>
                <a:ext cx="124178" cy="182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8">
            <p14:nvContentPartPr>
              <p14:cNvPr id="236" name="墨迹 235"/>
              <p14:cNvContentPartPr/>
              <p14:nvPr/>
            </p14:nvContentPartPr>
            <p14:xfrm>
              <a:off x="3352800" y="6059968"/>
              <a:ext cx="39511" cy="152274"/>
            </p14:xfrm>
          </p:contentPart>
        </mc:Choice>
        <mc:Fallback xmlns="">
          <p:pic>
            <p:nvPicPr>
              <p:cNvPr id="236" name="墨迹 235"/>
            </p:nvPicPr>
            <p:blipFill>
              <a:blip r:embed="rId469"/>
            </p:blipFill>
            <p:spPr>
              <a:xfrm>
                <a:off x="3352800" y="6059968"/>
                <a:ext cx="39511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0">
            <p14:nvContentPartPr>
              <p14:cNvPr id="237" name="墨迹 236"/>
              <p14:cNvContentPartPr/>
              <p14:nvPr/>
            </p14:nvContentPartPr>
            <p14:xfrm>
              <a:off x="3421944" y="6081822"/>
              <a:ext cx="55033" cy="135355"/>
            </p14:xfrm>
          </p:contentPart>
        </mc:Choice>
        <mc:Fallback xmlns="">
          <p:pic>
            <p:nvPicPr>
              <p:cNvPr id="237" name="墨迹 236"/>
            </p:nvPicPr>
            <p:blipFill>
              <a:blip r:embed="rId471"/>
            </p:blipFill>
            <p:spPr>
              <a:xfrm>
                <a:off x="3421944" y="6081822"/>
                <a:ext cx="550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2">
            <p14:nvContentPartPr>
              <p14:cNvPr id="238" name="墨迹 237"/>
              <p14:cNvContentPartPr/>
              <p14:nvPr/>
            </p14:nvContentPartPr>
            <p14:xfrm>
              <a:off x="3527072" y="6059968"/>
              <a:ext cx="65616" cy="8459"/>
            </p14:xfrm>
          </p:contentPart>
        </mc:Choice>
        <mc:Fallback xmlns="">
          <p:pic>
            <p:nvPicPr>
              <p:cNvPr id="238" name="墨迹 237"/>
            </p:nvPicPr>
            <p:blipFill>
              <a:blip r:embed="rId473"/>
            </p:blipFill>
            <p:spPr>
              <a:xfrm>
                <a:off x="3527072" y="6059968"/>
                <a:ext cx="6561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4">
            <p14:nvContentPartPr>
              <p14:cNvPr id="239" name="墨迹 238"/>
              <p14:cNvContentPartPr/>
              <p14:nvPr/>
            </p14:nvContentPartPr>
            <p14:xfrm>
              <a:off x="3598333" y="5980305"/>
              <a:ext cx="110067" cy="299615"/>
            </p14:xfrm>
          </p:contentPart>
        </mc:Choice>
        <mc:Fallback xmlns="">
          <p:pic>
            <p:nvPicPr>
              <p:cNvPr id="239" name="墨迹 238"/>
            </p:nvPicPr>
            <p:blipFill>
              <a:blip r:embed="rId475"/>
            </p:blipFill>
            <p:spPr>
              <a:xfrm>
                <a:off x="3598333" y="5980305"/>
                <a:ext cx="110067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6">
            <p14:nvContentPartPr>
              <p14:cNvPr id="240" name="墨迹 239"/>
              <p14:cNvContentPartPr/>
              <p14:nvPr/>
            </p14:nvContentPartPr>
            <p14:xfrm>
              <a:off x="889705" y="6096626"/>
              <a:ext cx="270228" cy="16920"/>
            </p14:xfrm>
          </p:contentPart>
        </mc:Choice>
        <mc:Fallback xmlns="">
          <p:pic>
            <p:nvPicPr>
              <p:cNvPr id="240" name="墨迹 239"/>
            </p:nvPicPr>
            <p:blipFill>
              <a:blip r:embed="rId477"/>
            </p:blipFill>
            <p:spPr>
              <a:xfrm>
                <a:off x="889705" y="6096626"/>
                <a:ext cx="2702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8">
            <p14:nvContentPartPr>
              <p14:cNvPr id="241" name="墨迹 240"/>
              <p14:cNvContentPartPr/>
              <p14:nvPr/>
            </p14:nvContentPartPr>
            <p14:xfrm>
              <a:off x="987777" y="6169944"/>
              <a:ext cx="110067" cy="144696"/>
            </p14:xfrm>
          </p:contentPart>
        </mc:Choice>
        <mc:Fallback xmlns="">
          <p:pic>
            <p:nvPicPr>
              <p:cNvPr id="241" name="墨迹 240"/>
            </p:nvPicPr>
            <p:blipFill>
              <a:blip r:embed="rId479"/>
            </p:blipFill>
            <p:spPr>
              <a:xfrm>
                <a:off x="987777" y="6169944"/>
                <a:ext cx="1100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0">
            <p14:nvContentPartPr>
              <p14:cNvPr id="242" name="墨迹 241"/>
              <p14:cNvContentPartPr/>
              <p14:nvPr/>
            </p14:nvContentPartPr>
            <p14:xfrm>
              <a:off x="1004711" y="5833847"/>
              <a:ext cx="28222" cy="228940"/>
            </p14:xfrm>
          </p:contentPart>
        </mc:Choice>
        <mc:Fallback xmlns="">
          <p:pic>
            <p:nvPicPr>
              <p:cNvPr id="242" name="墨迹 241"/>
            </p:nvPicPr>
            <p:blipFill>
              <a:blip r:embed="rId481"/>
            </p:blipFill>
            <p:spPr>
              <a:xfrm>
                <a:off x="1004711" y="5833847"/>
                <a:ext cx="28222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2">
            <p14:nvContentPartPr>
              <p14:cNvPr id="243" name="墨迹 242"/>
              <p14:cNvContentPartPr/>
              <p14:nvPr/>
            </p14:nvContentPartPr>
            <p14:xfrm>
              <a:off x="1174044" y="6062787"/>
              <a:ext cx="132644" cy="149808"/>
            </p14:xfrm>
          </p:contentPart>
        </mc:Choice>
        <mc:Fallback xmlns="">
          <p:pic>
            <p:nvPicPr>
              <p:cNvPr id="243" name="墨迹 242"/>
            </p:nvPicPr>
            <p:blipFill>
              <a:blip r:embed="rId483"/>
            </p:blipFill>
            <p:spPr>
              <a:xfrm>
                <a:off x="1174044" y="6062787"/>
                <a:ext cx="132644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4">
            <p14:nvContentPartPr>
              <p14:cNvPr id="244" name="墨迹 243"/>
              <p14:cNvContentPartPr/>
              <p14:nvPr/>
            </p14:nvContentPartPr>
            <p14:xfrm>
              <a:off x="1320800" y="6047278"/>
              <a:ext cx="127000" cy="240573"/>
            </p14:xfrm>
          </p:contentPart>
        </mc:Choice>
        <mc:Fallback xmlns="">
          <p:pic>
            <p:nvPicPr>
              <p:cNvPr id="244" name="墨迹 243"/>
            </p:nvPicPr>
            <p:blipFill>
              <a:blip r:embed="rId485"/>
            </p:blipFill>
            <p:spPr>
              <a:xfrm>
                <a:off x="1320800" y="6047278"/>
                <a:ext cx="127000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6">
            <p14:nvContentPartPr>
              <p14:cNvPr id="245" name="墨迹 244"/>
              <p14:cNvContentPartPr/>
              <p14:nvPr/>
            </p14:nvContentPartPr>
            <p14:xfrm>
              <a:off x="1473200" y="6062787"/>
              <a:ext cx="101600" cy="157915"/>
            </p14:xfrm>
          </p:contentPart>
        </mc:Choice>
        <mc:Fallback xmlns="">
          <p:pic>
            <p:nvPicPr>
              <p:cNvPr id="245" name="墨迹 244"/>
            </p:nvPicPr>
            <p:blipFill>
              <a:blip r:embed="rId487"/>
            </p:blipFill>
            <p:spPr>
              <a:xfrm>
                <a:off x="1473200" y="6062787"/>
                <a:ext cx="1016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8">
            <p14:nvContentPartPr>
              <p14:cNvPr id="246" name="墨迹 245"/>
              <p14:cNvContentPartPr/>
              <p14:nvPr/>
            </p14:nvContentPartPr>
            <p14:xfrm>
              <a:off x="1467555" y="6062787"/>
              <a:ext cx="98778" cy="231232"/>
            </p14:xfrm>
          </p:contentPart>
        </mc:Choice>
        <mc:Fallback xmlns="">
          <p:pic>
            <p:nvPicPr>
              <p:cNvPr id="246" name="墨迹 245"/>
            </p:nvPicPr>
            <p:blipFill>
              <a:blip r:embed="rId489"/>
            </p:blipFill>
            <p:spPr>
              <a:xfrm>
                <a:off x="1467555" y="6062787"/>
                <a:ext cx="9877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0">
            <p14:nvContentPartPr>
              <p14:cNvPr id="247" name="墨迹 246"/>
              <p14:cNvContentPartPr/>
              <p14:nvPr/>
            </p14:nvContentPartPr>
            <p14:xfrm>
              <a:off x="1655233" y="6031768"/>
              <a:ext cx="60678" cy="222773"/>
            </p14:xfrm>
          </p:contentPart>
        </mc:Choice>
        <mc:Fallback xmlns="">
          <p:pic>
            <p:nvPicPr>
              <p:cNvPr id="247" name="墨迹 246"/>
            </p:nvPicPr>
            <p:blipFill>
              <a:blip r:embed="rId491"/>
            </p:blipFill>
            <p:spPr>
              <a:xfrm>
                <a:off x="1655233" y="6031768"/>
                <a:ext cx="60678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2">
            <p14:nvContentPartPr>
              <p14:cNvPr id="248" name="墨迹 247"/>
              <p14:cNvContentPartPr/>
              <p14:nvPr/>
            </p14:nvContentPartPr>
            <p14:xfrm>
              <a:off x="1751188" y="6055561"/>
              <a:ext cx="100189" cy="151394"/>
            </p14:xfrm>
          </p:contentPart>
        </mc:Choice>
        <mc:Fallback xmlns="">
          <p:pic>
            <p:nvPicPr>
              <p:cNvPr id="248" name="墨迹 247"/>
            </p:nvPicPr>
            <p:blipFill>
              <a:blip r:embed="rId493"/>
            </p:blipFill>
            <p:spPr>
              <a:xfrm>
                <a:off x="1751188" y="6055561"/>
                <a:ext cx="100189" cy="151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4">
            <p14:nvContentPartPr>
              <p14:cNvPr id="249" name="墨迹 248"/>
              <p14:cNvContentPartPr/>
              <p14:nvPr/>
            </p14:nvContentPartPr>
            <p14:xfrm>
              <a:off x="1885244" y="5933072"/>
              <a:ext cx="73378" cy="50758"/>
            </p14:xfrm>
          </p:contentPart>
        </mc:Choice>
        <mc:Fallback xmlns="">
          <p:pic>
            <p:nvPicPr>
              <p:cNvPr id="249" name="墨迹 248"/>
            </p:nvPicPr>
            <p:blipFill>
              <a:blip r:embed="rId495"/>
            </p:blipFill>
            <p:spPr>
              <a:xfrm>
                <a:off x="1885244" y="5933072"/>
                <a:ext cx="733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250" name="墨迹 249"/>
              <p14:cNvContentPartPr/>
              <p14:nvPr/>
            </p14:nvContentPartPr>
            <p14:xfrm>
              <a:off x="1961444" y="5837195"/>
              <a:ext cx="107774" cy="349668"/>
            </p14:xfrm>
          </p:contentPart>
        </mc:Choice>
        <mc:Fallback xmlns="">
          <p:pic>
            <p:nvPicPr>
              <p:cNvPr id="250" name="墨迹 249"/>
            </p:nvPicPr>
            <p:blipFill>
              <a:blip r:embed="rId497"/>
            </p:blipFill>
            <p:spPr>
              <a:xfrm>
                <a:off x="1961444" y="5837195"/>
                <a:ext cx="10777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251" name="墨迹 250"/>
              <p14:cNvContentPartPr/>
              <p14:nvPr/>
            </p14:nvContentPartPr>
            <p14:xfrm>
              <a:off x="1142118" y="6470968"/>
              <a:ext cx="156104" cy="186819"/>
            </p14:xfrm>
          </p:contentPart>
        </mc:Choice>
        <mc:Fallback xmlns="">
          <p:pic>
            <p:nvPicPr>
              <p:cNvPr id="251" name="墨迹 250"/>
            </p:nvPicPr>
            <p:blipFill>
              <a:blip r:embed="rId499"/>
            </p:blipFill>
            <p:spPr>
              <a:xfrm>
                <a:off x="1142118" y="6470968"/>
                <a:ext cx="156104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252" name="墨迹 251"/>
              <p14:cNvContentPartPr/>
              <p14:nvPr/>
            </p14:nvContentPartPr>
            <p14:xfrm>
              <a:off x="1452562" y="6480133"/>
              <a:ext cx="99660" cy="16919"/>
            </p14:xfrm>
          </p:contentPart>
        </mc:Choice>
        <mc:Fallback xmlns="">
          <p:pic>
            <p:nvPicPr>
              <p:cNvPr id="252" name="墨迹 251"/>
            </p:nvPicPr>
            <p:blipFill>
              <a:blip r:embed="rId501"/>
            </p:blipFill>
            <p:spPr>
              <a:xfrm>
                <a:off x="1452562" y="6480133"/>
                <a:ext cx="9966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253" name="墨迹 252"/>
              <p14:cNvContentPartPr/>
              <p14:nvPr/>
            </p14:nvContentPartPr>
            <p14:xfrm>
              <a:off x="1437216" y="6581649"/>
              <a:ext cx="92428" cy="16920"/>
            </p14:xfrm>
          </p:contentPart>
        </mc:Choice>
        <mc:Fallback xmlns="">
          <p:pic>
            <p:nvPicPr>
              <p:cNvPr id="253" name="墨迹 252"/>
            </p:nvPicPr>
            <p:blipFill>
              <a:blip r:embed="rId503"/>
            </p:blipFill>
            <p:spPr>
              <a:xfrm>
                <a:off x="1437216" y="6581649"/>
                <a:ext cx="9242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254" name="墨迹 253"/>
              <p14:cNvContentPartPr/>
              <p14:nvPr/>
            </p14:nvContentPartPr>
            <p14:xfrm>
              <a:off x="1636888" y="6446294"/>
              <a:ext cx="107245" cy="383506"/>
            </p14:xfrm>
          </p:contentPart>
        </mc:Choice>
        <mc:Fallback xmlns="">
          <p:pic>
            <p:nvPicPr>
              <p:cNvPr id="254" name="墨迹 253"/>
            </p:nvPicPr>
            <p:blipFill>
              <a:blip r:embed="rId505"/>
            </p:blipFill>
            <p:spPr>
              <a:xfrm>
                <a:off x="1636888" y="6446294"/>
                <a:ext cx="107245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6">
            <p14:nvContentPartPr>
              <p14:cNvPr id="255" name="墨迹 254"/>
              <p14:cNvContentPartPr/>
              <p14:nvPr/>
            </p14:nvContentPartPr>
            <p14:xfrm>
              <a:off x="1755422" y="6527190"/>
              <a:ext cx="67733" cy="127777"/>
            </p14:xfrm>
          </p:contentPart>
        </mc:Choice>
        <mc:Fallback xmlns="">
          <p:pic>
            <p:nvPicPr>
              <p:cNvPr id="255" name="墨迹 254"/>
            </p:nvPicPr>
            <p:blipFill>
              <a:blip r:embed="rId507"/>
            </p:blipFill>
            <p:spPr>
              <a:xfrm>
                <a:off x="1755422" y="6527190"/>
                <a:ext cx="67733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8">
            <p14:nvContentPartPr>
              <p14:cNvPr id="256" name="墨迹 255"/>
              <p14:cNvContentPartPr/>
              <p14:nvPr/>
            </p14:nvContentPartPr>
            <p14:xfrm>
              <a:off x="1814688" y="6497052"/>
              <a:ext cx="110067" cy="183294"/>
            </p14:xfrm>
          </p:contentPart>
        </mc:Choice>
        <mc:Fallback xmlns="">
          <p:pic>
            <p:nvPicPr>
              <p:cNvPr id="256" name="墨迹 255"/>
            </p:nvPicPr>
            <p:blipFill>
              <a:blip r:embed="rId509"/>
            </p:blipFill>
            <p:spPr>
              <a:xfrm>
                <a:off x="1814688" y="6497052"/>
                <a:ext cx="11006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0">
            <p14:nvContentPartPr>
              <p14:cNvPr id="257" name="墨迹 256"/>
              <p14:cNvContentPartPr/>
              <p14:nvPr/>
            </p14:nvContentPartPr>
            <p14:xfrm>
              <a:off x="1828800" y="6564906"/>
              <a:ext cx="95955" cy="84421"/>
            </p14:xfrm>
          </p:contentPart>
        </mc:Choice>
        <mc:Fallback xmlns="">
          <p:pic>
            <p:nvPicPr>
              <p:cNvPr id="257" name="墨迹 256"/>
            </p:nvPicPr>
            <p:blipFill>
              <a:blip r:embed="rId511"/>
            </p:blipFill>
            <p:spPr>
              <a:xfrm>
                <a:off x="1828800" y="6564906"/>
                <a:ext cx="95955" cy="84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2">
            <p14:nvContentPartPr>
              <p14:cNvPr id="258" name="墨迹 257"/>
              <p14:cNvContentPartPr/>
              <p14:nvPr/>
            </p14:nvContentPartPr>
            <p14:xfrm>
              <a:off x="2020887" y="6513972"/>
              <a:ext cx="160690" cy="50758"/>
            </p14:xfrm>
          </p:contentPart>
        </mc:Choice>
        <mc:Fallback xmlns="">
          <p:pic>
            <p:nvPicPr>
              <p:cNvPr id="258" name="墨迹 257"/>
            </p:nvPicPr>
            <p:blipFill>
              <a:blip r:embed="rId513"/>
            </p:blipFill>
            <p:spPr>
              <a:xfrm>
                <a:off x="2020887" y="6513972"/>
                <a:ext cx="16069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4">
            <p14:nvContentPartPr>
              <p14:cNvPr id="259" name="墨迹 258"/>
              <p14:cNvContentPartPr/>
              <p14:nvPr/>
            </p14:nvContentPartPr>
            <p14:xfrm>
              <a:off x="2054577" y="6609848"/>
              <a:ext cx="104423" cy="126896"/>
            </p14:xfrm>
          </p:contentPart>
        </mc:Choice>
        <mc:Fallback xmlns="">
          <p:pic>
            <p:nvPicPr>
              <p:cNvPr id="259" name="墨迹 258"/>
            </p:nvPicPr>
            <p:blipFill>
              <a:blip r:embed="rId515"/>
            </p:blipFill>
            <p:spPr>
              <a:xfrm>
                <a:off x="2054577" y="6609848"/>
                <a:ext cx="104423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6">
            <p14:nvContentPartPr>
              <p14:cNvPr id="260" name="墨迹 259"/>
              <p14:cNvContentPartPr/>
              <p14:nvPr/>
            </p14:nvContentPartPr>
            <p14:xfrm>
              <a:off x="2108200" y="6331383"/>
              <a:ext cx="31044" cy="168489"/>
            </p14:xfrm>
          </p:contentPart>
        </mc:Choice>
        <mc:Fallback xmlns="">
          <p:pic>
            <p:nvPicPr>
              <p:cNvPr id="260" name="墨迹 259"/>
            </p:nvPicPr>
            <p:blipFill>
              <a:blip r:embed="rId517"/>
            </p:blipFill>
            <p:spPr>
              <a:xfrm>
                <a:off x="2108200" y="6331383"/>
                <a:ext cx="31044" cy="1684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261" name="墨迹 260"/>
              <p14:cNvContentPartPr/>
              <p14:nvPr/>
            </p14:nvContentPartPr>
            <p14:xfrm>
              <a:off x="2269066" y="6435014"/>
              <a:ext cx="301978" cy="208497"/>
            </p14:xfrm>
          </p:contentPart>
        </mc:Choice>
        <mc:Fallback xmlns="">
          <p:pic>
            <p:nvPicPr>
              <p:cNvPr id="261" name="墨迹 260"/>
            </p:nvPicPr>
            <p:blipFill>
              <a:blip r:embed="rId519"/>
            </p:blipFill>
            <p:spPr>
              <a:xfrm>
                <a:off x="2269066" y="6435014"/>
                <a:ext cx="301978" cy="208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262" name="墨迹 261"/>
              <p14:cNvContentPartPr/>
              <p14:nvPr/>
            </p14:nvContentPartPr>
            <p14:xfrm>
              <a:off x="2562577" y="6446294"/>
              <a:ext cx="135467" cy="191753"/>
            </p14:xfrm>
          </p:contentPart>
        </mc:Choice>
        <mc:Fallback xmlns="">
          <p:pic>
            <p:nvPicPr>
              <p:cNvPr id="262" name="墨迹 261"/>
            </p:nvPicPr>
            <p:blipFill>
              <a:blip r:embed="rId521"/>
            </p:blipFill>
            <p:spPr>
              <a:xfrm>
                <a:off x="2562577" y="6446294"/>
                <a:ext cx="1354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2">
            <p14:nvContentPartPr>
              <p14:cNvPr id="263" name="墨迹 262"/>
              <p14:cNvContentPartPr/>
              <p14:nvPr/>
            </p14:nvContentPartPr>
            <p14:xfrm>
              <a:off x="2545644" y="6495642"/>
              <a:ext cx="121356" cy="187524"/>
            </p14:xfrm>
          </p:contentPart>
        </mc:Choice>
        <mc:Fallback xmlns="">
          <p:pic>
            <p:nvPicPr>
              <p:cNvPr id="263" name="墨迹 262"/>
            </p:nvPicPr>
            <p:blipFill>
              <a:blip r:embed="rId523"/>
            </p:blipFill>
            <p:spPr>
              <a:xfrm>
                <a:off x="2545644" y="6495642"/>
                <a:ext cx="12135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4">
            <p14:nvContentPartPr>
              <p14:cNvPr id="264" name="墨迹 263"/>
              <p14:cNvContentPartPr/>
              <p14:nvPr/>
            </p14:nvContentPartPr>
            <p14:xfrm>
              <a:off x="2714977" y="6467267"/>
              <a:ext cx="33867" cy="187699"/>
            </p14:xfrm>
          </p:contentPart>
        </mc:Choice>
        <mc:Fallback xmlns="">
          <p:pic>
            <p:nvPicPr>
              <p:cNvPr id="264" name="墨迹 263"/>
            </p:nvPicPr>
            <p:blipFill>
              <a:blip r:embed="rId525"/>
            </p:blipFill>
            <p:spPr>
              <a:xfrm>
                <a:off x="2714977" y="6467267"/>
                <a:ext cx="33867" cy="187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265" name="墨迹 264"/>
              <p14:cNvContentPartPr/>
              <p14:nvPr/>
            </p14:nvContentPartPr>
            <p14:xfrm>
              <a:off x="2777066" y="6513972"/>
              <a:ext cx="66322" cy="144520"/>
            </p14:xfrm>
          </p:contentPart>
        </mc:Choice>
        <mc:Fallback xmlns="">
          <p:pic>
            <p:nvPicPr>
              <p:cNvPr id="265" name="墨迹 264"/>
            </p:nvPicPr>
            <p:blipFill>
              <a:blip r:embed="rId527"/>
            </p:blipFill>
            <p:spPr>
              <a:xfrm>
                <a:off x="2777066" y="6513972"/>
                <a:ext cx="66322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8">
            <p14:nvContentPartPr>
              <p14:cNvPr id="266" name="墨迹 265"/>
              <p14:cNvContentPartPr/>
              <p14:nvPr/>
            </p14:nvContentPartPr>
            <p14:xfrm>
              <a:off x="2861733" y="6451934"/>
              <a:ext cx="84667" cy="5640"/>
            </p14:xfrm>
          </p:contentPart>
        </mc:Choice>
        <mc:Fallback xmlns="">
          <p:pic>
            <p:nvPicPr>
              <p:cNvPr id="266" name="墨迹 265"/>
            </p:nvPicPr>
            <p:blipFill>
              <a:blip r:embed="rId529"/>
            </p:blipFill>
            <p:spPr>
              <a:xfrm>
                <a:off x="2861733" y="6451934"/>
                <a:ext cx="846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267" name="墨迹 266"/>
              <p14:cNvContentPartPr/>
              <p14:nvPr/>
            </p14:nvContentPartPr>
            <p14:xfrm>
              <a:off x="2932288" y="6361697"/>
              <a:ext cx="93134" cy="242511"/>
            </p14:xfrm>
          </p:contentPart>
        </mc:Choice>
        <mc:Fallback xmlns="">
          <p:pic>
            <p:nvPicPr>
              <p:cNvPr id="267" name="墨迹 266"/>
            </p:nvPicPr>
            <p:blipFill>
              <a:blip r:embed="rId531"/>
            </p:blipFill>
            <p:spPr>
              <a:xfrm>
                <a:off x="2932288" y="6361697"/>
                <a:ext cx="9313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268" name="墨迹 267"/>
              <p14:cNvContentPartPr/>
              <p14:nvPr/>
            </p14:nvContentPartPr>
            <p14:xfrm>
              <a:off x="3110088" y="6564730"/>
              <a:ext cx="107245" cy="5640"/>
            </p14:xfrm>
          </p:contentPart>
        </mc:Choice>
        <mc:Fallback xmlns="">
          <p:pic>
            <p:nvPicPr>
              <p:cNvPr id="268" name="墨迹 267"/>
            </p:nvPicPr>
            <p:blipFill>
              <a:blip r:embed="rId533"/>
            </p:blipFill>
            <p:spPr>
              <a:xfrm>
                <a:off x="3110088" y="6564730"/>
                <a:ext cx="10724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269" name="墨迹 268"/>
              <p14:cNvContentPartPr/>
              <p14:nvPr/>
            </p14:nvContentPartPr>
            <p14:xfrm>
              <a:off x="3073400" y="6643687"/>
              <a:ext cx="183444" cy="14100"/>
            </p14:xfrm>
          </p:contentPart>
        </mc:Choice>
        <mc:Fallback xmlns="">
          <p:pic>
            <p:nvPicPr>
              <p:cNvPr id="269" name="墨迹 268"/>
            </p:nvPicPr>
            <p:blipFill>
              <a:blip r:embed="rId535"/>
            </p:blipFill>
            <p:spPr>
              <a:xfrm>
                <a:off x="3073400" y="6643687"/>
                <a:ext cx="1834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270" name="墨迹 269"/>
              <p14:cNvContentPartPr/>
              <p14:nvPr/>
            </p14:nvContentPartPr>
            <p14:xfrm>
              <a:off x="3437466" y="6485772"/>
              <a:ext cx="88371" cy="248151"/>
            </p14:xfrm>
          </p:contentPart>
        </mc:Choice>
        <mc:Fallback xmlns="">
          <p:pic>
            <p:nvPicPr>
              <p:cNvPr id="270" name="墨迹 269"/>
            </p:nvPicPr>
            <p:blipFill>
              <a:blip r:embed="rId537"/>
            </p:blipFill>
            <p:spPr>
              <a:xfrm>
                <a:off x="3437466" y="6485772"/>
                <a:ext cx="8837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8">
            <p14:nvContentPartPr>
              <p14:cNvPr id="271" name="墨迹 270"/>
              <p14:cNvContentPartPr/>
              <p14:nvPr/>
            </p14:nvContentPartPr>
            <p14:xfrm>
              <a:off x="3524955" y="6485772"/>
              <a:ext cx="121356" cy="281991"/>
            </p14:xfrm>
          </p:contentPart>
        </mc:Choice>
        <mc:Fallback xmlns="">
          <p:pic>
            <p:nvPicPr>
              <p:cNvPr id="271" name="墨迹 270"/>
            </p:nvPicPr>
            <p:blipFill>
              <a:blip r:embed="rId539"/>
            </p:blipFill>
            <p:spPr>
              <a:xfrm>
                <a:off x="3524955" y="6485772"/>
                <a:ext cx="121356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0">
            <p14:nvContentPartPr>
              <p14:cNvPr id="272" name="墨迹 271"/>
              <p14:cNvContentPartPr/>
              <p14:nvPr/>
            </p14:nvContentPartPr>
            <p14:xfrm>
              <a:off x="3635022" y="6525251"/>
              <a:ext cx="98778" cy="16920"/>
            </p14:xfrm>
          </p:contentPart>
        </mc:Choice>
        <mc:Fallback xmlns="">
          <p:pic>
            <p:nvPicPr>
              <p:cNvPr id="272" name="墨迹 271"/>
            </p:nvPicPr>
            <p:blipFill>
              <a:blip r:embed="rId541"/>
            </p:blipFill>
            <p:spPr>
              <a:xfrm>
                <a:off x="3635022" y="6525251"/>
                <a:ext cx="987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2">
            <p14:nvContentPartPr>
              <p14:cNvPr id="273" name="墨迹 272"/>
              <p14:cNvContentPartPr/>
              <p14:nvPr/>
            </p14:nvContentPartPr>
            <p14:xfrm>
              <a:off x="3722511" y="6527542"/>
              <a:ext cx="166511" cy="196336"/>
            </p14:xfrm>
          </p:contentPart>
        </mc:Choice>
        <mc:Fallback xmlns="">
          <p:pic>
            <p:nvPicPr>
              <p:cNvPr id="273" name="墨迹 272"/>
            </p:nvPicPr>
            <p:blipFill>
              <a:blip r:embed="rId543"/>
            </p:blipFill>
            <p:spPr>
              <a:xfrm>
                <a:off x="3722511" y="6527542"/>
                <a:ext cx="166511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4">
            <p14:nvContentPartPr>
              <p14:cNvPr id="274" name="墨迹 273"/>
              <p14:cNvContentPartPr/>
              <p14:nvPr/>
            </p14:nvContentPartPr>
            <p14:xfrm>
              <a:off x="3956755" y="6491412"/>
              <a:ext cx="124178" cy="218543"/>
            </p14:xfrm>
          </p:contentPart>
        </mc:Choice>
        <mc:Fallback xmlns="">
          <p:pic>
            <p:nvPicPr>
              <p:cNvPr id="274" name="墨迹 273"/>
            </p:nvPicPr>
            <p:blipFill>
              <a:blip r:embed="rId545"/>
            </p:blipFill>
            <p:spPr>
              <a:xfrm>
                <a:off x="3956755" y="6491412"/>
                <a:ext cx="124178" cy="218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6">
            <p14:nvContentPartPr>
              <p14:cNvPr id="275" name="墨迹 274"/>
              <p14:cNvContentPartPr/>
              <p14:nvPr/>
            </p14:nvContentPartPr>
            <p14:xfrm>
              <a:off x="4078111" y="6512385"/>
              <a:ext cx="166511" cy="182060"/>
            </p14:xfrm>
          </p:contentPart>
        </mc:Choice>
        <mc:Fallback xmlns="">
          <p:pic>
            <p:nvPicPr>
              <p:cNvPr id="275" name="墨迹 274"/>
            </p:nvPicPr>
            <p:blipFill>
              <a:blip r:embed="rId547"/>
            </p:blipFill>
            <p:spPr>
              <a:xfrm>
                <a:off x="4078111" y="6512385"/>
                <a:ext cx="166511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276" name="墨迹 275"/>
              <p14:cNvContentPartPr/>
              <p14:nvPr/>
            </p14:nvContentPartPr>
            <p14:xfrm>
              <a:off x="4058355" y="6495818"/>
              <a:ext cx="93133" cy="274764"/>
            </p14:xfrm>
          </p:contentPart>
        </mc:Choice>
        <mc:Fallback xmlns="">
          <p:pic>
            <p:nvPicPr>
              <p:cNvPr id="276" name="墨迹 275"/>
            </p:nvPicPr>
            <p:blipFill>
              <a:blip r:embed="rId549"/>
            </p:blipFill>
            <p:spPr>
              <a:xfrm>
                <a:off x="4058355" y="6495818"/>
                <a:ext cx="93133" cy="274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0">
            <p14:nvContentPartPr>
              <p14:cNvPr id="277" name="墨迹 276"/>
              <p14:cNvContentPartPr/>
              <p14:nvPr/>
            </p14:nvContentPartPr>
            <p14:xfrm>
              <a:off x="4238977" y="6525956"/>
              <a:ext cx="50800" cy="193868"/>
            </p14:xfrm>
          </p:contentPart>
        </mc:Choice>
        <mc:Fallback xmlns="">
          <p:pic>
            <p:nvPicPr>
              <p:cNvPr id="277" name="墨迹 276"/>
            </p:nvPicPr>
            <p:blipFill>
              <a:blip r:embed="rId551"/>
            </p:blipFill>
            <p:spPr>
              <a:xfrm>
                <a:off x="4238977" y="6525956"/>
                <a:ext cx="5080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2">
            <p14:nvContentPartPr>
              <p14:cNvPr id="278" name="墨迹 277"/>
              <p14:cNvContentPartPr/>
              <p14:nvPr/>
            </p14:nvContentPartPr>
            <p14:xfrm>
              <a:off x="4323644" y="6592929"/>
              <a:ext cx="79022" cy="144343"/>
            </p14:xfrm>
          </p:contentPart>
        </mc:Choice>
        <mc:Fallback xmlns="">
          <p:pic>
            <p:nvPicPr>
              <p:cNvPr id="278" name="墨迹 277"/>
            </p:nvPicPr>
            <p:blipFill>
              <a:blip r:embed="rId553"/>
            </p:blipFill>
            <p:spPr>
              <a:xfrm>
                <a:off x="4323644" y="6592929"/>
                <a:ext cx="79022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4">
            <p14:nvContentPartPr>
              <p14:cNvPr id="279" name="墨迹 278"/>
              <p14:cNvContentPartPr/>
              <p14:nvPr/>
            </p14:nvContentPartPr>
            <p14:xfrm>
              <a:off x="4442177" y="6504807"/>
              <a:ext cx="76906" cy="31724"/>
            </p14:xfrm>
          </p:contentPart>
        </mc:Choice>
        <mc:Fallback xmlns="">
          <p:pic>
            <p:nvPicPr>
              <p:cNvPr id="279" name="墨迹 278"/>
            </p:nvPicPr>
            <p:blipFill>
              <a:blip r:embed="rId555"/>
            </p:blipFill>
            <p:spPr>
              <a:xfrm>
                <a:off x="4442177" y="6504807"/>
                <a:ext cx="76906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6">
            <p14:nvContentPartPr>
              <p14:cNvPr id="280" name="墨迹 279"/>
              <p14:cNvContentPartPr/>
              <p14:nvPr/>
            </p14:nvContentPartPr>
            <p14:xfrm>
              <a:off x="4459111" y="6422325"/>
              <a:ext cx="127705" cy="297499"/>
            </p14:xfrm>
          </p:contentPart>
        </mc:Choice>
        <mc:Fallback xmlns="">
          <p:pic>
            <p:nvPicPr>
              <p:cNvPr id="280" name="墨迹 279"/>
            </p:nvPicPr>
            <p:blipFill>
              <a:blip r:embed="rId557"/>
            </p:blipFill>
            <p:spPr>
              <a:xfrm>
                <a:off x="4459111" y="6422325"/>
                <a:ext cx="127705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8">
            <p14:nvContentPartPr>
              <p14:cNvPr id="281" name="墨迹 280"/>
              <p14:cNvContentPartPr/>
              <p14:nvPr/>
            </p14:nvContentPartPr>
            <p14:xfrm>
              <a:off x="6000044" y="5256296"/>
              <a:ext cx="28222" cy="163554"/>
            </p14:xfrm>
          </p:contentPart>
        </mc:Choice>
        <mc:Fallback xmlns="">
          <p:pic>
            <p:nvPicPr>
              <p:cNvPr id="281" name="墨迹 280"/>
            </p:nvPicPr>
            <p:blipFill>
              <a:blip r:embed="rId559"/>
            </p:blipFill>
            <p:spPr>
              <a:xfrm>
                <a:off x="6000044" y="5256296"/>
                <a:ext cx="28222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0">
            <p14:nvContentPartPr>
              <p14:cNvPr id="282" name="墨迹 281"/>
              <p14:cNvContentPartPr/>
              <p14:nvPr/>
            </p14:nvContentPartPr>
            <p14:xfrm>
              <a:off x="6016977" y="5182978"/>
              <a:ext cx="60149" cy="239691"/>
            </p14:xfrm>
          </p:contentPart>
        </mc:Choice>
        <mc:Fallback xmlns="">
          <p:pic>
            <p:nvPicPr>
              <p:cNvPr id="282" name="墨迹 281"/>
            </p:nvPicPr>
            <p:blipFill>
              <a:blip r:embed="rId561"/>
            </p:blipFill>
            <p:spPr>
              <a:xfrm>
                <a:off x="6016977" y="5182978"/>
                <a:ext cx="60149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283" name="墨迹 282"/>
              <p14:cNvContentPartPr/>
              <p14:nvPr/>
            </p14:nvContentPartPr>
            <p14:xfrm>
              <a:off x="6087533" y="5233736"/>
              <a:ext cx="70556" cy="191754"/>
            </p14:xfrm>
          </p:contentPart>
        </mc:Choice>
        <mc:Fallback xmlns="">
          <p:pic>
            <p:nvPicPr>
              <p:cNvPr id="283" name="墨迹 282"/>
            </p:nvPicPr>
            <p:blipFill>
              <a:blip r:embed="rId563"/>
            </p:blipFill>
            <p:spPr>
              <a:xfrm>
                <a:off x="6087533" y="5233736"/>
                <a:ext cx="7055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4">
            <p14:nvContentPartPr>
              <p14:cNvPr id="284" name="墨迹 283"/>
              <p14:cNvContentPartPr/>
              <p14:nvPr/>
            </p14:nvContentPartPr>
            <p14:xfrm>
              <a:off x="6141155" y="5222457"/>
              <a:ext cx="110067" cy="183998"/>
            </p14:xfrm>
          </p:contentPart>
        </mc:Choice>
        <mc:Fallback xmlns="">
          <p:pic>
            <p:nvPicPr>
              <p:cNvPr id="284" name="墨迹 283"/>
            </p:nvPicPr>
            <p:blipFill>
              <a:blip r:embed="rId565"/>
            </p:blipFill>
            <p:spPr>
              <a:xfrm>
                <a:off x="6141155" y="5222457"/>
                <a:ext cx="110067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6">
            <p14:nvContentPartPr>
              <p14:cNvPr id="285" name="墨迹 284"/>
              <p14:cNvContentPartPr/>
              <p14:nvPr/>
            </p14:nvContentPartPr>
            <p14:xfrm>
              <a:off x="6333066" y="5203423"/>
              <a:ext cx="49389" cy="81072"/>
            </p14:xfrm>
          </p:contentPart>
        </mc:Choice>
        <mc:Fallback xmlns="">
          <p:pic>
            <p:nvPicPr>
              <p:cNvPr id="285" name="墨迹 284"/>
            </p:nvPicPr>
            <p:blipFill>
              <a:blip r:embed="rId567"/>
            </p:blipFill>
            <p:spPr>
              <a:xfrm>
                <a:off x="6333066" y="5203423"/>
                <a:ext cx="49389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8">
            <p14:nvContentPartPr>
              <p14:cNvPr id="286" name="墨迹 285"/>
              <p14:cNvContentPartPr/>
              <p14:nvPr/>
            </p14:nvContentPartPr>
            <p14:xfrm>
              <a:off x="6246636" y="5369091"/>
              <a:ext cx="137231" cy="11280"/>
            </p14:xfrm>
          </p:contentPart>
        </mc:Choice>
        <mc:Fallback xmlns="">
          <p:pic>
            <p:nvPicPr>
              <p:cNvPr id="286" name="墨迹 285"/>
            </p:nvPicPr>
            <p:blipFill>
              <a:blip r:embed="rId569"/>
            </p:blipFill>
            <p:spPr>
              <a:xfrm>
                <a:off x="6246636" y="5369091"/>
                <a:ext cx="13723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0">
            <p14:nvContentPartPr>
              <p14:cNvPr id="287" name="墨迹 286"/>
              <p14:cNvContentPartPr/>
              <p14:nvPr/>
            </p14:nvContentPartPr>
            <p14:xfrm>
              <a:off x="6426200" y="5149139"/>
              <a:ext cx="134408" cy="281990"/>
            </p14:xfrm>
          </p:contentPart>
        </mc:Choice>
        <mc:Fallback xmlns="">
          <p:pic>
            <p:nvPicPr>
              <p:cNvPr id="287" name="墨迹 286"/>
            </p:nvPicPr>
            <p:blipFill>
              <a:blip r:embed="rId571"/>
            </p:blipFill>
            <p:spPr>
              <a:xfrm>
                <a:off x="6426200" y="5149139"/>
                <a:ext cx="13440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288" name="墨迹 287"/>
              <p14:cNvContentPartPr/>
              <p14:nvPr/>
            </p14:nvContentPartPr>
            <p14:xfrm>
              <a:off x="6502400" y="5199898"/>
              <a:ext cx="146755" cy="197393"/>
            </p14:xfrm>
          </p:contentPart>
        </mc:Choice>
        <mc:Fallback xmlns="">
          <p:pic>
            <p:nvPicPr>
              <p:cNvPr id="288" name="墨迹 287"/>
            </p:nvPicPr>
            <p:blipFill>
              <a:blip r:embed="rId573"/>
            </p:blipFill>
            <p:spPr>
              <a:xfrm>
                <a:off x="6502400" y="5199898"/>
                <a:ext cx="14675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4">
            <p14:nvContentPartPr>
              <p14:cNvPr id="289" name="墨迹 288"/>
              <p14:cNvContentPartPr/>
              <p14:nvPr/>
            </p14:nvContentPartPr>
            <p14:xfrm>
              <a:off x="6577718" y="5117592"/>
              <a:ext cx="122237" cy="302258"/>
            </p14:xfrm>
          </p:contentPart>
        </mc:Choice>
        <mc:Fallback xmlns="">
          <p:pic>
            <p:nvPicPr>
              <p:cNvPr id="289" name="墨迹 288"/>
            </p:nvPicPr>
            <p:blipFill>
              <a:blip r:embed="rId575"/>
            </p:blipFill>
            <p:spPr>
              <a:xfrm>
                <a:off x="6577718" y="5117592"/>
                <a:ext cx="122237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6">
            <p14:nvContentPartPr>
              <p14:cNvPr id="290" name="墨迹 289"/>
              <p14:cNvContentPartPr/>
              <p14:nvPr/>
            </p14:nvContentPartPr>
            <p14:xfrm>
              <a:off x="6657622" y="4987700"/>
              <a:ext cx="155222" cy="644348"/>
            </p14:xfrm>
          </p:contentPart>
        </mc:Choice>
        <mc:Fallback xmlns="">
          <p:pic>
            <p:nvPicPr>
              <p:cNvPr id="290" name="墨迹 289"/>
            </p:nvPicPr>
            <p:blipFill>
              <a:blip r:embed="rId577"/>
            </p:blipFill>
            <p:spPr>
              <a:xfrm>
                <a:off x="6657622" y="4987700"/>
                <a:ext cx="155222" cy="644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8">
            <p14:nvContentPartPr>
              <p14:cNvPr id="291" name="墨迹 290"/>
              <p14:cNvContentPartPr/>
              <p14:nvPr/>
            </p14:nvContentPartPr>
            <p14:xfrm>
              <a:off x="6615288" y="5199898"/>
              <a:ext cx="254000" cy="124075"/>
            </p14:xfrm>
          </p:contentPart>
        </mc:Choice>
        <mc:Fallback xmlns="">
          <p:pic>
            <p:nvPicPr>
              <p:cNvPr id="291" name="墨迹 290"/>
            </p:nvPicPr>
            <p:blipFill>
              <a:blip r:embed="rId579"/>
            </p:blipFill>
            <p:spPr>
              <a:xfrm>
                <a:off x="6615288" y="5199898"/>
                <a:ext cx="2540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0">
            <p14:nvContentPartPr>
              <p14:cNvPr id="292" name="墨迹 291"/>
              <p14:cNvContentPartPr/>
              <p14:nvPr/>
            </p14:nvContentPartPr>
            <p14:xfrm>
              <a:off x="6694311" y="5151078"/>
              <a:ext cx="285044" cy="336449"/>
            </p14:xfrm>
          </p:contentPart>
        </mc:Choice>
        <mc:Fallback xmlns="">
          <p:pic>
            <p:nvPicPr>
              <p:cNvPr id="292" name="墨迹 291"/>
            </p:nvPicPr>
            <p:blipFill>
              <a:blip r:embed="rId581"/>
            </p:blipFill>
            <p:spPr>
              <a:xfrm>
                <a:off x="6694311" y="5151078"/>
                <a:ext cx="285044" cy="336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2">
            <p14:nvContentPartPr>
              <p14:cNvPr id="293" name="墨迹 292"/>
              <p14:cNvContentPartPr/>
              <p14:nvPr/>
            </p14:nvContentPartPr>
            <p14:xfrm>
              <a:off x="5873044" y="5861693"/>
              <a:ext cx="166511" cy="60099"/>
            </p14:xfrm>
          </p:contentPart>
        </mc:Choice>
        <mc:Fallback xmlns="">
          <p:pic>
            <p:nvPicPr>
              <p:cNvPr id="293" name="墨迹 292"/>
            </p:nvPicPr>
            <p:blipFill>
              <a:blip r:embed="rId583"/>
            </p:blipFill>
            <p:spPr>
              <a:xfrm>
                <a:off x="5873044" y="5861693"/>
                <a:ext cx="16651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4">
            <p14:nvContentPartPr>
              <p14:cNvPr id="294" name="墨迹 293"/>
              <p14:cNvContentPartPr/>
              <p14:nvPr/>
            </p14:nvContentPartPr>
            <p14:xfrm>
              <a:off x="5896680" y="5989470"/>
              <a:ext cx="173920" cy="8460"/>
            </p14:xfrm>
          </p:contentPart>
        </mc:Choice>
        <mc:Fallback xmlns="">
          <p:pic>
            <p:nvPicPr>
              <p:cNvPr id="294" name="墨迹 293"/>
            </p:nvPicPr>
            <p:blipFill>
              <a:blip r:embed="rId585"/>
            </p:blipFill>
            <p:spPr>
              <a:xfrm>
                <a:off x="5896680" y="5989470"/>
                <a:ext cx="173920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6">
            <p14:nvContentPartPr>
              <p14:cNvPr id="295" name="墨迹 294"/>
              <p14:cNvContentPartPr/>
              <p14:nvPr/>
            </p14:nvContentPartPr>
            <p14:xfrm>
              <a:off x="6170788" y="5692499"/>
              <a:ext cx="139700" cy="559222"/>
            </p14:xfrm>
          </p:contentPart>
        </mc:Choice>
        <mc:Fallback xmlns="">
          <p:pic>
            <p:nvPicPr>
              <p:cNvPr id="295" name="墨迹 294"/>
            </p:nvPicPr>
            <p:blipFill>
              <a:blip r:embed="rId587"/>
            </p:blipFill>
            <p:spPr>
              <a:xfrm>
                <a:off x="6170788" y="5692499"/>
                <a:ext cx="139700" cy="559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8">
            <p14:nvContentPartPr>
              <p14:cNvPr id="296" name="墨迹 295"/>
              <p14:cNvContentPartPr/>
              <p14:nvPr/>
            </p14:nvContentPartPr>
            <p14:xfrm>
              <a:off x="6361288" y="5746958"/>
              <a:ext cx="141112" cy="203034"/>
            </p14:xfrm>
          </p:contentPart>
        </mc:Choice>
        <mc:Fallback xmlns="">
          <p:pic>
            <p:nvPicPr>
              <p:cNvPr id="296" name="墨迹 295"/>
            </p:nvPicPr>
            <p:blipFill>
              <a:blip r:embed="rId589"/>
            </p:blipFill>
            <p:spPr>
              <a:xfrm>
                <a:off x="6361288" y="5746958"/>
                <a:ext cx="141112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0">
            <p14:nvContentPartPr>
              <p14:cNvPr id="297" name="墨迹 296"/>
              <p14:cNvContentPartPr/>
              <p14:nvPr/>
            </p14:nvContentPartPr>
            <p14:xfrm>
              <a:off x="6592711" y="5825916"/>
              <a:ext cx="158044" cy="11279"/>
            </p14:xfrm>
          </p:contentPart>
        </mc:Choice>
        <mc:Fallback xmlns="">
          <p:pic>
            <p:nvPicPr>
              <p:cNvPr id="297" name="墨迹 296"/>
            </p:nvPicPr>
            <p:blipFill>
              <a:blip r:embed="rId591"/>
            </p:blipFill>
            <p:spPr>
              <a:xfrm>
                <a:off x="6592711" y="5825916"/>
                <a:ext cx="1580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2">
            <p14:nvContentPartPr>
              <p14:cNvPr id="298" name="墨迹 297"/>
              <p14:cNvContentPartPr/>
              <p14:nvPr/>
            </p14:nvContentPartPr>
            <p14:xfrm>
              <a:off x="6762044" y="5724399"/>
              <a:ext cx="70556" cy="236872"/>
            </p14:xfrm>
          </p:contentPart>
        </mc:Choice>
        <mc:Fallback xmlns="">
          <p:pic>
            <p:nvPicPr>
              <p:cNvPr id="298" name="墨迹 297"/>
            </p:nvPicPr>
            <p:blipFill>
              <a:blip r:embed="rId593"/>
            </p:blipFill>
            <p:spPr>
              <a:xfrm>
                <a:off x="6762044" y="5724399"/>
                <a:ext cx="70556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4">
            <p14:nvContentPartPr>
              <p14:cNvPr id="299" name="墨迹 298"/>
              <p14:cNvContentPartPr/>
              <p14:nvPr/>
            </p14:nvContentPartPr>
            <p14:xfrm>
              <a:off x="6778977" y="5734974"/>
              <a:ext cx="118534" cy="215018"/>
            </p14:xfrm>
          </p:contentPart>
        </mc:Choice>
        <mc:Fallback xmlns="">
          <p:pic>
            <p:nvPicPr>
              <p:cNvPr id="299" name="墨迹 298"/>
            </p:nvPicPr>
            <p:blipFill>
              <a:blip r:embed="rId595"/>
            </p:blipFill>
            <p:spPr>
              <a:xfrm>
                <a:off x="6778977" y="5734974"/>
                <a:ext cx="118534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6">
            <p14:nvContentPartPr>
              <p14:cNvPr id="300" name="墨迹 299"/>
              <p14:cNvContentPartPr/>
              <p14:nvPr/>
            </p14:nvContentPartPr>
            <p14:xfrm>
              <a:off x="6858000" y="5741319"/>
              <a:ext cx="104422" cy="22559"/>
            </p14:xfrm>
          </p:contentPart>
        </mc:Choice>
        <mc:Fallback xmlns="">
          <p:pic>
            <p:nvPicPr>
              <p:cNvPr id="300" name="墨迹 299"/>
            </p:nvPicPr>
            <p:blipFill>
              <a:blip r:embed="rId597"/>
            </p:blipFill>
            <p:spPr>
              <a:xfrm>
                <a:off x="6858000" y="5741319"/>
                <a:ext cx="1044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8">
            <p14:nvContentPartPr>
              <p14:cNvPr id="301" name="墨迹 300"/>
              <p14:cNvContentPartPr/>
              <p14:nvPr/>
            </p14:nvContentPartPr>
            <p14:xfrm>
              <a:off x="6976533" y="5754008"/>
              <a:ext cx="163689" cy="176949"/>
            </p14:xfrm>
          </p:contentPart>
        </mc:Choice>
        <mc:Fallback xmlns="">
          <p:pic>
            <p:nvPicPr>
              <p:cNvPr id="301" name="墨迹 300"/>
            </p:nvPicPr>
            <p:blipFill>
              <a:blip r:embed="rId599"/>
            </p:blipFill>
            <p:spPr>
              <a:xfrm>
                <a:off x="6976533" y="5754008"/>
                <a:ext cx="163689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0">
            <p14:nvContentPartPr>
              <p14:cNvPr id="302" name="墨迹 301"/>
              <p14:cNvContentPartPr/>
              <p14:nvPr/>
            </p14:nvContentPartPr>
            <p14:xfrm>
              <a:off x="7168444" y="5738499"/>
              <a:ext cx="90311" cy="190343"/>
            </p14:xfrm>
          </p:contentPart>
        </mc:Choice>
        <mc:Fallback xmlns="">
          <p:pic>
            <p:nvPicPr>
              <p:cNvPr id="302" name="墨迹 301"/>
            </p:nvPicPr>
            <p:blipFill>
              <a:blip r:embed="rId601"/>
            </p:blipFill>
            <p:spPr>
              <a:xfrm>
                <a:off x="7168444" y="5738499"/>
                <a:ext cx="903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2">
            <p14:nvContentPartPr>
              <p14:cNvPr id="303" name="墨迹 302"/>
              <p14:cNvContentPartPr/>
              <p14:nvPr/>
            </p14:nvContentPartPr>
            <p14:xfrm>
              <a:off x="7267222" y="5721580"/>
              <a:ext cx="132644" cy="160734"/>
            </p14:xfrm>
          </p:contentPart>
        </mc:Choice>
        <mc:Fallback xmlns="">
          <p:pic>
            <p:nvPicPr>
              <p:cNvPr id="303" name="墨迹 302"/>
            </p:nvPicPr>
            <p:blipFill>
              <a:blip r:embed="rId603"/>
            </p:blipFill>
            <p:spPr>
              <a:xfrm>
                <a:off x="7267222" y="5721580"/>
                <a:ext cx="13264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4">
            <p14:nvContentPartPr>
              <p14:cNvPr id="304" name="墨迹 303"/>
              <p14:cNvContentPartPr/>
              <p14:nvPr/>
            </p14:nvContentPartPr>
            <p14:xfrm>
              <a:off x="7273925" y="5733916"/>
              <a:ext cx="89252" cy="227355"/>
            </p14:xfrm>
          </p:contentPart>
        </mc:Choice>
        <mc:Fallback xmlns="">
          <p:pic>
            <p:nvPicPr>
              <p:cNvPr id="304" name="墨迹 303"/>
            </p:nvPicPr>
            <p:blipFill>
              <a:blip r:embed="rId605"/>
            </p:blipFill>
            <p:spPr>
              <a:xfrm>
                <a:off x="7273925" y="5733916"/>
                <a:ext cx="89252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6">
            <p14:nvContentPartPr>
              <p14:cNvPr id="305" name="墨迹 304"/>
              <p14:cNvContentPartPr/>
              <p14:nvPr/>
            </p14:nvContentPartPr>
            <p14:xfrm>
              <a:off x="7399866" y="5705718"/>
              <a:ext cx="28222" cy="179416"/>
            </p14:xfrm>
          </p:contentPart>
        </mc:Choice>
        <mc:Fallback xmlns="">
          <p:pic>
            <p:nvPicPr>
              <p:cNvPr id="305" name="墨迹 304"/>
            </p:nvPicPr>
            <p:blipFill>
              <a:blip r:embed="rId607"/>
            </p:blipFill>
            <p:spPr>
              <a:xfrm>
                <a:off x="7399866" y="5705718"/>
                <a:ext cx="28222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8">
            <p14:nvContentPartPr>
              <p14:cNvPr id="306" name="墨迹 305"/>
              <p14:cNvContentPartPr/>
              <p14:nvPr/>
            </p14:nvContentPartPr>
            <p14:xfrm>
              <a:off x="7456311" y="5741319"/>
              <a:ext cx="101600" cy="155447"/>
            </p14:xfrm>
          </p:contentPart>
        </mc:Choice>
        <mc:Fallback xmlns="">
          <p:pic>
            <p:nvPicPr>
              <p:cNvPr id="306" name="墨迹 305"/>
            </p:nvPicPr>
            <p:blipFill>
              <a:blip r:embed="rId609"/>
            </p:blipFill>
            <p:spPr>
              <a:xfrm>
                <a:off x="7456311" y="5741319"/>
                <a:ext cx="101600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0">
            <p14:nvContentPartPr>
              <p14:cNvPr id="307" name="墨迹 306"/>
              <p14:cNvContentPartPr/>
              <p14:nvPr/>
            </p14:nvContentPartPr>
            <p14:xfrm>
              <a:off x="7552266" y="5668001"/>
              <a:ext cx="64911" cy="28200"/>
            </p14:xfrm>
          </p:contentPart>
        </mc:Choice>
        <mc:Fallback xmlns="">
          <p:pic>
            <p:nvPicPr>
              <p:cNvPr id="307" name="墨迹 306"/>
            </p:nvPicPr>
            <p:blipFill>
              <a:blip r:embed="rId611"/>
            </p:blipFill>
            <p:spPr>
              <a:xfrm>
                <a:off x="7552266" y="5668001"/>
                <a:ext cx="64911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2">
            <p14:nvContentPartPr>
              <p14:cNvPr id="308" name="墨迹 307"/>
              <p14:cNvContentPartPr/>
              <p14:nvPr/>
            </p14:nvContentPartPr>
            <p14:xfrm>
              <a:off x="7594600" y="5597503"/>
              <a:ext cx="93133" cy="208673"/>
            </p14:xfrm>
          </p:contentPart>
        </mc:Choice>
        <mc:Fallback xmlns="">
          <p:pic>
            <p:nvPicPr>
              <p:cNvPr id="308" name="墨迹 307"/>
            </p:nvPicPr>
            <p:blipFill>
              <a:blip r:embed="rId613"/>
            </p:blipFill>
            <p:spPr>
              <a:xfrm>
                <a:off x="7594600" y="5597503"/>
                <a:ext cx="9313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4">
            <p14:nvContentPartPr>
              <p14:cNvPr id="309" name="墨迹 308"/>
              <p14:cNvContentPartPr/>
              <p14:nvPr/>
            </p14:nvContentPartPr>
            <p14:xfrm>
              <a:off x="6229702" y="5969731"/>
              <a:ext cx="1483431" cy="93056"/>
            </p14:xfrm>
          </p:contentPart>
        </mc:Choice>
        <mc:Fallback xmlns="">
          <p:pic>
            <p:nvPicPr>
              <p:cNvPr id="309" name="墨迹 308"/>
            </p:nvPicPr>
            <p:blipFill>
              <a:blip r:embed="rId615"/>
            </p:blipFill>
            <p:spPr>
              <a:xfrm>
                <a:off x="6229702" y="5969731"/>
                <a:ext cx="1483431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6">
            <p14:nvContentPartPr>
              <p14:cNvPr id="310" name="墨迹 309"/>
              <p14:cNvContentPartPr/>
              <p14:nvPr/>
            </p14:nvContentPartPr>
            <p14:xfrm>
              <a:off x="6959600" y="6107906"/>
              <a:ext cx="163688" cy="225592"/>
            </p14:xfrm>
          </p:contentPart>
        </mc:Choice>
        <mc:Fallback xmlns="">
          <p:pic>
            <p:nvPicPr>
              <p:cNvPr id="310" name="墨迹 309"/>
            </p:nvPicPr>
            <p:blipFill>
              <a:blip r:embed="rId617"/>
            </p:blipFill>
            <p:spPr>
              <a:xfrm>
                <a:off x="6959600" y="6107906"/>
                <a:ext cx="1636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8">
            <p14:nvContentPartPr>
              <p14:cNvPr id="311" name="墨迹 310"/>
              <p14:cNvContentPartPr/>
              <p14:nvPr/>
            </p14:nvContentPartPr>
            <p14:xfrm>
              <a:off x="7648222" y="5876674"/>
              <a:ext cx="163688" cy="163554"/>
            </p14:xfrm>
          </p:contentPart>
        </mc:Choice>
        <mc:Fallback xmlns="">
          <p:pic>
            <p:nvPicPr>
              <p:cNvPr id="311" name="墨迹 310"/>
            </p:nvPicPr>
            <p:blipFill>
              <a:blip r:embed="rId619"/>
            </p:blipFill>
            <p:spPr>
              <a:xfrm>
                <a:off x="7648222" y="5876674"/>
                <a:ext cx="1636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0">
            <p14:nvContentPartPr>
              <p14:cNvPr id="312" name="墨迹 311"/>
              <p14:cNvContentPartPr/>
              <p14:nvPr/>
            </p14:nvContentPartPr>
            <p14:xfrm>
              <a:off x="7670800" y="5901172"/>
              <a:ext cx="84666" cy="155975"/>
            </p14:xfrm>
          </p:contentPart>
        </mc:Choice>
        <mc:Fallback xmlns="">
          <p:pic>
            <p:nvPicPr>
              <p:cNvPr id="312" name="墨迹 311"/>
            </p:nvPicPr>
            <p:blipFill>
              <a:blip r:embed="rId621"/>
            </p:blipFill>
            <p:spPr>
              <a:xfrm>
                <a:off x="7670800" y="5901172"/>
                <a:ext cx="84666" cy="155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2">
            <p14:nvContentPartPr>
              <p14:cNvPr id="313" name="墨迹 312"/>
              <p14:cNvContentPartPr/>
              <p14:nvPr/>
            </p14:nvContentPartPr>
            <p14:xfrm>
              <a:off x="7828844" y="5872444"/>
              <a:ext cx="33866" cy="124252"/>
            </p14:xfrm>
          </p:contentPart>
        </mc:Choice>
        <mc:Fallback xmlns="">
          <p:pic>
            <p:nvPicPr>
              <p:cNvPr id="313" name="墨迹 312"/>
            </p:nvPicPr>
            <p:blipFill>
              <a:blip r:embed="rId623"/>
            </p:blipFill>
            <p:spPr>
              <a:xfrm>
                <a:off x="7828844" y="5872444"/>
                <a:ext cx="33866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4">
            <p14:nvContentPartPr>
              <p14:cNvPr id="314" name="墨迹 313"/>
              <p14:cNvContentPartPr/>
              <p14:nvPr/>
            </p14:nvContentPartPr>
            <p14:xfrm>
              <a:off x="7890933" y="5792077"/>
              <a:ext cx="191911" cy="190343"/>
            </p14:xfrm>
          </p:contentPart>
        </mc:Choice>
        <mc:Fallback xmlns="">
          <p:pic>
            <p:nvPicPr>
              <p:cNvPr id="314" name="墨迹 313"/>
            </p:nvPicPr>
            <p:blipFill>
              <a:blip r:embed="rId625"/>
            </p:blipFill>
            <p:spPr>
              <a:xfrm>
                <a:off x="7890933" y="5792077"/>
                <a:ext cx="1919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6">
            <p14:nvContentPartPr>
              <p14:cNvPr id="315" name="墨迹 314"/>
              <p14:cNvContentPartPr/>
              <p14:nvPr/>
            </p14:nvContentPartPr>
            <p14:xfrm>
              <a:off x="7840133" y="5735679"/>
              <a:ext cx="333728" cy="600638"/>
            </p14:xfrm>
          </p:contentPart>
        </mc:Choice>
        <mc:Fallback xmlns="">
          <p:pic>
            <p:nvPicPr>
              <p:cNvPr id="315" name="墨迹 314"/>
            </p:nvPicPr>
            <p:blipFill>
              <a:blip r:embed="rId627"/>
            </p:blipFill>
            <p:spPr>
              <a:xfrm>
                <a:off x="7840133" y="5735679"/>
                <a:ext cx="333728" cy="600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8">
            <p14:nvContentPartPr>
              <p14:cNvPr id="316" name="墨迹 315"/>
              <p14:cNvContentPartPr/>
              <p14:nvPr/>
            </p14:nvContentPartPr>
            <p14:xfrm>
              <a:off x="8020755" y="6057147"/>
              <a:ext cx="79022" cy="71379"/>
            </p14:xfrm>
          </p:contentPart>
        </mc:Choice>
        <mc:Fallback xmlns="">
          <p:pic>
            <p:nvPicPr>
              <p:cNvPr id="316" name="墨迹 315"/>
            </p:nvPicPr>
            <p:blipFill>
              <a:blip r:embed="rId629"/>
            </p:blipFill>
            <p:spPr>
              <a:xfrm>
                <a:off x="8020755" y="6057147"/>
                <a:ext cx="79022" cy="713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2" y="159536"/>
            <a:ext cx="10967937" cy="43195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19" y="4961806"/>
            <a:ext cx="8596332" cy="13532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112" y="5112536"/>
            <a:ext cx="3686202" cy="1362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35" y="607210"/>
            <a:ext cx="10815245" cy="43076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7" y="5443533"/>
            <a:ext cx="4782930" cy="128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5" y="547679"/>
            <a:ext cx="11479865" cy="43315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90" y="430036"/>
            <a:ext cx="9846975" cy="6016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506611" y="231231"/>
              <a:ext cx="156633" cy="3796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506611" y="231231"/>
                <a:ext cx="156633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3589866" y="437084"/>
              <a:ext cx="208845" cy="17483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3589866" y="437084"/>
                <a:ext cx="20884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3855155" y="262250"/>
              <a:ext cx="141111" cy="3101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3855155" y="262250"/>
                <a:ext cx="1411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墨迹 4"/>
              <p14:cNvContentPartPr/>
              <p14:nvPr/>
            </p14:nvContentPartPr>
            <p14:xfrm>
              <a:off x="3790244" y="179416"/>
              <a:ext cx="488244" cy="42615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10"/>
            </p:blipFill>
            <p:spPr>
              <a:xfrm>
                <a:off x="3790244" y="179416"/>
                <a:ext cx="488244" cy="426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272844" y="306488"/>
              <a:ext cx="71084" cy="25925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272844" y="306488"/>
                <a:ext cx="71084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312355" y="344027"/>
              <a:ext cx="84667" cy="3947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312355" y="344027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346222" y="222419"/>
              <a:ext cx="101600" cy="20056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346222" y="222419"/>
                <a:ext cx="101600" cy="200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376737" y="428977"/>
              <a:ext cx="93663" cy="343675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376737" y="428977"/>
                <a:ext cx="93663" cy="343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481688" y="249561"/>
              <a:ext cx="206023" cy="33468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481688" y="249561"/>
                <a:ext cx="206023" cy="334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492977" y="422985"/>
              <a:ext cx="307623" cy="19457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492977" y="422985"/>
                <a:ext cx="30762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3264429" y="5859755"/>
              <a:ext cx="2171171" cy="17483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3264429" y="5859755"/>
                <a:ext cx="217117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59895" y="6289789"/>
              <a:ext cx="793927" cy="108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59895" y="6289789"/>
                <a:ext cx="793927" cy="108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290711" y="5484179"/>
              <a:ext cx="338666" cy="63782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290711" y="5484179"/>
                <a:ext cx="338666" cy="637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232400" y="5425490"/>
              <a:ext cx="231422" cy="55552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232400" y="5425490"/>
                <a:ext cx="231422" cy="5555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689747" y="896728"/>
              <a:ext cx="168804" cy="8177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689747" y="896728"/>
                <a:ext cx="16880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685866" y="949425"/>
              <a:ext cx="90311" cy="6635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685866" y="949425"/>
                <a:ext cx="90311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701212" y="1139240"/>
              <a:ext cx="145521" cy="3947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701212" y="1139240"/>
                <a:ext cx="14552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936162" y="1060282"/>
              <a:ext cx="122238" cy="366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936162" y="1060282"/>
                <a:ext cx="12223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921522" y="1127960"/>
              <a:ext cx="162278" cy="394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921522" y="1127960"/>
                <a:ext cx="1622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306755" y="823411"/>
              <a:ext cx="152400" cy="31653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306755" y="823411"/>
                <a:ext cx="152400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0456332" y="958766"/>
              <a:ext cx="14112" cy="10151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0456332" y="958766"/>
                <a:ext cx="1411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538177" y="772652"/>
              <a:ext cx="110067" cy="31723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538177" y="772652"/>
                <a:ext cx="110067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0673644" y="930567"/>
              <a:ext cx="108832" cy="149455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0673644" y="930567"/>
                <a:ext cx="10883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217855" y="1161799"/>
              <a:ext cx="541690" cy="6203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217855" y="1161799"/>
                <a:ext cx="54169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427581" y="1266135"/>
              <a:ext cx="161396" cy="2225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427581" y="1266135"/>
                <a:ext cx="161396" cy="222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628488" y="1237055"/>
              <a:ext cx="124177" cy="119846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628488" y="1237055"/>
                <a:ext cx="124177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3697111" y="3079332"/>
              <a:ext cx="1363133" cy="10715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3697111" y="3079332"/>
                <a:ext cx="136313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46150" y="3498087"/>
              <a:ext cx="1938161" cy="8882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46150" y="3498087"/>
                <a:ext cx="1938161" cy="8882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5" y="304792"/>
            <a:ext cx="9661235" cy="62484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09" y="5553070"/>
            <a:ext cx="4576796" cy="1209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50" y="1470107"/>
            <a:ext cx="10345450" cy="41012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墨迹 6"/>
              <p14:cNvContentPartPr/>
              <p14:nvPr/>
            </p14:nvContentPartPr>
            <p14:xfrm>
              <a:off x="5041900" y="4218572"/>
              <a:ext cx="6130572" cy="1285875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4"/>
            </p:blipFill>
            <p:spPr>
              <a:xfrm>
                <a:off x="5041900" y="4218572"/>
                <a:ext cx="6130572" cy="1285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墨迹 8"/>
              <p14:cNvContentPartPr/>
              <p14:nvPr/>
            </p14:nvContentPartPr>
            <p14:xfrm>
              <a:off x="5232400" y="4265100"/>
              <a:ext cx="22577" cy="118294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6"/>
            </p:blipFill>
            <p:spPr>
              <a:xfrm>
                <a:off x="5232400" y="4265100"/>
                <a:ext cx="22577" cy="118294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354"/>
            <a:ext cx="11572652" cy="3893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37777" y="796622"/>
              <a:ext cx="16934" cy="23123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37777" y="796622"/>
                <a:ext cx="169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43422" y="896728"/>
              <a:ext cx="143933" cy="507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43422" y="896728"/>
                <a:ext cx="1439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484533" y="743396"/>
              <a:ext cx="33867" cy="46634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484533" y="743396"/>
                <a:ext cx="33867" cy="466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066800" y="1299621"/>
              <a:ext cx="299155" cy="22876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066800" y="1299621"/>
                <a:ext cx="299155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625600" y="1298564"/>
              <a:ext cx="166511" cy="19034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625600" y="1298564"/>
                <a:ext cx="166511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073451" y="1268955"/>
              <a:ext cx="142875" cy="3665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073451" y="1268955"/>
                <a:ext cx="142875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084211" y="1325353"/>
              <a:ext cx="32455" cy="42298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084211" y="1325353"/>
                <a:ext cx="3245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071511" y="1415590"/>
              <a:ext cx="197555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071511" y="1415590"/>
                <a:ext cx="1975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511777" y="1173078"/>
              <a:ext cx="285045" cy="34684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511777" y="1173078"/>
                <a:ext cx="285045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647244" y="1369062"/>
              <a:ext cx="5644" cy="7472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647244" y="1369062"/>
                <a:ext cx="5644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737555" y="1359897"/>
              <a:ext cx="5645" cy="5569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737555" y="1359897"/>
                <a:ext cx="5645" cy="556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9268177" y="1483268"/>
              <a:ext cx="251178" cy="34684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9268177" y="1483268"/>
                <a:ext cx="251178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6129866" y="1776537"/>
              <a:ext cx="28222" cy="21995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6129866" y="1776537"/>
                <a:ext cx="2822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6268155" y="1746576"/>
              <a:ext cx="25400" cy="32041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6268155" y="1746576"/>
                <a:ext cx="25400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891895" y="530141"/>
              <a:ext cx="110949" cy="28005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891895" y="530141"/>
                <a:ext cx="110949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3042355" y="393199"/>
              <a:ext cx="158045" cy="373814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3042355" y="393199"/>
                <a:ext cx="158045" cy="373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3286477" y="405360"/>
              <a:ext cx="15523" cy="130421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3286477" y="405360"/>
                <a:ext cx="15523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3366911" y="360947"/>
              <a:ext cx="53622" cy="12055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3366911" y="360947"/>
                <a:ext cx="536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3407656" y="462463"/>
              <a:ext cx="176566" cy="16919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3407656" y="462463"/>
                <a:ext cx="17656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506611" y="522739"/>
              <a:ext cx="38100" cy="20479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506611" y="522739"/>
                <a:ext cx="38100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572933" y="486961"/>
              <a:ext cx="118533" cy="25537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572933" y="486961"/>
                <a:ext cx="118533" cy="255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3787422" y="284457"/>
              <a:ext cx="16933" cy="22030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3787422" y="284457"/>
                <a:ext cx="169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1718204" y="2142420"/>
              <a:ext cx="175507" cy="1679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1718204" y="2142420"/>
                <a:ext cx="175507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806222" y="2163921"/>
              <a:ext cx="45155" cy="28093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806222" y="2163921"/>
                <a:ext cx="45155" cy="280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960738" y="2244641"/>
              <a:ext cx="164395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960738" y="2244641"/>
                <a:ext cx="1643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2037644" y="2137485"/>
              <a:ext cx="16933" cy="2255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2037644" y="2137485"/>
                <a:ext cx="169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2211211" y="2126205"/>
              <a:ext cx="165805" cy="397606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2211211" y="2126205"/>
                <a:ext cx="165805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2427111" y="2207101"/>
              <a:ext cx="116593" cy="3754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2427111" y="2207101"/>
                <a:ext cx="11659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2423759" y="2306679"/>
              <a:ext cx="138818" cy="1691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2423759" y="2306679"/>
                <a:ext cx="13881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2635955" y="2154404"/>
              <a:ext cx="16933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2635955" y="2154404"/>
                <a:ext cx="169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2731911" y="2134312"/>
              <a:ext cx="5644" cy="271063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2731911" y="2134312"/>
                <a:ext cx="5644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693333" y="3039853"/>
              <a:ext cx="11289" cy="2425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693333" y="3039853"/>
                <a:ext cx="112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710266" y="3135730"/>
              <a:ext cx="95956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710266" y="3135730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840088" y="3036152"/>
              <a:ext cx="16934" cy="25467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840088" y="3036152"/>
                <a:ext cx="16934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2240844" y="2966536"/>
              <a:ext cx="242711" cy="16919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2240844" y="2966536"/>
                <a:ext cx="2427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2748844" y="2951555"/>
              <a:ext cx="144639" cy="2044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2748844" y="2951555"/>
                <a:ext cx="144639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216422" y="2768438"/>
              <a:ext cx="19755" cy="18399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216422" y="2768438"/>
                <a:ext cx="19755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253111" y="2848100"/>
              <a:ext cx="62089" cy="563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253111" y="2848100"/>
                <a:ext cx="620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289094" y="2738124"/>
              <a:ext cx="412044" cy="38914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289094" y="2738124"/>
                <a:ext cx="412044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0" name="墨迹 49"/>
              <p14:cNvContentPartPr/>
              <p14:nvPr/>
            </p14:nvContentPartPr>
            <p14:xfrm>
              <a:off x="8150577" y="2736714"/>
              <a:ext cx="5645" cy="19880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2"/>
            </p:blipFill>
            <p:spPr>
              <a:xfrm>
                <a:off x="8150577" y="2736714"/>
                <a:ext cx="5645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51" name="墨迹 50"/>
              <p14:cNvContentPartPr/>
              <p14:nvPr/>
            </p14:nvContentPartPr>
            <p14:xfrm>
              <a:off x="8165394" y="2800162"/>
              <a:ext cx="75494" cy="1973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4"/>
            </p:blipFill>
            <p:spPr>
              <a:xfrm>
                <a:off x="8165394" y="2800162"/>
                <a:ext cx="7549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52" name="墨迹 51"/>
              <p14:cNvContentPartPr/>
              <p14:nvPr/>
            </p14:nvContentPartPr>
            <p14:xfrm>
              <a:off x="8238066" y="2684545"/>
              <a:ext cx="19756" cy="2425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6"/>
            </p:blipFill>
            <p:spPr>
              <a:xfrm>
                <a:off x="8238066" y="2684545"/>
                <a:ext cx="19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3" name="墨迹 52"/>
              <p14:cNvContentPartPr/>
              <p14:nvPr/>
            </p14:nvContentPartPr>
            <p14:xfrm>
              <a:off x="8252177" y="2782361"/>
              <a:ext cx="118534" cy="13341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8"/>
            </p:blipFill>
            <p:spPr>
              <a:xfrm>
                <a:off x="8252177" y="2782361"/>
                <a:ext cx="118534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4" name="墨迹 53"/>
              <p14:cNvContentPartPr/>
              <p14:nvPr/>
            </p14:nvContentPartPr>
            <p14:xfrm>
              <a:off x="8410222" y="2690185"/>
              <a:ext cx="79022" cy="16567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0"/>
            </p:blipFill>
            <p:spPr>
              <a:xfrm>
                <a:off x="8410222" y="2690185"/>
                <a:ext cx="79022" cy="165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5" name="墨迹 54"/>
              <p14:cNvContentPartPr/>
              <p14:nvPr/>
            </p14:nvContentPartPr>
            <p14:xfrm>
              <a:off x="8477955" y="2690185"/>
              <a:ext cx="220134" cy="2016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2"/>
            </p:blipFill>
            <p:spPr>
              <a:xfrm>
                <a:off x="8477955" y="2690185"/>
                <a:ext cx="22013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6" name="墨迹 55"/>
              <p14:cNvContentPartPr/>
              <p14:nvPr/>
            </p14:nvContentPartPr>
            <p14:xfrm>
              <a:off x="8715022" y="2729664"/>
              <a:ext cx="81844" cy="16778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4"/>
            </p:blipFill>
            <p:spPr>
              <a:xfrm>
                <a:off x="8715022" y="2729664"/>
                <a:ext cx="8184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7" name="墨迹 56"/>
              <p14:cNvContentPartPr/>
              <p14:nvPr/>
            </p14:nvContentPartPr>
            <p14:xfrm>
              <a:off x="8720666" y="2760683"/>
              <a:ext cx="101600" cy="25097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6"/>
            </p:blipFill>
            <p:spPr>
              <a:xfrm>
                <a:off x="8720666" y="2760683"/>
                <a:ext cx="101600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8" name="墨迹 57"/>
              <p14:cNvContentPartPr/>
              <p14:nvPr/>
            </p14:nvContentPartPr>
            <p14:xfrm>
              <a:off x="9146822" y="2678201"/>
              <a:ext cx="31044" cy="18963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8"/>
            </p:blipFill>
            <p:spPr>
              <a:xfrm>
                <a:off x="9146822" y="2678201"/>
                <a:ext cx="3104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9" name="墨迹 58"/>
              <p14:cNvContentPartPr/>
              <p14:nvPr/>
            </p14:nvContentPartPr>
            <p14:xfrm>
              <a:off x="9172222" y="2724024"/>
              <a:ext cx="95955" cy="2255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0"/>
            </p:blipFill>
            <p:spPr>
              <a:xfrm>
                <a:off x="9172222" y="2724024"/>
                <a:ext cx="959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60" name="墨迹 59"/>
              <p14:cNvContentPartPr/>
              <p14:nvPr/>
            </p14:nvContentPartPr>
            <p14:xfrm>
              <a:off x="9256888" y="2630263"/>
              <a:ext cx="28222" cy="23193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2"/>
            </p:blipFill>
            <p:spPr>
              <a:xfrm>
                <a:off x="9256888" y="2630263"/>
                <a:ext cx="28222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61" name="墨迹 60"/>
              <p14:cNvContentPartPr/>
              <p14:nvPr/>
            </p14:nvContentPartPr>
            <p14:xfrm>
              <a:off x="9350022" y="2645067"/>
              <a:ext cx="548393" cy="14963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4"/>
            </p:blipFill>
            <p:spPr>
              <a:xfrm>
                <a:off x="9350022" y="2645067"/>
                <a:ext cx="548393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62" name="墨迹 61"/>
              <p14:cNvContentPartPr/>
              <p14:nvPr/>
            </p14:nvContentPartPr>
            <p14:xfrm>
              <a:off x="9903177" y="2538439"/>
              <a:ext cx="25400" cy="490135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6"/>
            </p:blipFill>
            <p:spPr>
              <a:xfrm>
                <a:off x="9903177" y="2538439"/>
                <a:ext cx="25400" cy="49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63" name="墨迹 62"/>
              <p14:cNvContentPartPr/>
              <p14:nvPr/>
            </p14:nvContentPartPr>
            <p14:xfrm>
              <a:off x="2393244" y="3524876"/>
              <a:ext cx="903111" cy="394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8"/>
            </p:blipFill>
            <p:spPr>
              <a:xfrm>
                <a:off x="2393244" y="3524876"/>
                <a:ext cx="903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64" name="墨迹 63"/>
              <p14:cNvContentPartPr/>
              <p14:nvPr/>
            </p14:nvContentPartPr>
            <p14:xfrm>
              <a:off x="3296355" y="3069462"/>
              <a:ext cx="101600" cy="21360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0"/>
            </p:blipFill>
            <p:spPr>
              <a:xfrm>
                <a:off x="3296355" y="3069462"/>
                <a:ext cx="101600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5" name="墨迹 64"/>
              <p14:cNvContentPartPr/>
              <p14:nvPr/>
            </p14:nvContentPartPr>
            <p14:xfrm>
              <a:off x="3510844" y="3017294"/>
              <a:ext cx="38100" cy="7895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2"/>
            </p:blipFill>
            <p:spPr>
              <a:xfrm>
                <a:off x="3510844" y="3017294"/>
                <a:ext cx="381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6" name="墨迹 65"/>
              <p14:cNvContentPartPr/>
              <p14:nvPr/>
            </p14:nvContentPartPr>
            <p14:xfrm>
              <a:off x="3441523" y="2992972"/>
              <a:ext cx="254177" cy="306312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4"/>
            </p:blipFill>
            <p:spPr>
              <a:xfrm>
                <a:off x="3441523" y="2992972"/>
                <a:ext cx="254177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7" name="墨迹 66"/>
              <p14:cNvContentPartPr/>
              <p14:nvPr/>
            </p14:nvContentPartPr>
            <p14:xfrm>
              <a:off x="3663244" y="3231606"/>
              <a:ext cx="107244" cy="5357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6"/>
            </p:blipFill>
            <p:spPr>
              <a:xfrm>
                <a:off x="3663244" y="3231606"/>
                <a:ext cx="10724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8" name="墨迹 67"/>
              <p14:cNvContentPartPr/>
              <p14:nvPr/>
            </p14:nvContentPartPr>
            <p14:xfrm>
              <a:off x="3921301" y="3034918"/>
              <a:ext cx="63676" cy="25255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8"/>
            </p:blipFill>
            <p:spPr>
              <a:xfrm>
                <a:off x="3921301" y="3034918"/>
                <a:ext cx="63676" cy="252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9" name="墨迹 68"/>
              <p14:cNvContentPartPr/>
              <p14:nvPr/>
            </p14:nvContentPartPr>
            <p14:xfrm>
              <a:off x="3979333" y="3015708"/>
              <a:ext cx="177094" cy="26260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0"/>
            </p:blipFill>
            <p:spPr>
              <a:xfrm>
                <a:off x="3979333" y="3015708"/>
                <a:ext cx="17709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70" name="墨迹 69"/>
              <p14:cNvContentPartPr/>
              <p14:nvPr/>
            </p14:nvContentPartPr>
            <p14:xfrm>
              <a:off x="4139318" y="3088849"/>
              <a:ext cx="150459" cy="17941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2"/>
            </p:blipFill>
            <p:spPr>
              <a:xfrm>
                <a:off x="4139318" y="3088849"/>
                <a:ext cx="150459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71" name="墨迹 70"/>
              <p14:cNvContentPartPr/>
              <p14:nvPr/>
            </p14:nvContentPartPr>
            <p14:xfrm>
              <a:off x="6677377" y="3269323"/>
              <a:ext cx="116241" cy="207615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4"/>
            </p:blipFill>
            <p:spPr>
              <a:xfrm>
                <a:off x="6677377" y="3269323"/>
                <a:ext cx="11624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72" name="墨迹 71"/>
              <p14:cNvContentPartPr/>
              <p14:nvPr/>
            </p14:nvContentPartPr>
            <p14:xfrm>
              <a:off x="6666088" y="3289415"/>
              <a:ext cx="104422" cy="210082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6"/>
            </p:blipFill>
            <p:spPr>
              <a:xfrm>
                <a:off x="6666088" y="3289415"/>
                <a:ext cx="104422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73" name="墨迹 72"/>
              <p14:cNvContentPartPr/>
              <p14:nvPr/>
            </p14:nvContentPartPr>
            <p14:xfrm>
              <a:off x="9144000" y="3462838"/>
              <a:ext cx="16933" cy="238987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8"/>
            </p:blipFill>
            <p:spPr>
              <a:xfrm>
                <a:off x="9144000" y="3462838"/>
                <a:ext cx="16933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9160933" y="3553075"/>
              <a:ext cx="90311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9160933" y="3553075"/>
                <a:ext cx="903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9225844" y="3408555"/>
              <a:ext cx="31044" cy="33838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9225844" y="3408555"/>
                <a:ext cx="3104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9245600" y="3510600"/>
              <a:ext cx="304800" cy="200390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9245600" y="3510600"/>
                <a:ext cx="304800" cy="200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10102144" y="3457198"/>
              <a:ext cx="221544" cy="1841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10102144" y="3457198"/>
                <a:ext cx="221544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10356850" y="3406793"/>
              <a:ext cx="359127" cy="30983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10356850" y="3406793"/>
                <a:ext cx="359127" cy="309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8551333" y="3365199"/>
              <a:ext cx="16934" cy="37399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8551333" y="3365199"/>
                <a:ext cx="16934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8643937" y="3369782"/>
              <a:ext cx="351896" cy="35530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8643937" y="3369782"/>
                <a:ext cx="351896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1" name="墨迹 80"/>
              <p14:cNvContentPartPr/>
              <p14:nvPr/>
            </p14:nvContentPartPr>
            <p14:xfrm>
              <a:off x="10773480" y="3254166"/>
              <a:ext cx="317852" cy="35812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4"/>
            </p:blipFill>
            <p:spPr>
              <a:xfrm>
                <a:off x="10773480" y="3254166"/>
                <a:ext cx="31785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2" name="墨迹 81"/>
              <p14:cNvContentPartPr/>
              <p14:nvPr/>
            </p14:nvContentPartPr>
            <p14:xfrm>
              <a:off x="10898717" y="3275315"/>
              <a:ext cx="573617" cy="472333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6"/>
            </p:blipFill>
            <p:spPr>
              <a:xfrm>
                <a:off x="10898717" y="3275315"/>
                <a:ext cx="573617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3" name="墨迹 82"/>
              <p14:cNvContentPartPr/>
              <p14:nvPr/>
            </p14:nvContentPartPr>
            <p14:xfrm>
              <a:off x="11377788" y="3327483"/>
              <a:ext cx="145344" cy="184703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8"/>
            </p:blipFill>
            <p:spPr>
              <a:xfrm>
                <a:off x="11377788" y="3327483"/>
                <a:ext cx="145344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4" name="墨迹 83"/>
              <p14:cNvContentPartPr/>
              <p14:nvPr/>
            </p14:nvContentPartPr>
            <p14:xfrm>
              <a:off x="11392605" y="3281307"/>
              <a:ext cx="237773" cy="356365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0"/>
            </p:blipFill>
            <p:spPr>
              <a:xfrm>
                <a:off x="11392605" y="3281307"/>
                <a:ext cx="237773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5" name="墨迹 84"/>
              <p14:cNvContentPartPr/>
              <p14:nvPr/>
            </p14:nvContentPartPr>
            <p14:xfrm>
              <a:off x="8523111" y="4070527"/>
              <a:ext cx="16933" cy="35389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2"/>
            </p:blipFill>
            <p:spPr>
              <a:xfrm>
                <a:off x="8523111" y="4070527"/>
                <a:ext cx="16933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6" name="墨迹 85"/>
              <p14:cNvContentPartPr/>
              <p14:nvPr/>
            </p14:nvContentPartPr>
            <p14:xfrm>
              <a:off x="8657343" y="4126749"/>
              <a:ext cx="373768" cy="2271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4"/>
            </p:blipFill>
            <p:spPr>
              <a:xfrm>
                <a:off x="8657343" y="4126749"/>
                <a:ext cx="37376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7" name="墨迹 86"/>
              <p14:cNvContentPartPr/>
              <p14:nvPr/>
            </p14:nvContentPartPr>
            <p14:xfrm>
              <a:off x="9211733" y="4128335"/>
              <a:ext cx="16934" cy="15791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6"/>
            </p:blipFill>
            <p:spPr>
              <a:xfrm>
                <a:off x="9211733" y="4128335"/>
                <a:ext cx="1693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8" name="墨迹 87"/>
              <p14:cNvContentPartPr/>
              <p14:nvPr/>
            </p14:nvContentPartPr>
            <p14:xfrm>
              <a:off x="9217377" y="4196013"/>
              <a:ext cx="104423" cy="39478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8"/>
            </p:blipFill>
            <p:spPr>
              <a:xfrm>
                <a:off x="9217377" y="4196013"/>
                <a:ext cx="1044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9" name="墨迹 88"/>
              <p14:cNvContentPartPr/>
              <p14:nvPr/>
            </p14:nvContentPartPr>
            <p14:xfrm>
              <a:off x="9313333" y="4102251"/>
              <a:ext cx="45156" cy="234757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0"/>
            </p:blipFill>
            <p:spPr>
              <a:xfrm>
                <a:off x="9313333" y="4102251"/>
                <a:ext cx="45156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0" name="墨迹 89"/>
              <p14:cNvContentPartPr/>
              <p14:nvPr/>
            </p14:nvContentPartPr>
            <p14:xfrm>
              <a:off x="9426222" y="4009899"/>
              <a:ext cx="156104" cy="6203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2"/>
            </p:blipFill>
            <p:spPr>
              <a:xfrm>
                <a:off x="9426222" y="4009899"/>
                <a:ext cx="15610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1" name="墨迹 90"/>
              <p14:cNvContentPartPr/>
              <p14:nvPr/>
            </p14:nvContentPartPr>
            <p14:xfrm>
              <a:off x="9420577" y="4066297"/>
              <a:ext cx="107245" cy="575260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4"/>
            </p:blipFill>
            <p:spPr>
              <a:xfrm>
                <a:off x="9420577" y="4066297"/>
                <a:ext cx="10724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2" name="墨迹 91"/>
              <p14:cNvContentPartPr/>
              <p14:nvPr/>
            </p14:nvContentPartPr>
            <p14:xfrm>
              <a:off x="9454444" y="4201652"/>
              <a:ext cx="172156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6"/>
            </p:blipFill>
            <p:spPr>
              <a:xfrm>
                <a:off x="9454444" y="4201652"/>
                <a:ext cx="1721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3" name="墨迹 92"/>
              <p14:cNvContentPartPr/>
              <p14:nvPr/>
            </p14:nvContentPartPr>
            <p14:xfrm>
              <a:off x="10210800" y="4031048"/>
              <a:ext cx="50800" cy="3538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8"/>
            </p:blipFill>
            <p:spPr>
              <a:xfrm>
                <a:off x="10210800" y="4031048"/>
                <a:ext cx="50800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4" name="墨迹 93"/>
              <p14:cNvContentPartPr/>
              <p14:nvPr/>
            </p14:nvContentPartPr>
            <p14:xfrm>
              <a:off x="10342915" y="4053431"/>
              <a:ext cx="296862" cy="22999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0"/>
            </p:blipFill>
            <p:spPr>
              <a:xfrm>
                <a:off x="10342915" y="4053431"/>
                <a:ext cx="296862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5" name="墨迹 94"/>
              <p14:cNvContentPartPr/>
              <p14:nvPr/>
            </p14:nvContentPartPr>
            <p14:xfrm>
              <a:off x="10728677" y="3902038"/>
              <a:ext cx="309033" cy="39267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2"/>
            </p:blipFill>
            <p:spPr>
              <a:xfrm>
                <a:off x="10728677" y="3902038"/>
                <a:ext cx="309033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6" name="墨迹 95"/>
              <p14:cNvContentPartPr/>
              <p14:nvPr/>
            </p14:nvContentPartPr>
            <p14:xfrm>
              <a:off x="10837686" y="4153009"/>
              <a:ext cx="135114" cy="166551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4"/>
            </p:blipFill>
            <p:spPr>
              <a:xfrm>
                <a:off x="10837686" y="4153009"/>
                <a:ext cx="135114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7" name="墨迹 96"/>
              <p14:cNvContentPartPr/>
              <p14:nvPr/>
            </p14:nvContentPartPr>
            <p14:xfrm>
              <a:off x="11085688" y="3910498"/>
              <a:ext cx="372533" cy="437789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6"/>
            </p:blipFill>
            <p:spPr>
              <a:xfrm>
                <a:off x="11085688" y="3910498"/>
                <a:ext cx="372533" cy="437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8" name="墨迹 97"/>
              <p14:cNvContentPartPr/>
              <p14:nvPr/>
            </p14:nvContentPartPr>
            <p14:xfrm>
              <a:off x="11324872" y="3885823"/>
              <a:ext cx="237949" cy="38526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8"/>
            </p:blipFill>
            <p:spPr>
              <a:xfrm>
                <a:off x="11324872" y="3885823"/>
                <a:ext cx="23794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9" name="墨迹 98"/>
              <p14:cNvContentPartPr/>
              <p14:nvPr/>
            </p14:nvContentPartPr>
            <p14:xfrm>
              <a:off x="8392583" y="5412447"/>
              <a:ext cx="164394" cy="390909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0"/>
            </p:blipFill>
            <p:spPr>
              <a:xfrm>
                <a:off x="8392583" y="5412447"/>
                <a:ext cx="164394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0" name="墨迹 99"/>
              <p14:cNvContentPartPr/>
              <p14:nvPr/>
            </p14:nvContentPartPr>
            <p14:xfrm>
              <a:off x="8391525" y="5580584"/>
              <a:ext cx="182386" cy="8177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2"/>
            </p:blipFill>
            <p:spPr>
              <a:xfrm>
                <a:off x="8391525" y="5580584"/>
                <a:ext cx="18238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1" name="墨迹 100"/>
              <p14:cNvContentPartPr/>
              <p14:nvPr/>
            </p14:nvContentPartPr>
            <p14:xfrm>
              <a:off x="8640056" y="5411390"/>
              <a:ext cx="233010" cy="104337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4"/>
            </p:blipFill>
            <p:spPr>
              <a:xfrm>
                <a:off x="8640056" y="5411390"/>
                <a:ext cx="233010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2" name="墨迹 101"/>
              <p14:cNvContentPartPr/>
              <p14:nvPr/>
            </p14:nvContentPartPr>
            <p14:xfrm>
              <a:off x="8912577" y="5269690"/>
              <a:ext cx="22578" cy="223477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6"/>
            </p:blipFill>
            <p:spPr>
              <a:xfrm>
                <a:off x="8912577" y="5269690"/>
                <a:ext cx="2257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3" name="墨迹 102"/>
              <p14:cNvContentPartPr/>
              <p14:nvPr/>
            </p14:nvContentPartPr>
            <p14:xfrm>
              <a:off x="8935155" y="5332433"/>
              <a:ext cx="110067" cy="6485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8"/>
            </p:blipFill>
            <p:spPr>
              <a:xfrm>
                <a:off x="8935155" y="5332433"/>
                <a:ext cx="1100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4" name="墨迹 103"/>
              <p14:cNvContentPartPr/>
              <p14:nvPr/>
            </p14:nvContentPartPr>
            <p14:xfrm>
              <a:off x="9066388" y="5180158"/>
              <a:ext cx="29634" cy="259431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0"/>
            </p:blipFill>
            <p:spPr>
              <a:xfrm>
                <a:off x="9066388" y="5180158"/>
                <a:ext cx="29634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5" name="墨迹 104"/>
              <p14:cNvContentPartPr/>
              <p14:nvPr/>
            </p14:nvContentPartPr>
            <p14:xfrm>
              <a:off x="9186333" y="5239376"/>
              <a:ext cx="50800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2"/>
            </p:blipFill>
            <p:spPr>
              <a:xfrm>
                <a:off x="9186333" y="5239376"/>
                <a:ext cx="50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6" name="墨迹 105"/>
              <p14:cNvContentPartPr/>
              <p14:nvPr/>
            </p14:nvContentPartPr>
            <p14:xfrm>
              <a:off x="9330266" y="5167998"/>
              <a:ext cx="39511" cy="488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4"/>
            </p:blipFill>
            <p:spPr>
              <a:xfrm>
                <a:off x="9330266" y="5167998"/>
                <a:ext cx="3951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7" name="墨迹 106"/>
              <p14:cNvContentPartPr/>
              <p14:nvPr/>
            </p14:nvContentPartPr>
            <p14:xfrm>
              <a:off x="9465733" y="5126580"/>
              <a:ext cx="19756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6"/>
            </p:blipFill>
            <p:spPr>
              <a:xfrm>
                <a:off x="9465733" y="5126580"/>
                <a:ext cx="19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8" name="墨迹 107"/>
              <p14:cNvContentPartPr/>
              <p14:nvPr/>
            </p14:nvContentPartPr>
            <p14:xfrm>
              <a:off x="9696450" y="4850230"/>
              <a:ext cx="119238" cy="2255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8"/>
            </p:blipFill>
            <p:spPr>
              <a:xfrm>
                <a:off x="9696450" y="4850230"/>
                <a:ext cx="11923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9" name="墨迹 108"/>
              <p14:cNvContentPartPr/>
              <p14:nvPr/>
            </p14:nvContentPartPr>
            <p14:xfrm>
              <a:off x="9699977" y="4912268"/>
              <a:ext cx="42334" cy="30736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0"/>
            </p:blipFill>
            <p:spPr>
              <a:xfrm>
                <a:off x="9699977" y="4912268"/>
                <a:ext cx="4233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0" name="墨迹 109"/>
              <p14:cNvContentPartPr/>
              <p14:nvPr/>
            </p14:nvContentPartPr>
            <p14:xfrm>
              <a:off x="9714088" y="4991225"/>
              <a:ext cx="129822" cy="5639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2"/>
            </p:blipFill>
            <p:spPr>
              <a:xfrm>
                <a:off x="9714088" y="4991225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1" name="墨迹 110"/>
              <p14:cNvContentPartPr/>
              <p14:nvPr/>
            </p14:nvContentPartPr>
            <p14:xfrm>
              <a:off x="9832622" y="5177338"/>
              <a:ext cx="228600" cy="301730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4"/>
            </p:blipFill>
            <p:spPr>
              <a:xfrm>
                <a:off x="9832622" y="5177338"/>
                <a:ext cx="228600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2" name="墨迹 111"/>
              <p14:cNvContentPartPr/>
              <p14:nvPr/>
            </p14:nvContentPartPr>
            <p14:xfrm>
              <a:off x="10140244" y="5390946"/>
              <a:ext cx="14111" cy="144520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6"/>
            </p:blipFill>
            <p:spPr>
              <a:xfrm>
                <a:off x="10140244" y="5390946"/>
                <a:ext cx="14111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3" name="墨迹 112"/>
              <p14:cNvContentPartPr/>
              <p14:nvPr/>
            </p14:nvContentPartPr>
            <p14:xfrm>
              <a:off x="10165644" y="5448049"/>
              <a:ext cx="118533" cy="2819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8"/>
            </p:blipFill>
            <p:spPr>
              <a:xfrm>
                <a:off x="10165644" y="5448049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4" name="墨迹 113"/>
              <p14:cNvContentPartPr/>
              <p14:nvPr/>
            </p14:nvContentPartPr>
            <p14:xfrm>
              <a:off x="10340622" y="5328908"/>
              <a:ext cx="5644" cy="40677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0"/>
            </p:blipFill>
            <p:spPr>
              <a:xfrm>
                <a:off x="10340622" y="5328908"/>
                <a:ext cx="5644" cy="406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5" name="墨迹 114"/>
              <p14:cNvContentPartPr/>
              <p14:nvPr/>
            </p14:nvContentPartPr>
            <p14:xfrm>
              <a:off x="10459155" y="5741319"/>
              <a:ext cx="22577" cy="66267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2"/>
            </p:blipFill>
            <p:spPr>
              <a:xfrm>
                <a:off x="10459155" y="5741319"/>
                <a:ext cx="22577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6" name="墨迹 115"/>
              <p14:cNvContentPartPr/>
              <p14:nvPr/>
            </p14:nvContentPartPr>
            <p14:xfrm>
              <a:off x="10543822" y="5786437"/>
              <a:ext cx="22578" cy="98697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4"/>
            </p:blipFill>
            <p:spPr>
              <a:xfrm>
                <a:off x="10543822" y="5786437"/>
                <a:ext cx="22578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7" name="墨迹 116"/>
              <p14:cNvContentPartPr/>
              <p14:nvPr/>
            </p14:nvContentPartPr>
            <p14:xfrm>
              <a:off x="10679288" y="5871034"/>
              <a:ext cx="16933" cy="7331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6"/>
            </p:blipFill>
            <p:spPr>
              <a:xfrm>
                <a:off x="10679288" y="5871034"/>
                <a:ext cx="169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8" name="墨迹 117"/>
              <p14:cNvContentPartPr/>
              <p14:nvPr/>
            </p14:nvContentPartPr>
            <p14:xfrm>
              <a:off x="10876138" y="5844774"/>
              <a:ext cx="138289" cy="3190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8"/>
            </p:blipFill>
            <p:spPr>
              <a:xfrm>
                <a:off x="10876138" y="5844774"/>
                <a:ext cx="1382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9" name="墨迹 118"/>
              <p14:cNvContentPartPr/>
              <p14:nvPr/>
            </p14:nvContentPartPr>
            <p14:xfrm>
              <a:off x="10831688" y="5921087"/>
              <a:ext cx="39512" cy="26295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0"/>
            </p:blipFill>
            <p:spPr>
              <a:xfrm>
                <a:off x="10831688" y="5921087"/>
                <a:ext cx="39512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0" name="墨迹 119"/>
              <p14:cNvContentPartPr/>
              <p14:nvPr/>
            </p14:nvContentPartPr>
            <p14:xfrm>
              <a:off x="10876844" y="5978190"/>
              <a:ext cx="166511" cy="3947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2"/>
            </p:blipFill>
            <p:spPr>
              <a:xfrm>
                <a:off x="10876844" y="5978190"/>
                <a:ext cx="166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1" name="墨迹 120"/>
              <p14:cNvContentPartPr/>
              <p14:nvPr/>
            </p14:nvContentPartPr>
            <p14:xfrm>
              <a:off x="11057467" y="5521366"/>
              <a:ext cx="189088" cy="23123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4"/>
            </p:blipFill>
            <p:spPr>
              <a:xfrm>
                <a:off x="11057467" y="5521366"/>
                <a:ext cx="18908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2" name="墨迹 121"/>
              <p14:cNvContentPartPr/>
              <p14:nvPr/>
            </p14:nvContentPartPr>
            <p14:xfrm>
              <a:off x="11311467" y="5333138"/>
              <a:ext cx="25400" cy="20796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6"/>
            </p:blipFill>
            <p:spPr>
              <a:xfrm>
                <a:off x="11311467" y="5333138"/>
                <a:ext cx="25400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3" name="墨迹 122"/>
              <p14:cNvContentPartPr/>
              <p14:nvPr/>
            </p14:nvContentPartPr>
            <p14:xfrm>
              <a:off x="11334044" y="5386011"/>
              <a:ext cx="124177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8"/>
            </p:blipFill>
            <p:spPr>
              <a:xfrm>
                <a:off x="11334044" y="5386011"/>
                <a:ext cx="12417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4" name="墨迹 123"/>
              <p14:cNvContentPartPr/>
              <p14:nvPr/>
            </p14:nvContentPartPr>
            <p14:xfrm>
              <a:off x="11492088" y="5228273"/>
              <a:ext cx="28223" cy="456647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0"/>
            </p:blipFill>
            <p:spPr>
              <a:xfrm>
                <a:off x="11492088" y="5228273"/>
                <a:ext cx="28223" cy="456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5" name="墨迹 124"/>
              <p14:cNvContentPartPr/>
              <p14:nvPr/>
            </p14:nvContentPartPr>
            <p14:xfrm>
              <a:off x="9922933" y="4743955"/>
              <a:ext cx="14111" cy="2167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2"/>
            </p:blipFill>
            <p:spPr>
              <a:xfrm>
                <a:off x="9922933" y="4743955"/>
                <a:ext cx="14111" cy="21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6" name="墨迹 125"/>
              <p14:cNvContentPartPr/>
              <p14:nvPr/>
            </p14:nvContentPartPr>
            <p14:xfrm>
              <a:off x="10018888" y="4735671"/>
              <a:ext cx="5644" cy="4970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4"/>
            </p:blipFill>
            <p:spPr>
              <a:xfrm>
                <a:off x="10018888" y="4735671"/>
                <a:ext cx="5644" cy="49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7" name="墨迹 126"/>
              <p14:cNvContentPartPr/>
              <p14:nvPr/>
            </p14:nvContentPartPr>
            <p14:xfrm>
              <a:off x="9900355" y="4590799"/>
              <a:ext cx="254000" cy="26507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6"/>
            </p:blipFill>
            <p:spPr>
              <a:xfrm>
                <a:off x="9900355" y="4590799"/>
                <a:ext cx="2540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8" name="墨迹 127"/>
              <p14:cNvContentPartPr/>
              <p14:nvPr/>
            </p14:nvContentPartPr>
            <p14:xfrm>
              <a:off x="9691511" y="4710645"/>
              <a:ext cx="38100" cy="46528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8"/>
            </p:blipFill>
            <p:spPr>
              <a:xfrm>
                <a:off x="9691511" y="4710645"/>
                <a:ext cx="38100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9" name="墨迹 128"/>
              <p14:cNvContentPartPr/>
              <p14:nvPr/>
            </p14:nvContentPartPr>
            <p14:xfrm>
              <a:off x="9683044" y="4765633"/>
              <a:ext cx="39511" cy="1409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0"/>
            </p:blipFill>
            <p:spPr>
              <a:xfrm>
                <a:off x="9683044" y="4765633"/>
                <a:ext cx="395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0" name="墨迹 129"/>
              <p14:cNvContentPartPr/>
              <p14:nvPr/>
            </p14:nvContentPartPr>
            <p14:xfrm>
              <a:off x="9572977" y="4579519"/>
              <a:ext cx="265289" cy="287630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2"/>
            </p:blipFill>
            <p:spPr>
              <a:xfrm>
                <a:off x="9572977" y="4579519"/>
                <a:ext cx="2652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1" name="墨迹 130"/>
              <p14:cNvContentPartPr/>
              <p14:nvPr/>
            </p14:nvContentPartPr>
            <p14:xfrm>
              <a:off x="7428088" y="3557481"/>
              <a:ext cx="112889" cy="218366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4"/>
            </p:blipFill>
            <p:spPr>
              <a:xfrm>
                <a:off x="7428088" y="3557481"/>
                <a:ext cx="112889" cy="218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2" name="墨迹 131"/>
              <p14:cNvContentPartPr/>
              <p14:nvPr/>
            </p14:nvContentPartPr>
            <p14:xfrm>
              <a:off x="7416800" y="3592554"/>
              <a:ext cx="149577" cy="15509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6"/>
            </p:blipFill>
            <p:spPr>
              <a:xfrm>
                <a:off x="7416800" y="3592554"/>
                <a:ext cx="14957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3" name="墨迹 132"/>
              <p14:cNvContentPartPr/>
              <p14:nvPr/>
            </p14:nvContentPartPr>
            <p14:xfrm>
              <a:off x="1879600" y="4400456"/>
              <a:ext cx="273755" cy="3567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8"/>
            </p:blipFill>
            <p:spPr>
              <a:xfrm>
                <a:off x="1879600" y="4400456"/>
                <a:ext cx="273755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4" name="墨迹 133"/>
              <p14:cNvContentPartPr/>
              <p14:nvPr/>
            </p14:nvContentPartPr>
            <p14:xfrm>
              <a:off x="2206977" y="4504792"/>
              <a:ext cx="56445" cy="212902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0"/>
            </p:blipFill>
            <p:spPr>
              <a:xfrm>
                <a:off x="2206977" y="4504792"/>
                <a:ext cx="56445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5" name="墨迹 134"/>
              <p14:cNvContentPartPr/>
              <p14:nvPr/>
            </p14:nvContentPartPr>
            <p14:xfrm>
              <a:off x="2297288" y="4524531"/>
              <a:ext cx="217312" cy="15862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2"/>
            </p:blipFill>
            <p:spPr>
              <a:xfrm>
                <a:off x="2297288" y="4524531"/>
                <a:ext cx="217312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6" name="墨迹 135"/>
              <p14:cNvContentPartPr/>
              <p14:nvPr/>
            </p14:nvContentPartPr>
            <p14:xfrm>
              <a:off x="2523066" y="4500738"/>
              <a:ext cx="14111" cy="30437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4"/>
            </p:blipFill>
            <p:spPr>
              <a:xfrm>
                <a:off x="2523066" y="4500738"/>
                <a:ext cx="14111" cy="304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7" name="墨迹 136"/>
              <p14:cNvContentPartPr/>
              <p14:nvPr/>
            </p14:nvContentPartPr>
            <p14:xfrm>
              <a:off x="2590800" y="4387766"/>
              <a:ext cx="88370" cy="32146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6"/>
            </p:blipFill>
            <p:spPr>
              <a:xfrm>
                <a:off x="2590800" y="4387766"/>
                <a:ext cx="88370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8" name="墨迹 137"/>
              <p14:cNvContentPartPr/>
              <p14:nvPr/>
            </p14:nvContentPartPr>
            <p14:xfrm>
              <a:off x="2675466" y="4551320"/>
              <a:ext cx="177800" cy="142758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8"/>
            </p:blipFill>
            <p:spPr>
              <a:xfrm>
                <a:off x="2675466" y="4551320"/>
                <a:ext cx="177800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9" name="墨迹 138"/>
              <p14:cNvContentPartPr/>
              <p14:nvPr/>
            </p14:nvContentPartPr>
            <p14:xfrm>
              <a:off x="2990850" y="4664116"/>
              <a:ext cx="562327" cy="4511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0"/>
            </p:blipFill>
            <p:spPr>
              <a:xfrm>
                <a:off x="2990850" y="4664116"/>
                <a:ext cx="56232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0" name="墨迹 139"/>
              <p14:cNvContentPartPr/>
              <p14:nvPr/>
            </p14:nvContentPartPr>
            <p14:xfrm>
              <a:off x="3567288" y="4434294"/>
              <a:ext cx="107245" cy="393377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2"/>
            </p:blipFill>
            <p:spPr>
              <a:xfrm>
                <a:off x="3567288" y="4434294"/>
                <a:ext cx="107245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1" name="墨迹 140"/>
              <p14:cNvContentPartPr/>
              <p14:nvPr/>
            </p14:nvContentPartPr>
            <p14:xfrm>
              <a:off x="3561644" y="4827670"/>
              <a:ext cx="39511" cy="532962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4"/>
            </p:blipFill>
            <p:spPr>
              <a:xfrm>
                <a:off x="3561644" y="4827670"/>
                <a:ext cx="39511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2" name="墨迹 141"/>
              <p14:cNvContentPartPr/>
              <p14:nvPr/>
            </p14:nvContentPartPr>
            <p14:xfrm>
              <a:off x="3846688" y="4466723"/>
              <a:ext cx="19756" cy="164964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6"/>
            </p:blipFill>
            <p:spPr>
              <a:xfrm>
                <a:off x="3846688" y="4466723"/>
                <a:ext cx="197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3" name="墨迹 142"/>
              <p14:cNvContentPartPr/>
              <p14:nvPr/>
            </p14:nvContentPartPr>
            <p14:xfrm>
              <a:off x="3855155" y="4523121"/>
              <a:ext cx="90311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8"/>
            </p:blipFill>
            <p:spPr>
              <a:xfrm>
                <a:off x="3855155" y="4523121"/>
                <a:ext cx="903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4" name="墨迹 143"/>
              <p14:cNvContentPartPr/>
              <p14:nvPr/>
            </p14:nvContentPartPr>
            <p14:xfrm>
              <a:off x="3951111" y="4439934"/>
              <a:ext cx="22577" cy="291860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0"/>
            </p:blipFill>
            <p:spPr>
              <a:xfrm>
                <a:off x="3951111" y="4439934"/>
                <a:ext cx="22577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5" name="墨迹 144"/>
              <p14:cNvContentPartPr/>
              <p14:nvPr/>
            </p14:nvContentPartPr>
            <p14:xfrm>
              <a:off x="4018844" y="4427245"/>
              <a:ext cx="127000" cy="4511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2"/>
            </p:blipFill>
            <p:spPr>
              <a:xfrm>
                <a:off x="4018844" y="4427245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6" name="墨迹 145"/>
              <p14:cNvContentPartPr/>
              <p14:nvPr/>
            </p14:nvContentPartPr>
            <p14:xfrm>
              <a:off x="4069644" y="4357805"/>
              <a:ext cx="28222" cy="14839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4"/>
            </p:blipFill>
            <p:spPr>
              <a:xfrm>
                <a:off x="4069644" y="4357805"/>
                <a:ext cx="28222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7" name="墨迹 146"/>
              <p14:cNvContentPartPr/>
              <p14:nvPr/>
            </p14:nvContentPartPr>
            <p14:xfrm>
              <a:off x="4205111" y="4562600"/>
              <a:ext cx="316089" cy="1691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6"/>
            </p:blipFill>
            <p:spPr>
              <a:xfrm>
                <a:off x="4205111" y="4562600"/>
                <a:ext cx="3160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8" name="墨迹 147"/>
              <p14:cNvContentPartPr/>
              <p14:nvPr/>
            </p14:nvContentPartPr>
            <p14:xfrm>
              <a:off x="4459111" y="4490692"/>
              <a:ext cx="137230" cy="221363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8"/>
            </p:blipFill>
            <p:spPr>
              <a:xfrm>
                <a:off x="4459111" y="4490692"/>
                <a:ext cx="137230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9" name="墨迹 148"/>
              <p14:cNvContentPartPr/>
              <p14:nvPr/>
            </p14:nvContentPartPr>
            <p14:xfrm>
              <a:off x="4684888" y="4395345"/>
              <a:ext cx="231423" cy="282871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0"/>
            </p:blipFill>
            <p:spPr>
              <a:xfrm>
                <a:off x="4684888" y="4395345"/>
                <a:ext cx="231423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0" name="墨迹 149"/>
              <p14:cNvContentPartPr/>
              <p14:nvPr/>
            </p14:nvContentPartPr>
            <p14:xfrm>
              <a:off x="4955822" y="4393406"/>
              <a:ext cx="101600" cy="133416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2"/>
            </p:blipFill>
            <p:spPr>
              <a:xfrm>
                <a:off x="4955822" y="4393406"/>
                <a:ext cx="101600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1" name="墨迹 150"/>
              <p14:cNvContentPartPr/>
              <p14:nvPr/>
            </p14:nvContentPartPr>
            <p14:xfrm>
              <a:off x="5034844" y="4421605"/>
              <a:ext cx="115711" cy="2819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4"/>
            </p:blipFill>
            <p:spPr>
              <a:xfrm>
                <a:off x="5034844" y="4421605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2" name="墨迹 151"/>
              <p14:cNvContentPartPr/>
              <p14:nvPr/>
            </p14:nvContentPartPr>
            <p14:xfrm>
              <a:off x="5094111" y="4328372"/>
              <a:ext cx="31044" cy="20602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6"/>
            </p:blipFill>
            <p:spPr>
              <a:xfrm>
                <a:off x="5094111" y="4328372"/>
                <a:ext cx="31044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3" name="墨迹 152"/>
              <p14:cNvContentPartPr/>
              <p14:nvPr/>
            </p14:nvContentPartPr>
            <p14:xfrm>
              <a:off x="3733800" y="5012022"/>
              <a:ext cx="288748" cy="268595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8"/>
            </p:blipFill>
            <p:spPr>
              <a:xfrm>
                <a:off x="3733800" y="5012022"/>
                <a:ext cx="288748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4" name="墨迹 153"/>
              <p14:cNvContentPartPr/>
              <p14:nvPr/>
            </p14:nvContentPartPr>
            <p14:xfrm>
              <a:off x="3759200" y="5232326"/>
              <a:ext cx="265288" cy="284986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0"/>
            </p:blipFill>
            <p:spPr>
              <a:xfrm>
                <a:off x="3759200" y="5232326"/>
                <a:ext cx="265288" cy="284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5" name="墨迹 154"/>
              <p14:cNvContentPartPr/>
              <p14:nvPr/>
            </p14:nvContentPartPr>
            <p14:xfrm>
              <a:off x="4000147" y="5174342"/>
              <a:ext cx="337608" cy="32023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2"/>
            </p:blipFill>
            <p:spPr>
              <a:xfrm>
                <a:off x="4000147" y="5174342"/>
                <a:ext cx="337608" cy="32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6" name="墨迹 155"/>
              <p14:cNvContentPartPr/>
              <p14:nvPr/>
            </p14:nvContentPartPr>
            <p14:xfrm>
              <a:off x="4809066" y="5088512"/>
              <a:ext cx="265289" cy="32005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4"/>
            </p:blipFill>
            <p:spPr>
              <a:xfrm>
                <a:off x="4809066" y="5088512"/>
                <a:ext cx="265289" cy="3200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7" name="墨迹 156"/>
              <p14:cNvContentPartPr/>
              <p14:nvPr/>
            </p14:nvContentPartPr>
            <p14:xfrm>
              <a:off x="5136444" y="5182978"/>
              <a:ext cx="101600" cy="169194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6"/>
            </p:blipFill>
            <p:spPr>
              <a:xfrm>
                <a:off x="5136444" y="5182978"/>
                <a:ext cx="10160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8" name="墨迹 157"/>
              <p14:cNvContentPartPr/>
              <p14:nvPr/>
            </p14:nvContentPartPr>
            <p14:xfrm>
              <a:off x="5213702" y="5169583"/>
              <a:ext cx="312209" cy="170605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8"/>
            </p:blipFill>
            <p:spPr>
              <a:xfrm>
                <a:off x="5213702" y="5169583"/>
                <a:ext cx="312209" cy="17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9" name="墨迹 158"/>
              <p14:cNvContentPartPr/>
              <p14:nvPr/>
            </p14:nvContentPartPr>
            <p14:xfrm>
              <a:off x="5494866" y="5087454"/>
              <a:ext cx="36689" cy="535429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0"/>
            </p:blipFill>
            <p:spPr>
              <a:xfrm>
                <a:off x="5494866" y="5087454"/>
                <a:ext cx="36689" cy="535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0" name="墨迹 159"/>
              <p14:cNvContentPartPr/>
              <p14:nvPr/>
            </p14:nvContentPartPr>
            <p14:xfrm>
              <a:off x="5562600" y="5181392"/>
              <a:ext cx="62971" cy="2102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2"/>
            </p:blipFill>
            <p:spPr>
              <a:xfrm>
                <a:off x="5562600" y="5181392"/>
                <a:ext cx="62971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1" name="墨迹 160"/>
              <p14:cNvContentPartPr/>
              <p14:nvPr/>
            </p14:nvContentPartPr>
            <p14:xfrm>
              <a:off x="5647266" y="5064542"/>
              <a:ext cx="103011" cy="315829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4"/>
            </p:blipFill>
            <p:spPr>
              <a:xfrm>
                <a:off x="5647266" y="5064542"/>
                <a:ext cx="1030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2" name="墨迹 161"/>
              <p14:cNvContentPartPr/>
              <p14:nvPr/>
            </p14:nvContentPartPr>
            <p14:xfrm>
              <a:off x="5774266" y="5217522"/>
              <a:ext cx="93134" cy="110152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6"/>
            </p:blipFill>
            <p:spPr>
              <a:xfrm>
                <a:off x="5774266" y="5217522"/>
                <a:ext cx="93134" cy="11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3" name="墨迹 162"/>
              <p14:cNvContentPartPr/>
              <p14:nvPr/>
            </p14:nvContentPartPr>
            <p14:xfrm>
              <a:off x="5805311" y="5232679"/>
              <a:ext cx="42333" cy="20409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8"/>
            </p:blipFill>
            <p:spPr>
              <a:xfrm>
                <a:off x="5805311" y="5232679"/>
                <a:ext cx="42333" cy="204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4" name="墨迹 163"/>
              <p14:cNvContentPartPr/>
              <p14:nvPr/>
            </p14:nvContentPartPr>
            <p14:xfrm>
              <a:off x="5794022" y="4946106"/>
              <a:ext cx="160866" cy="530142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0"/>
            </p:blipFill>
            <p:spPr>
              <a:xfrm>
                <a:off x="5794022" y="4946106"/>
                <a:ext cx="160866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5" name="墨迹 164"/>
              <p14:cNvContentPartPr/>
              <p14:nvPr/>
            </p14:nvContentPartPr>
            <p14:xfrm>
              <a:off x="4681184" y="5058902"/>
              <a:ext cx="173038" cy="524502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2"/>
            </p:blipFill>
            <p:spPr>
              <a:xfrm>
                <a:off x="4681184" y="5058902"/>
                <a:ext cx="173038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6" name="墨迹 165"/>
              <p14:cNvContentPartPr/>
              <p14:nvPr/>
            </p14:nvContentPartPr>
            <p14:xfrm>
              <a:off x="6063544" y="4880367"/>
              <a:ext cx="128411" cy="163731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4"/>
            </p:blipFill>
            <p:spPr>
              <a:xfrm>
                <a:off x="6063544" y="4880367"/>
                <a:ext cx="128411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7" name="墨迹 166"/>
              <p14:cNvContentPartPr/>
              <p14:nvPr/>
            </p14:nvContentPartPr>
            <p14:xfrm>
              <a:off x="6175022" y="4912268"/>
              <a:ext cx="141111" cy="45118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6"/>
            </p:blipFill>
            <p:spPr>
              <a:xfrm>
                <a:off x="6175022" y="4912268"/>
                <a:ext cx="1411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8" name="墨迹 167"/>
              <p14:cNvContentPartPr/>
              <p14:nvPr/>
            </p14:nvContentPartPr>
            <p14:xfrm>
              <a:off x="6251222" y="4840889"/>
              <a:ext cx="25400" cy="22365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8"/>
            </p:blipFill>
            <p:spPr>
              <a:xfrm>
                <a:off x="6251222" y="4840889"/>
                <a:ext cx="254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9" name="墨迹 168"/>
              <p14:cNvContentPartPr/>
              <p14:nvPr/>
            </p14:nvContentPartPr>
            <p14:xfrm>
              <a:off x="3589866" y="5288020"/>
              <a:ext cx="141111" cy="214488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0"/>
            </p:blipFill>
            <p:spPr>
              <a:xfrm>
                <a:off x="3589866" y="5288020"/>
                <a:ext cx="141111" cy="214488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375</Words>
  <Application>Microsoft Office PowerPoint</Application>
  <PresentationFormat>宽屏</PresentationFormat>
  <Paragraphs>267</Paragraphs>
  <Slides>63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63</vt:i4>
      </vt:variant>
    </vt:vector>
  </HeadingPairs>
  <TitlesOfParts>
    <vt:vector size="74" baseType="lpstr">
      <vt:lpstr>NEU-B6</vt:lpstr>
      <vt:lpstr>等线</vt:lpstr>
      <vt:lpstr>等线 Light</vt:lpstr>
      <vt:lpstr>方正楷体_GBK</vt:lpstr>
      <vt:lpstr>方正书宋_GBK</vt:lpstr>
      <vt:lpstr>宋体</vt:lpstr>
      <vt:lpstr>微软雅黑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10</cp:revision>
  <dcterms:created xsi:type="dcterms:W3CDTF">1900-01-01T00:00:00Z</dcterms:created>
  <dcterms:modified xsi:type="dcterms:W3CDTF">2025-11-07T09:25:29Z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E32BFEADB47048D798039A50D39BD581_13</vt:lpwstr>
  </property>
  <property fmtid="{D5CDD505-2E9C-101B-9397-08002B2CF9AE}" pid="3" name="KSOProductBuildVer">
    <vt:lpwstr>2052-12.1.0.23125</vt:lpwstr>
  </property>
</Properties>
</file>